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944" r:id="rId2"/>
    <p:sldId id="1158" r:id="rId3"/>
    <p:sldId id="1218" r:id="rId4"/>
    <p:sldId id="1219" r:id="rId5"/>
    <p:sldId id="754" r:id="rId6"/>
    <p:sldId id="1159" r:id="rId7"/>
    <p:sldId id="1220" r:id="rId8"/>
    <p:sldId id="1161" r:id="rId9"/>
    <p:sldId id="1148" r:id="rId10"/>
    <p:sldId id="1149" r:id="rId11"/>
    <p:sldId id="1150" r:id="rId12"/>
    <p:sldId id="805" r:id="rId13"/>
    <p:sldId id="1153" r:id="rId14"/>
    <p:sldId id="1154" r:id="rId15"/>
    <p:sldId id="1157" r:id="rId16"/>
    <p:sldId id="807" r:id="rId17"/>
    <p:sldId id="1162" r:id="rId18"/>
    <p:sldId id="1166" r:id="rId19"/>
    <p:sldId id="1168" r:id="rId20"/>
    <p:sldId id="1160" r:id="rId21"/>
    <p:sldId id="1200" r:id="rId22"/>
    <p:sldId id="756" r:id="rId23"/>
    <p:sldId id="1187" r:id="rId24"/>
    <p:sldId id="1169" r:id="rId25"/>
    <p:sldId id="1231" r:id="rId26"/>
    <p:sldId id="1221" r:id="rId27"/>
    <p:sldId id="1228" r:id="rId28"/>
    <p:sldId id="1229" r:id="rId29"/>
    <p:sldId id="1222" r:id="rId30"/>
    <p:sldId id="1230" r:id="rId31"/>
    <p:sldId id="1225" r:id="rId32"/>
    <p:sldId id="1142" r:id="rId33"/>
    <p:sldId id="1141" r:id="rId34"/>
    <p:sldId id="761" r:id="rId35"/>
    <p:sldId id="803" r:id="rId36"/>
    <p:sldId id="1184" r:id="rId37"/>
    <p:sldId id="1215" r:id="rId38"/>
    <p:sldId id="1233" r:id="rId39"/>
    <p:sldId id="1232" r:id="rId40"/>
    <p:sldId id="888" r:id="rId41"/>
    <p:sldId id="1183" r:id="rId42"/>
    <p:sldId id="1174" r:id="rId43"/>
    <p:sldId id="760" r:id="rId44"/>
    <p:sldId id="1216" r:id="rId45"/>
    <p:sldId id="763" r:id="rId46"/>
    <p:sldId id="762" r:id="rId47"/>
    <p:sldId id="764" r:id="rId48"/>
    <p:sldId id="1178" r:id="rId49"/>
    <p:sldId id="1179" r:id="rId50"/>
    <p:sldId id="1234" r:id="rId51"/>
    <p:sldId id="889" r:id="rId52"/>
    <p:sldId id="1217" r:id="rId53"/>
    <p:sldId id="890" r:id="rId54"/>
    <p:sldId id="1120" r:id="rId55"/>
    <p:sldId id="1185" r:id="rId56"/>
    <p:sldId id="819" r:id="rId57"/>
    <p:sldId id="892" r:id="rId58"/>
    <p:sldId id="836" r:id="rId59"/>
  </p:sldIdLst>
  <p:sldSz cx="9144000" cy="6858000" type="screen4x3"/>
  <p:notesSz cx="7010400" cy="92964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544">
          <p15:clr>
            <a:srgbClr val="A4A3A4"/>
          </p15:clr>
        </p15:guide>
        <p15:guide id="2" pos="2064">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AB"/>
    <a:srgbClr val="BC8F00"/>
    <a:srgbClr val="8E6C00"/>
    <a:srgbClr val="009900"/>
    <a:srgbClr val="33CC33"/>
    <a:srgbClr val="CCFFCC"/>
    <a:srgbClr val="CCFF99"/>
    <a:srgbClr val="99FF33"/>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5" autoAdjust="0"/>
    <p:restoredTop sz="94139" autoAdjust="0"/>
  </p:normalViewPr>
  <p:slideViewPr>
    <p:cSldViewPr>
      <p:cViewPr varScale="1">
        <p:scale>
          <a:sx n="65" d="100"/>
          <a:sy n="65" d="100"/>
        </p:scale>
        <p:origin x="-1536" y="-318"/>
      </p:cViewPr>
      <p:guideLst>
        <p:guide orient="horz" pos="2544"/>
        <p:guide pos="2064"/>
      </p:guideLst>
    </p:cSldViewPr>
  </p:slideViewPr>
  <p:outlineViewPr>
    <p:cViewPr>
      <p:scale>
        <a:sx n="33" d="100"/>
        <a:sy n="33" d="100"/>
      </p:scale>
      <p:origin x="0" y="0"/>
    </p:cViewPr>
  </p:outlineViewPr>
  <p:notesTextViewPr>
    <p:cViewPr>
      <p:scale>
        <a:sx n="1" d="1"/>
        <a:sy n="1" d="1"/>
      </p:scale>
      <p:origin x="0" y="0"/>
    </p:cViewPr>
  </p:notesTextViewPr>
  <p:sorterViewPr>
    <p:cViewPr>
      <p:scale>
        <a:sx n="82" d="100"/>
        <a:sy n="82" d="100"/>
      </p:scale>
      <p:origin x="0" y="0"/>
    </p:cViewPr>
  </p:sorterViewPr>
  <p:notesViewPr>
    <p:cSldViewPr>
      <p:cViewPr varScale="1">
        <p:scale>
          <a:sx n="52" d="100"/>
          <a:sy n="52" d="100"/>
        </p:scale>
        <p:origin x="-285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0.xml.rels><?xml version="1.0" encoding="UTF-8" standalone="yes"?>
<Relationships xmlns="http://schemas.openxmlformats.org/package/2006/relationships"><Relationship Id="rId1" Type="http://schemas.openxmlformats.org/officeDocument/2006/relationships/image" Target="../media/image17.png"/></Relationships>
</file>

<file path=ppt/diagrams/_rels/data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8.wmf"/><Relationship Id="rId4" Type="http://schemas.openxmlformats.org/officeDocument/2006/relationships/image" Target="../media/image37.jpeg"/></Relationships>
</file>

<file path=ppt/diagrams/_rels/data1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iagrams/_rels/data14.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jpeg"/><Relationship Id="rId1" Type="http://schemas.openxmlformats.org/officeDocument/2006/relationships/image" Target="../media/image45.png"/><Relationship Id="rId5" Type="http://schemas.openxmlformats.org/officeDocument/2006/relationships/image" Target="../media/image49.gif"/><Relationship Id="rId4" Type="http://schemas.openxmlformats.org/officeDocument/2006/relationships/image" Target="../media/image48.wmf"/></Relationships>
</file>

<file path=ppt/diagrams/_rels/data15.xml.rels><?xml version="1.0" encoding="UTF-8" standalone="yes"?>
<Relationships xmlns="http://schemas.openxmlformats.org/package/2006/relationships"><Relationship Id="rId1" Type="http://schemas.openxmlformats.org/officeDocument/2006/relationships/image" Target="../media/image17.png"/></Relationships>
</file>

<file path=ppt/diagrams/_rels/data6.xml.rels><?xml version="1.0" encoding="UTF-8" standalone="yes"?>
<Relationships xmlns="http://schemas.openxmlformats.org/package/2006/relationships"><Relationship Id="rId1" Type="http://schemas.openxmlformats.org/officeDocument/2006/relationships/image" Target="../media/image17.png"/></Relationships>
</file>

<file path=ppt/diagrams/_rels/data7.xml.rels><?xml version="1.0" encoding="UTF-8" standalone="yes"?>
<Relationships xmlns="http://schemas.openxmlformats.org/package/2006/relationships"><Relationship Id="rId1" Type="http://schemas.openxmlformats.org/officeDocument/2006/relationships/image" Target="../media/image17.png"/></Relationships>
</file>

<file path=ppt/diagrams/_rels/data8.xml.rels><?xml version="1.0" encoding="UTF-8" standalone="yes"?>
<Relationships xmlns="http://schemas.openxmlformats.org/package/2006/relationships"><Relationship Id="rId1" Type="http://schemas.openxmlformats.org/officeDocument/2006/relationships/image" Target="../media/image17.png"/></Relationships>
</file>

<file path=ppt/diagrams/_rels/data9.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8.wmf"/><Relationship Id="rId4" Type="http://schemas.openxmlformats.org/officeDocument/2006/relationships/image" Target="../media/image37.jpeg"/></Relationships>
</file>

<file path=ppt/diagrams/_rels/drawing1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iagrams/_rels/drawing14.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6.jpeg"/><Relationship Id="rId1" Type="http://schemas.openxmlformats.org/officeDocument/2006/relationships/image" Target="../media/image45.png"/><Relationship Id="rId5" Type="http://schemas.openxmlformats.org/officeDocument/2006/relationships/image" Target="../media/image47.wmf"/><Relationship Id="rId4" Type="http://schemas.openxmlformats.org/officeDocument/2006/relationships/image" Target="../media/image48.wmf"/></Relationships>
</file>

<file path=ppt/diagrams/_rels/drawing6.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252E5A-C6A6-4BA6-814A-6D13CCE50A5A}" type="doc">
      <dgm:prSet loTypeId="urn:microsoft.com/office/officeart/2005/8/layout/chevron2" loCatId="list" qsTypeId="urn:microsoft.com/office/officeart/2005/8/quickstyle/simple1" qsCatId="simple" csTypeId="urn:microsoft.com/office/officeart/2005/8/colors/accent2_5" csCatId="accent2" phldr="1"/>
      <dgm:spPr/>
      <dgm:t>
        <a:bodyPr/>
        <a:lstStyle/>
        <a:p>
          <a:endParaRPr lang="en-US"/>
        </a:p>
      </dgm:t>
    </dgm:pt>
    <dgm:pt modelId="{E5D8D015-0FF1-4AEE-BB33-87DEF0C7945A}">
      <dgm:prSet phldrT="[Text]" custT="1"/>
      <dgm:spPr>
        <a:solidFill>
          <a:srgbClr val="A50021"/>
        </a:solidFill>
      </dgm:spPr>
      <dgm:t>
        <a:bodyPr/>
        <a:lstStyle/>
        <a:p>
          <a:r>
            <a:rPr lang="en-US" sz="2800" b="1" dirty="0" smtClean="0"/>
            <a:t>S</a:t>
          </a:r>
          <a:endParaRPr lang="en-US" sz="2800" b="1" dirty="0"/>
        </a:p>
      </dgm:t>
    </dgm:pt>
    <dgm:pt modelId="{92EC67FD-E609-4568-AA43-38F56B18617A}" type="parTrans" cxnId="{D4A28074-CB17-41FE-B1EE-F7951525DC18}">
      <dgm:prSet/>
      <dgm:spPr/>
      <dgm:t>
        <a:bodyPr/>
        <a:lstStyle/>
        <a:p>
          <a:endParaRPr lang="en-US"/>
        </a:p>
      </dgm:t>
    </dgm:pt>
    <dgm:pt modelId="{891B6D3C-C7FC-437E-942D-B316D4DCFDC3}" type="sibTrans" cxnId="{D4A28074-CB17-41FE-B1EE-F7951525DC18}">
      <dgm:prSet/>
      <dgm:spPr/>
      <dgm:t>
        <a:bodyPr/>
        <a:lstStyle/>
        <a:p>
          <a:endParaRPr lang="en-US"/>
        </a:p>
      </dgm:t>
    </dgm:pt>
    <dgm:pt modelId="{633B3CBB-6E7C-4477-839C-B8B10017D257}">
      <dgm:prSet phldrT="[Text]" custT="1"/>
      <dgm:spPr/>
      <dgm:t>
        <a:bodyPr/>
        <a:lstStyle/>
        <a:p>
          <a:r>
            <a:rPr lang="en-US" sz="2800" b="1" dirty="0" smtClean="0">
              <a:solidFill>
                <a:srgbClr val="A50021"/>
              </a:solidFill>
            </a:rPr>
            <a:t>T</a:t>
          </a:r>
          <a:r>
            <a:rPr lang="en-US" sz="2400" b="1" dirty="0" smtClean="0"/>
            <a:t>ake the Challenge!</a:t>
          </a:r>
          <a:endParaRPr lang="en-US" sz="2400" b="1" dirty="0"/>
        </a:p>
      </dgm:t>
    </dgm:pt>
    <dgm:pt modelId="{1DA406F0-444F-4E46-BD43-8E4DAF6699FF}" type="parTrans" cxnId="{3A288F96-CAEA-4A3F-AEF1-9F62013BC3AC}">
      <dgm:prSet/>
      <dgm:spPr/>
      <dgm:t>
        <a:bodyPr/>
        <a:lstStyle/>
        <a:p>
          <a:endParaRPr lang="en-US"/>
        </a:p>
      </dgm:t>
    </dgm:pt>
    <dgm:pt modelId="{FF096C3C-DF6F-47E9-962B-7463CEA24396}" type="sibTrans" cxnId="{3A288F96-CAEA-4A3F-AEF1-9F62013BC3AC}">
      <dgm:prSet/>
      <dgm:spPr/>
      <dgm:t>
        <a:bodyPr/>
        <a:lstStyle/>
        <a:p>
          <a:endParaRPr lang="en-US"/>
        </a:p>
      </dgm:t>
    </dgm:pt>
    <dgm:pt modelId="{47A6D5A1-1F03-48AE-986C-9DB51DED79E6}">
      <dgm:prSet phldrT="[Text]" custT="1"/>
      <dgm:spPr/>
      <dgm:t>
        <a:bodyPr/>
        <a:lstStyle/>
        <a:p>
          <a:r>
            <a:rPr lang="en-US" sz="2800" b="1" dirty="0" smtClean="0">
              <a:solidFill>
                <a:srgbClr val="A50021"/>
              </a:solidFill>
            </a:rPr>
            <a:t>S</a:t>
          </a:r>
          <a:r>
            <a:rPr lang="en-US" sz="2400" b="1" dirty="0" smtClean="0">
              <a:solidFill>
                <a:schemeClr val="tx1"/>
              </a:solidFill>
            </a:rPr>
            <a:t>it</a:t>
          </a:r>
          <a:r>
            <a:rPr lang="en-US" sz="2800" b="1" dirty="0" smtClean="0">
              <a:solidFill>
                <a:schemeClr val="tx1"/>
              </a:solidFill>
            </a:rPr>
            <a:t> </a:t>
          </a:r>
          <a:r>
            <a:rPr lang="en-US" sz="2400" b="1" dirty="0" smtClean="0">
              <a:solidFill>
                <a:schemeClr val="tx1"/>
              </a:solidFill>
            </a:rPr>
            <a:t>and organize materials.</a:t>
          </a:r>
          <a:endParaRPr lang="en-US" sz="2400" b="1" dirty="0">
            <a:solidFill>
              <a:schemeClr val="tx1"/>
            </a:solidFill>
          </a:endParaRPr>
        </a:p>
      </dgm:t>
    </dgm:pt>
    <dgm:pt modelId="{FEAD5124-0AE3-423F-A648-7061C508A789}" type="parTrans" cxnId="{B65D443B-5D8C-4275-B2B6-1C46F6F25212}">
      <dgm:prSet/>
      <dgm:spPr/>
      <dgm:t>
        <a:bodyPr/>
        <a:lstStyle/>
        <a:p>
          <a:endParaRPr lang="en-US"/>
        </a:p>
      </dgm:t>
    </dgm:pt>
    <dgm:pt modelId="{BF53DCC1-0946-4AC1-BFD9-C79D3242B38B}" type="sibTrans" cxnId="{B65D443B-5D8C-4275-B2B6-1C46F6F25212}">
      <dgm:prSet/>
      <dgm:spPr/>
      <dgm:t>
        <a:bodyPr/>
        <a:lstStyle/>
        <a:p>
          <a:endParaRPr lang="en-US"/>
        </a:p>
      </dgm:t>
    </dgm:pt>
    <dgm:pt modelId="{EDF9CE0C-23EF-4C75-8035-A2B068472D4F}">
      <dgm:prSet phldrT="[Text]" custT="1"/>
      <dgm:spPr>
        <a:solidFill>
          <a:srgbClr val="A50021"/>
        </a:solidFill>
      </dgm:spPr>
      <dgm:t>
        <a:bodyPr/>
        <a:lstStyle/>
        <a:p>
          <a:endParaRPr lang="en-US" sz="1200" b="1" dirty="0" smtClean="0"/>
        </a:p>
        <a:p>
          <a:r>
            <a:rPr lang="en-US" sz="2800" b="1" dirty="0" smtClean="0"/>
            <a:t>E</a:t>
          </a:r>
        </a:p>
      </dgm:t>
    </dgm:pt>
    <dgm:pt modelId="{21686AF9-C9A6-4056-A537-FB4AF8CB4A83}" type="sibTrans" cxnId="{4E825507-5220-40E6-80CF-7C60E0F3323E}">
      <dgm:prSet/>
      <dgm:spPr/>
      <dgm:t>
        <a:bodyPr/>
        <a:lstStyle/>
        <a:p>
          <a:endParaRPr lang="en-US"/>
        </a:p>
      </dgm:t>
    </dgm:pt>
    <dgm:pt modelId="{B91057E7-4D4D-4806-990F-DC6024187960}" type="parTrans" cxnId="{4E825507-5220-40E6-80CF-7C60E0F3323E}">
      <dgm:prSet/>
      <dgm:spPr/>
      <dgm:t>
        <a:bodyPr/>
        <a:lstStyle/>
        <a:p>
          <a:endParaRPr lang="en-US"/>
        </a:p>
      </dgm:t>
    </dgm:pt>
    <dgm:pt modelId="{5C14E6F7-A4A9-497C-BE23-84D35BB5F008}">
      <dgm:prSet phldrT="[Text]" custT="1"/>
      <dgm:spPr/>
      <dgm:t>
        <a:bodyPr/>
        <a:lstStyle/>
        <a:p>
          <a:r>
            <a:rPr lang="en-US" sz="1800" b="0" i="0" dirty="0" smtClean="0">
              <a:solidFill>
                <a:schemeClr val="tx1"/>
              </a:solidFill>
            </a:rPr>
            <a:t>Review and think about the </a:t>
          </a:r>
          <a:r>
            <a:rPr lang="en-US" sz="1800" b="1" i="1" dirty="0" smtClean="0">
              <a:solidFill>
                <a:schemeClr val="tx1"/>
              </a:solidFill>
            </a:rPr>
            <a:t>Challenge Question</a:t>
          </a:r>
          <a:r>
            <a:rPr lang="en-US" sz="1800" b="0" i="1" dirty="0" smtClean="0">
              <a:solidFill>
                <a:srgbClr val="C00000"/>
              </a:solidFill>
            </a:rPr>
            <a:t>:</a:t>
          </a:r>
          <a:endParaRPr lang="en-US" sz="1800" b="1" i="1" dirty="0">
            <a:solidFill>
              <a:srgbClr val="C00000"/>
            </a:solidFill>
          </a:endParaRPr>
        </a:p>
      </dgm:t>
    </dgm:pt>
    <dgm:pt modelId="{B6C7F4B0-CD9A-40E7-9A85-8771C59D2997}" type="parTrans" cxnId="{1805ACD4-D2CC-4915-9ED7-B8F57E34621E}">
      <dgm:prSet/>
      <dgm:spPr/>
      <dgm:t>
        <a:bodyPr/>
        <a:lstStyle/>
        <a:p>
          <a:endParaRPr lang="en-US"/>
        </a:p>
      </dgm:t>
    </dgm:pt>
    <dgm:pt modelId="{78988A52-9CB1-42B3-93DC-326A0D81869F}" type="sibTrans" cxnId="{1805ACD4-D2CC-4915-9ED7-B8F57E34621E}">
      <dgm:prSet/>
      <dgm:spPr/>
      <dgm:t>
        <a:bodyPr/>
        <a:lstStyle/>
        <a:p>
          <a:endParaRPr lang="en-US"/>
        </a:p>
      </dgm:t>
    </dgm:pt>
    <dgm:pt modelId="{758E1525-83AE-417E-AF30-B37CF1420914}">
      <dgm:prSet phldrT="[Text]" custT="1"/>
      <dgm:spPr>
        <a:solidFill>
          <a:srgbClr val="A50021"/>
        </a:solidFill>
      </dgm:spPr>
      <dgm:t>
        <a:bodyPr/>
        <a:lstStyle/>
        <a:p>
          <a:r>
            <a:rPr lang="en-US" sz="2800" b="1" dirty="0" smtClean="0"/>
            <a:t>T</a:t>
          </a:r>
          <a:endParaRPr lang="en-US" sz="2800" b="1" dirty="0"/>
        </a:p>
      </dgm:t>
    </dgm:pt>
    <dgm:pt modelId="{A2AF1014-8BB1-4B62-A787-5FACBF1FC564}" type="sibTrans" cxnId="{5C213576-94BC-46C2-B478-96268033B6C3}">
      <dgm:prSet/>
      <dgm:spPr/>
      <dgm:t>
        <a:bodyPr/>
        <a:lstStyle/>
        <a:p>
          <a:endParaRPr lang="en-US"/>
        </a:p>
      </dgm:t>
    </dgm:pt>
    <dgm:pt modelId="{2E786179-B8C3-41D7-B4CD-5735C3FF1040}" type="parTrans" cxnId="{5C213576-94BC-46C2-B478-96268033B6C3}">
      <dgm:prSet/>
      <dgm:spPr/>
      <dgm:t>
        <a:bodyPr/>
        <a:lstStyle/>
        <a:p>
          <a:endParaRPr lang="en-US"/>
        </a:p>
      </dgm:t>
    </dgm:pt>
    <dgm:pt modelId="{5B98D9D6-63A5-4D53-BC5A-F1DF8844FB18}">
      <dgm:prSet custT="1"/>
      <dgm:spPr/>
      <dgm:t>
        <a:bodyPr/>
        <a:lstStyle/>
        <a:p>
          <a:r>
            <a:rPr lang="en-US" sz="2800" b="1" i="0" dirty="0" smtClean="0">
              <a:solidFill>
                <a:srgbClr val="A50021"/>
              </a:solidFill>
            </a:rPr>
            <a:t>E</a:t>
          </a:r>
          <a:r>
            <a:rPr lang="en-US" sz="2400" b="1" i="0" dirty="0" smtClean="0"/>
            <a:t>xamine</a:t>
          </a:r>
          <a:r>
            <a:rPr lang="en-US" sz="2400" i="0" dirty="0" smtClean="0"/>
            <a:t> </a:t>
          </a:r>
          <a:r>
            <a:rPr lang="en-US" sz="2400" b="1" i="0" dirty="0" smtClean="0"/>
            <a:t>and follow directions:</a:t>
          </a:r>
          <a:endParaRPr lang="en-US" sz="2400" dirty="0"/>
        </a:p>
      </dgm:t>
    </dgm:pt>
    <dgm:pt modelId="{6556EF9E-2471-4811-83A8-120281FD3298}" type="parTrans" cxnId="{ED059EE7-83CD-4602-B08A-5B721136C2B5}">
      <dgm:prSet/>
      <dgm:spPr/>
      <dgm:t>
        <a:bodyPr/>
        <a:lstStyle/>
        <a:p>
          <a:endParaRPr lang="en-US"/>
        </a:p>
      </dgm:t>
    </dgm:pt>
    <dgm:pt modelId="{B2FBE9D3-841B-45ED-9AE7-5EFB925ACEE8}" type="sibTrans" cxnId="{ED059EE7-83CD-4602-B08A-5B721136C2B5}">
      <dgm:prSet/>
      <dgm:spPr/>
      <dgm:t>
        <a:bodyPr/>
        <a:lstStyle/>
        <a:p>
          <a:endParaRPr lang="en-US"/>
        </a:p>
      </dgm:t>
    </dgm:pt>
    <dgm:pt modelId="{FBBD877D-937C-4BAF-9DA4-2C1D8FF23DDD}">
      <dgm:prSet custT="1"/>
      <dgm:spPr/>
      <dgm:t>
        <a:bodyPr/>
        <a:lstStyle/>
        <a:p>
          <a:r>
            <a:rPr lang="en-US" sz="1800" b="0" dirty="0" smtClean="0">
              <a:solidFill>
                <a:schemeClr val="tx1"/>
              </a:solidFill>
            </a:rPr>
            <a:t>Review the honeycomb/hexagon graphic (next slide), which portrays the key components of the </a:t>
          </a:r>
          <a:r>
            <a:rPr lang="en-US" sz="1800" b="0" dirty="0" err="1" smtClean="0">
              <a:solidFill>
                <a:schemeClr val="tx1"/>
              </a:solidFill>
            </a:rPr>
            <a:t>BUZzzz</a:t>
          </a:r>
          <a:r>
            <a:rPr lang="en-US" sz="1800" b="0" dirty="0" smtClean="0">
              <a:solidFill>
                <a:schemeClr val="tx1"/>
              </a:solidFill>
            </a:rPr>
            <a:t> initiative. </a:t>
          </a:r>
          <a:endParaRPr lang="en-US" sz="1800" b="0" dirty="0">
            <a:solidFill>
              <a:schemeClr val="tx1"/>
            </a:solidFill>
          </a:endParaRPr>
        </a:p>
      </dgm:t>
    </dgm:pt>
    <dgm:pt modelId="{985372D4-6CB5-4F20-A4F3-18E2C15FC019}" type="parTrans" cxnId="{67191551-A5DD-488F-B2E5-71F92F82F7DB}">
      <dgm:prSet/>
      <dgm:spPr/>
      <dgm:t>
        <a:bodyPr/>
        <a:lstStyle/>
        <a:p>
          <a:endParaRPr lang="en-US"/>
        </a:p>
      </dgm:t>
    </dgm:pt>
    <dgm:pt modelId="{C6579B7F-801A-4E1C-B831-D7640BFE24D9}" type="sibTrans" cxnId="{67191551-A5DD-488F-B2E5-71F92F82F7DB}">
      <dgm:prSet/>
      <dgm:spPr/>
      <dgm:t>
        <a:bodyPr/>
        <a:lstStyle/>
        <a:p>
          <a:endParaRPr lang="en-US"/>
        </a:p>
      </dgm:t>
    </dgm:pt>
    <dgm:pt modelId="{94EE1ED3-DFC2-4521-905E-D677EF653080}">
      <dgm:prSet phldrT="[Text]" custT="1"/>
      <dgm:spPr/>
      <dgm:t>
        <a:bodyPr/>
        <a:lstStyle/>
        <a:p>
          <a:r>
            <a:rPr lang="en-US" sz="1800" b="0" dirty="0" smtClean="0">
              <a:solidFill>
                <a:schemeClr val="tx1"/>
              </a:solidFill>
            </a:rPr>
            <a:t>Take a seat in the </a:t>
          </a:r>
          <a:r>
            <a:rPr lang="en-US" sz="1800" b="1" dirty="0" smtClean="0">
              <a:solidFill>
                <a:schemeClr val="tx1"/>
              </a:solidFill>
            </a:rPr>
            <a:t>Community Forum</a:t>
          </a:r>
          <a:r>
            <a:rPr lang="en-US" sz="1800" b="0" dirty="0" smtClean="0">
              <a:solidFill>
                <a:schemeClr val="tx1"/>
              </a:solidFill>
            </a:rPr>
            <a:t>.</a:t>
          </a:r>
          <a:endParaRPr lang="en-US" sz="1800" b="0" dirty="0">
            <a:solidFill>
              <a:schemeClr val="tx1"/>
            </a:solidFill>
          </a:endParaRPr>
        </a:p>
      </dgm:t>
    </dgm:pt>
    <dgm:pt modelId="{450AD6C5-8EA4-41B1-A428-8161D24AFC63}" type="sibTrans" cxnId="{2EAEF3F6-7819-4E87-BD7A-E324439D4703}">
      <dgm:prSet/>
      <dgm:spPr/>
      <dgm:t>
        <a:bodyPr/>
        <a:lstStyle/>
        <a:p>
          <a:endParaRPr lang="en-US"/>
        </a:p>
      </dgm:t>
    </dgm:pt>
    <dgm:pt modelId="{F9CA2350-8E55-480B-BF0A-583E256B071D}" type="parTrans" cxnId="{2EAEF3F6-7819-4E87-BD7A-E324439D4703}">
      <dgm:prSet/>
      <dgm:spPr/>
      <dgm:t>
        <a:bodyPr/>
        <a:lstStyle/>
        <a:p>
          <a:endParaRPr lang="en-US"/>
        </a:p>
      </dgm:t>
    </dgm:pt>
    <dgm:pt modelId="{B071CBA4-9884-4426-A704-58FFC1A14B44}">
      <dgm:prSet custT="1"/>
      <dgm:spPr/>
      <dgm:t>
        <a:bodyPr/>
        <a:lstStyle/>
        <a:p>
          <a:endParaRPr lang="en-US" sz="2400" dirty="0"/>
        </a:p>
      </dgm:t>
    </dgm:pt>
    <dgm:pt modelId="{2A576D91-89BC-49E8-A0F0-19D250B3A9A6}" type="parTrans" cxnId="{2859BA7C-5A0C-4CC3-89F3-478B64F85FE9}">
      <dgm:prSet/>
      <dgm:spPr/>
      <dgm:t>
        <a:bodyPr/>
        <a:lstStyle/>
        <a:p>
          <a:endParaRPr lang="en-US"/>
        </a:p>
      </dgm:t>
    </dgm:pt>
    <dgm:pt modelId="{4ECBEEEF-FB05-4778-83C5-775788470AB9}" type="sibTrans" cxnId="{2859BA7C-5A0C-4CC3-89F3-478B64F85FE9}">
      <dgm:prSet/>
      <dgm:spPr/>
      <dgm:t>
        <a:bodyPr/>
        <a:lstStyle/>
        <a:p>
          <a:endParaRPr lang="en-US"/>
        </a:p>
      </dgm:t>
    </dgm:pt>
    <dgm:pt modelId="{52C40962-1E1D-4C43-96AE-E1A1C1769C98}">
      <dgm:prSet custT="1"/>
      <dgm:spPr/>
      <dgm:t>
        <a:bodyPr/>
        <a:lstStyle/>
        <a:p>
          <a:endParaRPr lang="en-US" sz="1800" b="0" dirty="0">
            <a:solidFill>
              <a:schemeClr val="tx1"/>
            </a:solidFill>
          </a:endParaRPr>
        </a:p>
      </dgm:t>
    </dgm:pt>
    <dgm:pt modelId="{08742C1F-DF02-4EC2-8473-60537D44C5B6}" type="parTrans" cxnId="{5451923A-60B3-4072-97CA-67DCCEDCECD2}">
      <dgm:prSet/>
      <dgm:spPr/>
      <dgm:t>
        <a:bodyPr/>
        <a:lstStyle/>
        <a:p>
          <a:endParaRPr lang="en-US"/>
        </a:p>
      </dgm:t>
    </dgm:pt>
    <dgm:pt modelId="{DB0E2B97-75CD-42AC-AE95-FFF728681F77}" type="sibTrans" cxnId="{5451923A-60B3-4072-97CA-67DCCEDCECD2}">
      <dgm:prSet/>
      <dgm:spPr/>
      <dgm:t>
        <a:bodyPr/>
        <a:lstStyle/>
        <a:p>
          <a:endParaRPr lang="en-US"/>
        </a:p>
      </dgm:t>
    </dgm:pt>
    <dgm:pt modelId="{7A75BFB8-F8F3-4DF2-B9BC-69DB01AF44C1}">
      <dgm:prSet custT="1"/>
      <dgm:spPr/>
      <dgm:t>
        <a:bodyPr/>
        <a:lstStyle/>
        <a:p>
          <a:r>
            <a:rPr lang="en-US" sz="1800" b="0" dirty="0" smtClean="0">
              <a:solidFill>
                <a:schemeClr val="tx1"/>
              </a:solidFill>
            </a:rPr>
            <a:t>Reflect on why the components are illustrated as linked hexagons. </a:t>
          </a:r>
          <a:endParaRPr lang="en-US" sz="1800" b="0" dirty="0">
            <a:solidFill>
              <a:schemeClr val="tx1"/>
            </a:solidFill>
          </a:endParaRPr>
        </a:p>
      </dgm:t>
    </dgm:pt>
    <dgm:pt modelId="{60B753A5-E67C-42BD-B97E-6979BE966837}" type="parTrans" cxnId="{5F4A5C50-58DC-4FD3-81E7-CC59AC5B5868}">
      <dgm:prSet/>
      <dgm:spPr/>
      <dgm:t>
        <a:bodyPr/>
        <a:lstStyle/>
        <a:p>
          <a:endParaRPr lang="en-US"/>
        </a:p>
      </dgm:t>
    </dgm:pt>
    <dgm:pt modelId="{5FDCD604-A380-4B75-A78C-1895A0AA96E4}" type="sibTrans" cxnId="{5F4A5C50-58DC-4FD3-81E7-CC59AC5B5868}">
      <dgm:prSet/>
      <dgm:spPr/>
      <dgm:t>
        <a:bodyPr/>
        <a:lstStyle/>
        <a:p>
          <a:endParaRPr lang="en-US"/>
        </a:p>
      </dgm:t>
    </dgm:pt>
    <dgm:pt modelId="{0C294F06-ACFB-4AA4-AB05-E3D6FE02D4CB}">
      <dgm:prSet custT="1"/>
      <dgm:spPr/>
      <dgm:t>
        <a:bodyPr/>
        <a:lstStyle/>
        <a:p>
          <a:r>
            <a:rPr lang="en-US" sz="1800" b="0" dirty="0" smtClean="0">
              <a:solidFill>
                <a:schemeClr val="tx1"/>
              </a:solidFill>
            </a:rPr>
            <a:t>Be ready to share your ideas.</a:t>
          </a:r>
          <a:endParaRPr lang="en-US" sz="1800" b="0" dirty="0">
            <a:solidFill>
              <a:schemeClr val="tx1"/>
            </a:solidFill>
          </a:endParaRPr>
        </a:p>
      </dgm:t>
    </dgm:pt>
    <dgm:pt modelId="{F8A3B1A6-953C-48B9-8C14-9E8469A167B6}" type="parTrans" cxnId="{9ECF80D4-C9DC-4474-8C71-AAF4F278421A}">
      <dgm:prSet/>
      <dgm:spPr/>
      <dgm:t>
        <a:bodyPr/>
        <a:lstStyle/>
        <a:p>
          <a:endParaRPr lang="en-US"/>
        </a:p>
      </dgm:t>
    </dgm:pt>
    <dgm:pt modelId="{4E8A6D8F-6C81-4D0A-8D64-0635B7D24C41}" type="sibTrans" cxnId="{9ECF80D4-C9DC-4474-8C71-AAF4F278421A}">
      <dgm:prSet/>
      <dgm:spPr/>
      <dgm:t>
        <a:bodyPr/>
        <a:lstStyle/>
        <a:p>
          <a:endParaRPr lang="en-US"/>
        </a:p>
      </dgm:t>
    </dgm:pt>
    <dgm:pt modelId="{821BD672-212D-46C1-A8C3-25ECB833BB41}">
      <dgm:prSet phldrT="[Text]" custT="1"/>
      <dgm:spPr/>
      <dgm:t>
        <a:bodyPr/>
        <a:lstStyle/>
        <a:p>
          <a:r>
            <a:rPr lang="en-US" sz="1800" b="1" i="1" dirty="0" smtClean="0">
              <a:solidFill>
                <a:srgbClr val="C00000"/>
              </a:solidFill>
            </a:rPr>
            <a:t>What aspects of community building are essential for creating a positive, inclusive learning environment in the beginning of the school year? </a:t>
          </a:r>
          <a:endParaRPr lang="en-US" sz="1800" b="1" i="1" dirty="0">
            <a:solidFill>
              <a:srgbClr val="C00000"/>
            </a:solidFill>
          </a:endParaRPr>
        </a:p>
      </dgm:t>
    </dgm:pt>
    <dgm:pt modelId="{26BFBDF3-97C9-4B53-8948-2AAB230F8107}" type="parTrans" cxnId="{FEAF07BF-3E6E-4CBE-8294-5AE6824C8406}">
      <dgm:prSet/>
      <dgm:spPr/>
      <dgm:t>
        <a:bodyPr/>
        <a:lstStyle/>
        <a:p>
          <a:endParaRPr lang="en-US"/>
        </a:p>
      </dgm:t>
    </dgm:pt>
    <dgm:pt modelId="{34DD9731-A96F-4652-9A8D-3121B9005F71}" type="sibTrans" cxnId="{FEAF07BF-3E6E-4CBE-8294-5AE6824C8406}">
      <dgm:prSet/>
      <dgm:spPr/>
      <dgm:t>
        <a:bodyPr/>
        <a:lstStyle/>
        <a:p>
          <a:endParaRPr lang="en-US"/>
        </a:p>
      </dgm:t>
    </dgm:pt>
    <dgm:pt modelId="{5B4B0B36-69B6-4489-BA43-4767F7E85749}">
      <dgm:prSet phldrT="[Text]" custT="1"/>
      <dgm:spPr/>
      <dgm:t>
        <a:bodyPr/>
        <a:lstStyle/>
        <a:p>
          <a:r>
            <a:rPr lang="en-US" sz="1800" b="0" dirty="0" smtClean="0">
              <a:solidFill>
                <a:schemeClr val="tx1"/>
              </a:solidFill>
            </a:rPr>
            <a:t>Greet your colleagues.</a:t>
          </a:r>
          <a:endParaRPr lang="en-US" sz="1800" b="0" dirty="0">
            <a:solidFill>
              <a:schemeClr val="tx1"/>
            </a:solidFill>
          </a:endParaRPr>
        </a:p>
      </dgm:t>
    </dgm:pt>
    <dgm:pt modelId="{F08A101D-3BCD-4EDA-89FC-097A9E396D6D}" type="parTrans" cxnId="{0D38D07D-372C-4D25-A707-1DC512C129F6}">
      <dgm:prSet/>
      <dgm:spPr/>
      <dgm:t>
        <a:bodyPr/>
        <a:lstStyle/>
        <a:p>
          <a:endParaRPr lang="en-US"/>
        </a:p>
      </dgm:t>
    </dgm:pt>
    <dgm:pt modelId="{0D0320A8-FB06-4E09-A61C-FC6C26281E6B}" type="sibTrans" cxnId="{0D38D07D-372C-4D25-A707-1DC512C129F6}">
      <dgm:prSet/>
      <dgm:spPr/>
      <dgm:t>
        <a:bodyPr/>
        <a:lstStyle/>
        <a:p>
          <a:endParaRPr lang="en-US"/>
        </a:p>
      </dgm:t>
    </dgm:pt>
    <dgm:pt modelId="{AEEB5822-1223-4E61-B15A-8DF576FA0125}" type="pres">
      <dgm:prSet presAssocID="{15252E5A-C6A6-4BA6-814A-6D13CCE50A5A}" presName="linearFlow" presStyleCnt="0">
        <dgm:presLayoutVars>
          <dgm:dir/>
          <dgm:animLvl val="lvl"/>
          <dgm:resizeHandles val="exact"/>
        </dgm:presLayoutVars>
      </dgm:prSet>
      <dgm:spPr/>
      <dgm:t>
        <a:bodyPr/>
        <a:lstStyle/>
        <a:p>
          <a:endParaRPr lang="en-US"/>
        </a:p>
      </dgm:t>
    </dgm:pt>
    <dgm:pt modelId="{F47B36E2-87B3-4FC8-9BE4-08DC06818BAB}" type="pres">
      <dgm:prSet presAssocID="{E5D8D015-0FF1-4AEE-BB33-87DEF0C7945A}" presName="composite" presStyleCnt="0"/>
      <dgm:spPr/>
      <dgm:t>
        <a:bodyPr/>
        <a:lstStyle/>
        <a:p>
          <a:endParaRPr lang="en-US"/>
        </a:p>
      </dgm:t>
    </dgm:pt>
    <dgm:pt modelId="{DFC883F3-0E4E-47BF-9451-F74B13E27051}" type="pres">
      <dgm:prSet presAssocID="{E5D8D015-0FF1-4AEE-BB33-87DEF0C7945A}" presName="parentText" presStyleLbl="alignNode1" presStyleIdx="0" presStyleCnt="3" custLinFactNeighborX="0" custLinFactNeighborY="391">
        <dgm:presLayoutVars>
          <dgm:chMax val="1"/>
          <dgm:bulletEnabled val="1"/>
        </dgm:presLayoutVars>
      </dgm:prSet>
      <dgm:spPr/>
      <dgm:t>
        <a:bodyPr/>
        <a:lstStyle/>
        <a:p>
          <a:endParaRPr lang="en-US"/>
        </a:p>
      </dgm:t>
    </dgm:pt>
    <dgm:pt modelId="{582C67D6-DE59-4089-8356-CAD5A611B568}" type="pres">
      <dgm:prSet presAssocID="{E5D8D015-0FF1-4AEE-BB33-87DEF0C7945A}" presName="descendantText" presStyleLbl="alignAcc1" presStyleIdx="0" presStyleCnt="3" custScaleY="120621" custLinFactNeighborX="413" custLinFactNeighborY="1512">
        <dgm:presLayoutVars>
          <dgm:bulletEnabled val="1"/>
        </dgm:presLayoutVars>
      </dgm:prSet>
      <dgm:spPr/>
      <dgm:t>
        <a:bodyPr/>
        <a:lstStyle/>
        <a:p>
          <a:endParaRPr lang="en-US"/>
        </a:p>
      </dgm:t>
    </dgm:pt>
    <dgm:pt modelId="{54D18FDC-6A71-4A3B-9C90-98A74D9F2300}" type="pres">
      <dgm:prSet presAssocID="{891B6D3C-C7FC-437E-942D-B316D4DCFDC3}" presName="sp" presStyleCnt="0"/>
      <dgm:spPr/>
      <dgm:t>
        <a:bodyPr/>
        <a:lstStyle/>
        <a:p>
          <a:endParaRPr lang="en-US"/>
        </a:p>
      </dgm:t>
    </dgm:pt>
    <dgm:pt modelId="{09CBB7A4-0048-4DEF-8917-06AFEF239CD2}" type="pres">
      <dgm:prSet presAssocID="{EDF9CE0C-23EF-4C75-8035-A2B068472D4F}" presName="composite" presStyleCnt="0"/>
      <dgm:spPr/>
      <dgm:t>
        <a:bodyPr/>
        <a:lstStyle/>
        <a:p>
          <a:endParaRPr lang="en-US"/>
        </a:p>
      </dgm:t>
    </dgm:pt>
    <dgm:pt modelId="{3150CBD8-11B6-453F-83C1-A5A5EC4DEF5A}" type="pres">
      <dgm:prSet presAssocID="{EDF9CE0C-23EF-4C75-8035-A2B068472D4F}" presName="parentText" presStyleLbl="alignNode1" presStyleIdx="1" presStyleCnt="3" custLinFactNeighborX="7699" custLinFactNeighborY="-2036">
        <dgm:presLayoutVars>
          <dgm:chMax val="1"/>
          <dgm:bulletEnabled val="1"/>
        </dgm:presLayoutVars>
      </dgm:prSet>
      <dgm:spPr/>
      <dgm:t>
        <a:bodyPr/>
        <a:lstStyle/>
        <a:p>
          <a:endParaRPr lang="en-US"/>
        </a:p>
      </dgm:t>
    </dgm:pt>
    <dgm:pt modelId="{31680A30-3461-4126-9B68-EC44F5891054}" type="pres">
      <dgm:prSet presAssocID="{EDF9CE0C-23EF-4C75-8035-A2B068472D4F}" presName="descendantText" presStyleLbl="alignAcc1" presStyleIdx="1" presStyleCnt="3" custScaleX="100197" custScaleY="217039" custLinFactNeighborX="133" custLinFactNeighborY="-20446">
        <dgm:presLayoutVars>
          <dgm:bulletEnabled val="1"/>
        </dgm:presLayoutVars>
      </dgm:prSet>
      <dgm:spPr/>
      <dgm:t>
        <a:bodyPr/>
        <a:lstStyle/>
        <a:p>
          <a:endParaRPr lang="en-US"/>
        </a:p>
      </dgm:t>
    </dgm:pt>
    <dgm:pt modelId="{DCF8D044-7F34-4476-B2FB-9DE92DFBD5D2}" type="pres">
      <dgm:prSet presAssocID="{21686AF9-C9A6-4056-A537-FB4AF8CB4A83}" presName="sp" presStyleCnt="0"/>
      <dgm:spPr/>
      <dgm:t>
        <a:bodyPr/>
        <a:lstStyle/>
        <a:p>
          <a:endParaRPr lang="en-US"/>
        </a:p>
      </dgm:t>
    </dgm:pt>
    <dgm:pt modelId="{72184565-DD9E-44FA-AB31-E6FBA2C4C6E5}" type="pres">
      <dgm:prSet presAssocID="{758E1525-83AE-417E-AF30-B37CF1420914}" presName="composite" presStyleCnt="0"/>
      <dgm:spPr/>
    </dgm:pt>
    <dgm:pt modelId="{D0491403-681B-4811-95C4-7C532FBB7D11}" type="pres">
      <dgm:prSet presAssocID="{758E1525-83AE-417E-AF30-B37CF1420914}" presName="parentText" presStyleLbl="alignNode1" presStyleIdx="2" presStyleCnt="3" custLinFactNeighborX="-1019" custLinFactNeighborY="-10497">
        <dgm:presLayoutVars>
          <dgm:chMax val="1"/>
          <dgm:bulletEnabled val="1"/>
        </dgm:presLayoutVars>
      </dgm:prSet>
      <dgm:spPr/>
      <dgm:t>
        <a:bodyPr/>
        <a:lstStyle/>
        <a:p>
          <a:endParaRPr lang="en-US"/>
        </a:p>
      </dgm:t>
    </dgm:pt>
    <dgm:pt modelId="{B4090223-8742-430E-B81A-B2627AD9A608}" type="pres">
      <dgm:prSet presAssocID="{758E1525-83AE-417E-AF30-B37CF1420914}" presName="descendantText" presStyleLbl="alignAcc1" presStyleIdx="2" presStyleCnt="3" custScaleX="98481" custScaleY="265021" custLinFactNeighborX="-282" custLinFactNeighborY="-2710">
        <dgm:presLayoutVars>
          <dgm:bulletEnabled val="1"/>
        </dgm:presLayoutVars>
      </dgm:prSet>
      <dgm:spPr/>
      <dgm:t>
        <a:bodyPr/>
        <a:lstStyle/>
        <a:p>
          <a:endParaRPr lang="en-US"/>
        </a:p>
      </dgm:t>
    </dgm:pt>
  </dgm:ptLst>
  <dgm:cxnLst>
    <dgm:cxn modelId="{B65D443B-5D8C-4275-B2B6-1C46F6F25212}" srcId="{E5D8D015-0FF1-4AEE-BB33-87DEF0C7945A}" destId="{47A6D5A1-1F03-48AE-986C-9DB51DED79E6}" srcOrd="0" destOrd="0" parTransId="{FEAD5124-0AE3-423F-A648-7061C508A789}" sibTransId="{BF53DCC1-0946-4AC1-BFD9-C79D3242B38B}"/>
    <dgm:cxn modelId="{0D38D07D-372C-4D25-A707-1DC512C129F6}" srcId="{47A6D5A1-1F03-48AE-986C-9DB51DED79E6}" destId="{5B4B0B36-69B6-4489-BA43-4767F7E85749}" srcOrd="1" destOrd="0" parTransId="{F08A101D-3BCD-4EDA-89FC-097A9E396D6D}" sibTransId="{0D0320A8-FB06-4E09-A61C-FC6C26281E6B}"/>
    <dgm:cxn modelId="{E17C4AF9-FD93-4036-A6A4-7E68618C3286}" type="presOf" srcId="{0C294F06-ACFB-4AA4-AB05-E3D6FE02D4CB}" destId="{31680A30-3461-4126-9B68-EC44F5891054}" srcOrd="0" destOrd="4" presId="urn:microsoft.com/office/officeart/2005/8/layout/chevron2"/>
    <dgm:cxn modelId="{2EAEF3F6-7819-4E87-BD7A-E324439D4703}" srcId="{47A6D5A1-1F03-48AE-986C-9DB51DED79E6}" destId="{94EE1ED3-DFC2-4521-905E-D677EF653080}" srcOrd="0" destOrd="0" parTransId="{F9CA2350-8E55-480B-BF0A-583E256B071D}" sibTransId="{450AD6C5-8EA4-41B1-A428-8161D24AFC63}"/>
    <dgm:cxn modelId="{915E1561-27DD-4C03-BF7C-5D846DB8134B}" type="presOf" srcId="{821BD672-212D-46C1-A8C3-25ECB833BB41}" destId="{B4090223-8742-430E-B81A-B2627AD9A608}" srcOrd="0" destOrd="2" presId="urn:microsoft.com/office/officeart/2005/8/layout/chevron2"/>
    <dgm:cxn modelId="{2859BA7C-5A0C-4CC3-89F3-478B64F85FE9}" srcId="{EDF9CE0C-23EF-4C75-8035-A2B068472D4F}" destId="{B071CBA4-9884-4426-A704-58FFC1A14B44}" srcOrd="0" destOrd="0" parTransId="{2A576D91-89BC-49E8-A0F0-19D250B3A9A6}" sibTransId="{4ECBEEEF-FB05-4778-83C5-775788470AB9}"/>
    <dgm:cxn modelId="{67191551-A5DD-488F-B2E5-71F92F82F7DB}" srcId="{5B98D9D6-63A5-4D53-BC5A-F1DF8844FB18}" destId="{FBBD877D-937C-4BAF-9DA4-2C1D8FF23DDD}" srcOrd="0" destOrd="0" parTransId="{985372D4-6CB5-4F20-A4F3-18E2C15FC019}" sibTransId="{C6579B7F-801A-4E1C-B831-D7640BFE24D9}"/>
    <dgm:cxn modelId="{FEAF07BF-3E6E-4CBE-8294-5AE6824C8406}" srcId="{5C14E6F7-A4A9-497C-BE23-84D35BB5F008}" destId="{821BD672-212D-46C1-A8C3-25ECB833BB41}" srcOrd="0" destOrd="0" parTransId="{26BFBDF3-97C9-4B53-8948-2AAB230F8107}" sibTransId="{34DD9731-A96F-4652-9A8D-3121B9005F71}"/>
    <dgm:cxn modelId="{C672DBF3-C8C7-43BF-B768-C810C61D34EF}" type="presOf" srcId="{E5D8D015-0FF1-4AEE-BB33-87DEF0C7945A}" destId="{DFC883F3-0E4E-47BF-9451-F74B13E27051}" srcOrd="0" destOrd="0" presId="urn:microsoft.com/office/officeart/2005/8/layout/chevron2"/>
    <dgm:cxn modelId="{5C213576-94BC-46C2-B478-96268033B6C3}" srcId="{15252E5A-C6A6-4BA6-814A-6D13CCE50A5A}" destId="{758E1525-83AE-417E-AF30-B37CF1420914}" srcOrd="2" destOrd="0" parTransId="{2E786179-B8C3-41D7-B4CD-5735C3FF1040}" sibTransId="{A2AF1014-8BB1-4B62-A787-5FACBF1FC564}"/>
    <dgm:cxn modelId="{F92D8A4E-4AFD-40F0-A62F-EBD95A2CC54C}" type="presOf" srcId="{52C40962-1E1D-4C43-96AE-E1A1C1769C98}" destId="{31680A30-3461-4126-9B68-EC44F5891054}" srcOrd="0" destOrd="5" presId="urn:microsoft.com/office/officeart/2005/8/layout/chevron2"/>
    <dgm:cxn modelId="{93A011C3-D1F3-4471-9D6B-DD40CFA3143B}" type="presOf" srcId="{7A75BFB8-F8F3-4DF2-B9BC-69DB01AF44C1}" destId="{31680A30-3461-4126-9B68-EC44F5891054}" srcOrd="0" destOrd="3" presId="urn:microsoft.com/office/officeart/2005/8/layout/chevron2"/>
    <dgm:cxn modelId="{DA80EB29-7F25-43B5-88EB-A711DFA0B6E3}" type="presOf" srcId="{FBBD877D-937C-4BAF-9DA4-2C1D8FF23DDD}" destId="{31680A30-3461-4126-9B68-EC44F5891054}" srcOrd="0" destOrd="2" presId="urn:microsoft.com/office/officeart/2005/8/layout/chevron2"/>
    <dgm:cxn modelId="{D4A28074-CB17-41FE-B1EE-F7951525DC18}" srcId="{15252E5A-C6A6-4BA6-814A-6D13CCE50A5A}" destId="{E5D8D015-0FF1-4AEE-BB33-87DEF0C7945A}" srcOrd="0" destOrd="0" parTransId="{92EC67FD-E609-4568-AA43-38F56B18617A}" sibTransId="{891B6D3C-C7FC-437E-942D-B316D4DCFDC3}"/>
    <dgm:cxn modelId="{FA390A2E-754C-4BD2-A920-61DA5D3E932D}" type="presOf" srcId="{EDF9CE0C-23EF-4C75-8035-A2B068472D4F}" destId="{3150CBD8-11B6-453F-83C1-A5A5EC4DEF5A}" srcOrd="0" destOrd="0" presId="urn:microsoft.com/office/officeart/2005/8/layout/chevron2"/>
    <dgm:cxn modelId="{ED059EE7-83CD-4602-B08A-5B721136C2B5}" srcId="{EDF9CE0C-23EF-4C75-8035-A2B068472D4F}" destId="{5B98D9D6-63A5-4D53-BC5A-F1DF8844FB18}" srcOrd="1" destOrd="0" parTransId="{6556EF9E-2471-4811-83A8-120281FD3298}" sibTransId="{B2FBE9D3-841B-45ED-9AE7-5EFB925ACEE8}"/>
    <dgm:cxn modelId="{5451923A-60B3-4072-97CA-67DCCEDCECD2}" srcId="{5B98D9D6-63A5-4D53-BC5A-F1DF8844FB18}" destId="{52C40962-1E1D-4C43-96AE-E1A1C1769C98}" srcOrd="3" destOrd="0" parTransId="{08742C1F-DF02-4EC2-8473-60537D44C5B6}" sibTransId="{DB0E2B97-75CD-42AC-AE95-FFF728681F77}"/>
    <dgm:cxn modelId="{7DFC4BFA-3957-435F-9092-914C8AD4DAA3}" type="presOf" srcId="{15252E5A-C6A6-4BA6-814A-6D13CCE50A5A}" destId="{AEEB5822-1223-4E61-B15A-8DF576FA0125}" srcOrd="0" destOrd="0" presId="urn:microsoft.com/office/officeart/2005/8/layout/chevron2"/>
    <dgm:cxn modelId="{39E104C0-C711-4F87-AE3C-FB01A8ACADC4}" type="presOf" srcId="{B071CBA4-9884-4426-A704-58FFC1A14B44}" destId="{31680A30-3461-4126-9B68-EC44F5891054}" srcOrd="0" destOrd="0" presId="urn:microsoft.com/office/officeart/2005/8/layout/chevron2"/>
    <dgm:cxn modelId="{0CBDD1AC-7E92-46EA-BD7D-231FD516CD21}" type="presOf" srcId="{47A6D5A1-1F03-48AE-986C-9DB51DED79E6}" destId="{582C67D6-DE59-4089-8356-CAD5A611B568}" srcOrd="0" destOrd="0" presId="urn:microsoft.com/office/officeart/2005/8/layout/chevron2"/>
    <dgm:cxn modelId="{0D7BE83D-1C45-43AE-B0EA-966F7A4AC964}" type="presOf" srcId="{758E1525-83AE-417E-AF30-B37CF1420914}" destId="{D0491403-681B-4811-95C4-7C532FBB7D11}" srcOrd="0" destOrd="0" presId="urn:microsoft.com/office/officeart/2005/8/layout/chevron2"/>
    <dgm:cxn modelId="{3AD33B1B-DDAF-4CD2-9696-3F2A5A83D0F9}" type="presOf" srcId="{94EE1ED3-DFC2-4521-905E-D677EF653080}" destId="{582C67D6-DE59-4089-8356-CAD5A611B568}" srcOrd="0" destOrd="1" presId="urn:microsoft.com/office/officeart/2005/8/layout/chevron2"/>
    <dgm:cxn modelId="{ADB30516-32E8-4FDF-8A3A-2DD0FCC3BD3E}" type="presOf" srcId="{633B3CBB-6E7C-4477-839C-B8B10017D257}" destId="{B4090223-8742-430E-B81A-B2627AD9A608}" srcOrd="0" destOrd="0" presId="urn:microsoft.com/office/officeart/2005/8/layout/chevron2"/>
    <dgm:cxn modelId="{3A288F96-CAEA-4A3F-AEF1-9F62013BC3AC}" srcId="{758E1525-83AE-417E-AF30-B37CF1420914}" destId="{633B3CBB-6E7C-4477-839C-B8B10017D257}" srcOrd="0" destOrd="0" parTransId="{1DA406F0-444F-4E46-BD43-8E4DAF6699FF}" sibTransId="{FF096C3C-DF6F-47E9-962B-7463CEA24396}"/>
    <dgm:cxn modelId="{4E825507-5220-40E6-80CF-7C60E0F3323E}" srcId="{15252E5A-C6A6-4BA6-814A-6D13CCE50A5A}" destId="{EDF9CE0C-23EF-4C75-8035-A2B068472D4F}" srcOrd="1" destOrd="0" parTransId="{B91057E7-4D4D-4806-990F-DC6024187960}" sibTransId="{21686AF9-C9A6-4056-A537-FB4AF8CB4A83}"/>
    <dgm:cxn modelId="{C7AD8073-4B19-4114-A03F-CEC898BEF4F1}" type="presOf" srcId="{5B4B0B36-69B6-4489-BA43-4767F7E85749}" destId="{582C67D6-DE59-4089-8356-CAD5A611B568}" srcOrd="0" destOrd="2" presId="urn:microsoft.com/office/officeart/2005/8/layout/chevron2"/>
    <dgm:cxn modelId="{5F4A5C50-58DC-4FD3-81E7-CC59AC5B5868}" srcId="{5B98D9D6-63A5-4D53-BC5A-F1DF8844FB18}" destId="{7A75BFB8-F8F3-4DF2-B9BC-69DB01AF44C1}" srcOrd="1" destOrd="0" parTransId="{60B753A5-E67C-42BD-B97E-6979BE966837}" sibTransId="{5FDCD604-A380-4B75-A78C-1895A0AA96E4}"/>
    <dgm:cxn modelId="{9ECF80D4-C9DC-4474-8C71-AAF4F278421A}" srcId="{5B98D9D6-63A5-4D53-BC5A-F1DF8844FB18}" destId="{0C294F06-ACFB-4AA4-AB05-E3D6FE02D4CB}" srcOrd="2" destOrd="0" parTransId="{F8A3B1A6-953C-48B9-8C14-9E8469A167B6}" sibTransId="{4E8A6D8F-6C81-4D0A-8D64-0635B7D24C41}"/>
    <dgm:cxn modelId="{51D08F0B-4EF6-45B1-BDF7-549BFB25D03A}" type="presOf" srcId="{5B98D9D6-63A5-4D53-BC5A-F1DF8844FB18}" destId="{31680A30-3461-4126-9B68-EC44F5891054}" srcOrd="0" destOrd="1" presId="urn:microsoft.com/office/officeart/2005/8/layout/chevron2"/>
    <dgm:cxn modelId="{3219B2DD-121E-4341-A53A-8A0063B42F0F}" type="presOf" srcId="{5C14E6F7-A4A9-497C-BE23-84D35BB5F008}" destId="{B4090223-8742-430E-B81A-B2627AD9A608}" srcOrd="0" destOrd="1" presId="urn:microsoft.com/office/officeart/2005/8/layout/chevron2"/>
    <dgm:cxn modelId="{1805ACD4-D2CC-4915-9ED7-B8F57E34621E}" srcId="{633B3CBB-6E7C-4477-839C-B8B10017D257}" destId="{5C14E6F7-A4A9-497C-BE23-84D35BB5F008}" srcOrd="0" destOrd="0" parTransId="{B6C7F4B0-CD9A-40E7-9A85-8771C59D2997}" sibTransId="{78988A52-9CB1-42B3-93DC-326A0D81869F}"/>
    <dgm:cxn modelId="{46425FEA-2846-4BA5-91EC-99D672D757C6}" type="presParOf" srcId="{AEEB5822-1223-4E61-B15A-8DF576FA0125}" destId="{F47B36E2-87B3-4FC8-9BE4-08DC06818BAB}" srcOrd="0" destOrd="0" presId="urn:microsoft.com/office/officeart/2005/8/layout/chevron2"/>
    <dgm:cxn modelId="{55489E7F-8428-4AB6-855E-E4DD5A337C37}" type="presParOf" srcId="{F47B36E2-87B3-4FC8-9BE4-08DC06818BAB}" destId="{DFC883F3-0E4E-47BF-9451-F74B13E27051}" srcOrd="0" destOrd="0" presId="urn:microsoft.com/office/officeart/2005/8/layout/chevron2"/>
    <dgm:cxn modelId="{912030EA-7E6B-485C-9728-89A1BBA15C58}" type="presParOf" srcId="{F47B36E2-87B3-4FC8-9BE4-08DC06818BAB}" destId="{582C67D6-DE59-4089-8356-CAD5A611B568}" srcOrd="1" destOrd="0" presId="urn:microsoft.com/office/officeart/2005/8/layout/chevron2"/>
    <dgm:cxn modelId="{BD48C7C3-6D42-4210-8D3F-007F8E141870}" type="presParOf" srcId="{AEEB5822-1223-4E61-B15A-8DF576FA0125}" destId="{54D18FDC-6A71-4A3B-9C90-98A74D9F2300}" srcOrd="1" destOrd="0" presId="urn:microsoft.com/office/officeart/2005/8/layout/chevron2"/>
    <dgm:cxn modelId="{A21291FF-DCC2-4DD1-B439-999421A35D35}" type="presParOf" srcId="{AEEB5822-1223-4E61-B15A-8DF576FA0125}" destId="{09CBB7A4-0048-4DEF-8917-06AFEF239CD2}" srcOrd="2" destOrd="0" presId="urn:microsoft.com/office/officeart/2005/8/layout/chevron2"/>
    <dgm:cxn modelId="{FD610B6B-B637-4A51-B2A8-772F25DBE6E5}" type="presParOf" srcId="{09CBB7A4-0048-4DEF-8917-06AFEF239CD2}" destId="{3150CBD8-11B6-453F-83C1-A5A5EC4DEF5A}" srcOrd="0" destOrd="0" presId="urn:microsoft.com/office/officeart/2005/8/layout/chevron2"/>
    <dgm:cxn modelId="{1333C802-8740-4979-8CE2-6C8562021072}" type="presParOf" srcId="{09CBB7A4-0048-4DEF-8917-06AFEF239CD2}" destId="{31680A30-3461-4126-9B68-EC44F5891054}" srcOrd="1" destOrd="0" presId="urn:microsoft.com/office/officeart/2005/8/layout/chevron2"/>
    <dgm:cxn modelId="{ABBA9D37-BF81-4CF3-8FEF-408EA3FA3CE6}" type="presParOf" srcId="{AEEB5822-1223-4E61-B15A-8DF576FA0125}" destId="{DCF8D044-7F34-4476-B2FB-9DE92DFBD5D2}" srcOrd="3" destOrd="0" presId="urn:microsoft.com/office/officeart/2005/8/layout/chevron2"/>
    <dgm:cxn modelId="{CF63A56B-AD4F-4798-B52C-3A9C8E6062CC}" type="presParOf" srcId="{AEEB5822-1223-4E61-B15A-8DF576FA0125}" destId="{72184565-DD9E-44FA-AB31-E6FBA2C4C6E5}" srcOrd="4" destOrd="0" presId="urn:microsoft.com/office/officeart/2005/8/layout/chevron2"/>
    <dgm:cxn modelId="{DDCBA54C-315E-4AAD-B6CD-65026A3F19AF}" type="presParOf" srcId="{72184565-DD9E-44FA-AB31-E6FBA2C4C6E5}" destId="{D0491403-681B-4811-95C4-7C532FBB7D11}" srcOrd="0" destOrd="0" presId="urn:microsoft.com/office/officeart/2005/8/layout/chevron2"/>
    <dgm:cxn modelId="{D03EDA14-01EE-41C3-85AC-CFCC2CA8F02F}" type="presParOf" srcId="{72184565-DD9E-44FA-AB31-E6FBA2C4C6E5}" destId="{B4090223-8742-430E-B81A-B2627AD9A60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F4D9E3-59AF-4298-9EFB-0ADC37E34CD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33FF7A85-1C89-4202-8734-07E6266C0D55}">
      <dgm:prSet phldrT="[Text]" custT="1"/>
      <dgm:spPr>
        <a:solidFill>
          <a:srgbClr val="FDE869"/>
        </a:solidFill>
      </dgm:spPr>
      <dgm:t>
        <a:bodyPr/>
        <a:lstStyle/>
        <a:p>
          <a:pPr algn="ctr"/>
          <a:endParaRPr lang="en-US" sz="2800" b="1" dirty="0">
            <a:solidFill>
              <a:srgbClr val="C00000"/>
            </a:solidFill>
          </a:endParaRPr>
        </a:p>
      </dgm:t>
    </dgm:pt>
    <dgm:pt modelId="{236C8532-D226-4386-9435-17BC656199BE}" type="parTrans" cxnId="{A97DBD03-6E2A-43FE-8C27-9DBB2D724171}">
      <dgm:prSet/>
      <dgm:spPr/>
      <dgm:t>
        <a:bodyPr/>
        <a:lstStyle/>
        <a:p>
          <a:endParaRPr lang="en-US"/>
        </a:p>
      </dgm:t>
    </dgm:pt>
    <dgm:pt modelId="{E88877F6-2452-4319-A08C-6CC66995B1EE}" type="sibTrans" cxnId="{A97DBD03-6E2A-43FE-8C27-9DBB2D724171}">
      <dgm:prSet/>
      <dgm:spPr/>
      <dgm:t>
        <a:bodyPr/>
        <a:lstStyle/>
        <a:p>
          <a:endParaRPr lang="en-US"/>
        </a:p>
      </dgm:t>
    </dgm:pt>
    <dgm:pt modelId="{EA0E1596-3102-4D40-BA11-63592611F069}">
      <dgm:prSet phldrT="[Text]" custT="1"/>
      <dgm:spPr>
        <a:solidFill>
          <a:srgbClr val="C00000"/>
        </a:solidFill>
      </dgm:spPr>
      <dgm:t>
        <a:bodyPr/>
        <a:lstStyle/>
        <a:p>
          <a:endParaRPr lang="en-US" sz="3600" dirty="0">
            <a:ln>
              <a:solidFill>
                <a:schemeClr val="lt1">
                  <a:hueOff val="0"/>
                  <a:satOff val="0"/>
                  <a:lumOff val="0"/>
                </a:schemeClr>
              </a:solidFill>
            </a:ln>
            <a:solidFill>
              <a:srgbClr val="FFC000"/>
            </a:solidFill>
          </a:endParaRPr>
        </a:p>
      </dgm:t>
    </dgm:pt>
    <dgm:pt modelId="{2B93E3C8-290E-448A-9784-7B18D665008A}" type="sibTrans" cxnId="{D6BCF26E-9E82-40BE-A705-E23A77483FE8}">
      <dgm:prSet/>
      <dgm:spPr/>
      <dgm:t>
        <a:bodyPr/>
        <a:lstStyle/>
        <a:p>
          <a:endParaRPr lang="en-US"/>
        </a:p>
      </dgm:t>
    </dgm:pt>
    <dgm:pt modelId="{833FD9A9-1B9B-4EDD-A791-51B33AD6AC91}" type="parTrans" cxnId="{D6BCF26E-9E82-40BE-A705-E23A77483FE8}">
      <dgm:prSet/>
      <dgm:spPr/>
      <dgm:t>
        <a:bodyPr/>
        <a:lstStyle/>
        <a:p>
          <a:endParaRPr lang="en-US"/>
        </a:p>
      </dgm:t>
    </dgm:pt>
    <dgm:pt modelId="{2C79BBC4-A7BB-4A44-AF6C-612E0ECDDACD}" type="pres">
      <dgm:prSet presAssocID="{54F4D9E3-59AF-4298-9EFB-0ADC37E34CD4}" presName="layout" presStyleCnt="0">
        <dgm:presLayoutVars>
          <dgm:chMax/>
          <dgm:chPref/>
          <dgm:dir/>
          <dgm:animOne val="branch"/>
          <dgm:animLvl val="lvl"/>
          <dgm:resizeHandles/>
        </dgm:presLayoutVars>
      </dgm:prSet>
      <dgm:spPr/>
      <dgm:t>
        <a:bodyPr/>
        <a:lstStyle/>
        <a:p>
          <a:endParaRPr lang="en-US"/>
        </a:p>
      </dgm:t>
    </dgm:pt>
    <dgm:pt modelId="{537B1752-166B-4329-9B7A-AD0222AF021F}" type="pres">
      <dgm:prSet presAssocID="{EA0E1596-3102-4D40-BA11-63592611F069}" presName="root" presStyleCnt="0">
        <dgm:presLayoutVars>
          <dgm:chMax/>
          <dgm:chPref val="4"/>
        </dgm:presLayoutVars>
      </dgm:prSet>
      <dgm:spPr/>
    </dgm:pt>
    <dgm:pt modelId="{37A2B16F-3DA9-4F96-A3C7-0D3FB968E2A3}" type="pres">
      <dgm:prSet presAssocID="{EA0E1596-3102-4D40-BA11-63592611F069}" presName="rootComposite" presStyleCnt="0">
        <dgm:presLayoutVars/>
      </dgm:prSet>
      <dgm:spPr/>
    </dgm:pt>
    <dgm:pt modelId="{6B7D47A1-F680-45BF-94F8-F78023F19AC7}" type="pres">
      <dgm:prSet presAssocID="{EA0E1596-3102-4D40-BA11-63592611F069}" presName="rootText" presStyleLbl="node0" presStyleIdx="0" presStyleCnt="1" custAng="10800000" custFlipVert="1" custScaleX="121924" custScaleY="44820" custLinFactNeighborX="1968" custLinFactNeighborY="-129">
        <dgm:presLayoutVars>
          <dgm:chMax/>
          <dgm:chPref val="4"/>
        </dgm:presLayoutVars>
      </dgm:prSet>
      <dgm:spPr/>
      <dgm:t>
        <a:bodyPr/>
        <a:lstStyle/>
        <a:p>
          <a:endParaRPr lang="en-US"/>
        </a:p>
      </dgm:t>
    </dgm:pt>
    <dgm:pt modelId="{A52DFD65-65F2-4F75-A675-9B337F10352B}" type="pres">
      <dgm:prSet presAssocID="{EA0E1596-3102-4D40-BA11-63592611F069}" presName="childShape" presStyleCnt="0">
        <dgm:presLayoutVars>
          <dgm:chMax val="0"/>
          <dgm:chPref val="0"/>
        </dgm:presLayoutVars>
      </dgm:prSet>
      <dgm:spPr/>
    </dgm:pt>
    <dgm:pt modelId="{0103B64E-0ECD-4224-BB18-2F4C6E60F933}" type="pres">
      <dgm:prSet presAssocID="{33FF7A85-1C89-4202-8734-07E6266C0D55}" presName="childComposite" presStyleCnt="0">
        <dgm:presLayoutVars>
          <dgm:chMax val="0"/>
          <dgm:chPref val="0"/>
        </dgm:presLayoutVars>
      </dgm:prSet>
      <dgm:spPr/>
    </dgm:pt>
    <dgm:pt modelId="{3224C273-F760-4C41-9B74-1B97762F6F0A}" type="pres">
      <dgm:prSet presAssocID="{33FF7A85-1C89-4202-8734-07E6266C0D55}" presName="Image" presStyleLbl="node1" presStyleIdx="0" presStyleCnt="1" custLinFactX="350745" custLinFactNeighborX="400000" custLinFactNeighborY="43648"/>
      <dgm:spPr>
        <a:blipFill rotWithShape="1">
          <a:blip xmlns:r="http://schemas.openxmlformats.org/officeDocument/2006/relationships" r:embed="rId1"/>
          <a:stretch>
            <a:fillRect/>
          </a:stretch>
        </a:blipFill>
      </dgm:spPr>
      <dgm:t>
        <a:bodyPr/>
        <a:lstStyle/>
        <a:p>
          <a:endParaRPr lang="en-US"/>
        </a:p>
      </dgm:t>
    </dgm:pt>
    <dgm:pt modelId="{72B0572D-66EB-4759-A84F-9FE9E39153DE}" type="pres">
      <dgm:prSet presAssocID="{33FF7A85-1C89-4202-8734-07E6266C0D55}" presName="childText" presStyleLbl="lnNode1" presStyleIdx="0" presStyleCnt="1" custScaleX="137870" custScaleY="488200" custLinFactNeighborX="4939" custLinFactNeighborY="-12833">
        <dgm:presLayoutVars>
          <dgm:chMax val="0"/>
          <dgm:chPref val="0"/>
          <dgm:bulletEnabled val="1"/>
        </dgm:presLayoutVars>
      </dgm:prSet>
      <dgm:spPr/>
      <dgm:t>
        <a:bodyPr/>
        <a:lstStyle/>
        <a:p>
          <a:endParaRPr lang="en-US"/>
        </a:p>
      </dgm:t>
    </dgm:pt>
  </dgm:ptLst>
  <dgm:cxnLst>
    <dgm:cxn modelId="{7332902A-915F-40B0-BAF1-1F6CC3987B8C}" type="presOf" srcId="{33FF7A85-1C89-4202-8734-07E6266C0D55}" destId="{72B0572D-66EB-4759-A84F-9FE9E39153DE}" srcOrd="0" destOrd="0" presId="urn:microsoft.com/office/officeart/2008/layout/PictureAccentList"/>
    <dgm:cxn modelId="{CC132B32-F137-44B4-BA48-E5D2F2A9A629}" type="presOf" srcId="{EA0E1596-3102-4D40-BA11-63592611F069}" destId="{6B7D47A1-F680-45BF-94F8-F78023F19AC7}" srcOrd="0" destOrd="0" presId="urn:microsoft.com/office/officeart/2008/layout/PictureAccentList"/>
    <dgm:cxn modelId="{D6BCF26E-9E82-40BE-A705-E23A77483FE8}" srcId="{54F4D9E3-59AF-4298-9EFB-0ADC37E34CD4}" destId="{EA0E1596-3102-4D40-BA11-63592611F069}" srcOrd="0" destOrd="0" parTransId="{833FD9A9-1B9B-4EDD-A791-51B33AD6AC91}" sibTransId="{2B93E3C8-290E-448A-9784-7B18D665008A}"/>
    <dgm:cxn modelId="{A97DBD03-6E2A-43FE-8C27-9DBB2D724171}" srcId="{EA0E1596-3102-4D40-BA11-63592611F069}" destId="{33FF7A85-1C89-4202-8734-07E6266C0D55}" srcOrd="0" destOrd="0" parTransId="{236C8532-D226-4386-9435-17BC656199BE}" sibTransId="{E88877F6-2452-4319-A08C-6CC66995B1EE}"/>
    <dgm:cxn modelId="{EC61CF40-864B-4B95-AA13-05AB680518F4}" type="presOf" srcId="{54F4D9E3-59AF-4298-9EFB-0ADC37E34CD4}" destId="{2C79BBC4-A7BB-4A44-AF6C-612E0ECDDACD}" srcOrd="0" destOrd="0" presId="urn:microsoft.com/office/officeart/2008/layout/PictureAccentList"/>
    <dgm:cxn modelId="{C3394DFC-CBB4-4046-A7FE-871CFDA66D15}" type="presParOf" srcId="{2C79BBC4-A7BB-4A44-AF6C-612E0ECDDACD}" destId="{537B1752-166B-4329-9B7A-AD0222AF021F}" srcOrd="0" destOrd="0" presId="urn:microsoft.com/office/officeart/2008/layout/PictureAccentList"/>
    <dgm:cxn modelId="{A811E079-0963-48D3-8880-1561D0F98A06}" type="presParOf" srcId="{537B1752-166B-4329-9B7A-AD0222AF021F}" destId="{37A2B16F-3DA9-4F96-A3C7-0D3FB968E2A3}" srcOrd="0" destOrd="0" presId="urn:microsoft.com/office/officeart/2008/layout/PictureAccentList"/>
    <dgm:cxn modelId="{1A134DF0-DCA2-4E1C-B45A-ADAB1D45E63D}" type="presParOf" srcId="{37A2B16F-3DA9-4F96-A3C7-0D3FB968E2A3}" destId="{6B7D47A1-F680-45BF-94F8-F78023F19AC7}" srcOrd="0" destOrd="0" presId="urn:microsoft.com/office/officeart/2008/layout/PictureAccentList"/>
    <dgm:cxn modelId="{2204806D-109A-4B26-A005-A2AA1FD25939}" type="presParOf" srcId="{537B1752-166B-4329-9B7A-AD0222AF021F}" destId="{A52DFD65-65F2-4F75-A675-9B337F10352B}" srcOrd="1" destOrd="0" presId="urn:microsoft.com/office/officeart/2008/layout/PictureAccentList"/>
    <dgm:cxn modelId="{164EDA0D-7E53-4B5F-9130-100FD499E7EE}" type="presParOf" srcId="{A52DFD65-65F2-4F75-A675-9B337F10352B}" destId="{0103B64E-0ECD-4224-BB18-2F4C6E60F933}" srcOrd="0" destOrd="0" presId="urn:microsoft.com/office/officeart/2008/layout/PictureAccentList"/>
    <dgm:cxn modelId="{B6E01CC5-F077-45CC-AB20-3910169C17F0}" type="presParOf" srcId="{0103B64E-0ECD-4224-BB18-2F4C6E60F933}" destId="{3224C273-F760-4C41-9B74-1B97762F6F0A}" srcOrd="0" destOrd="0" presId="urn:microsoft.com/office/officeart/2008/layout/PictureAccentList"/>
    <dgm:cxn modelId="{3B7B36A5-0924-4D47-8007-ABA80E588918}" type="presParOf" srcId="{0103B64E-0ECD-4224-BB18-2F4C6E60F933}" destId="{72B0572D-66EB-4759-A84F-9FE9E39153DE}"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071E64F-6AB3-44EC-AE55-75B10907934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7FCD99D-D45E-4328-8677-F4D131004B8F}">
      <dgm:prSet phldrT="[Text]"/>
      <dgm:spPr>
        <a:solidFill>
          <a:srgbClr val="007E39"/>
        </a:solidFill>
      </dgm:spPr>
      <dgm:t>
        <a:bodyPr/>
        <a:lstStyle/>
        <a:p>
          <a:r>
            <a:rPr lang="en-US" b="1" dirty="0" smtClean="0">
              <a:solidFill>
                <a:srgbClr val="99FF99"/>
              </a:solidFill>
            </a:rPr>
            <a:t>H</a:t>
          </a:r>
          <a:endParaRPr lang="en-US" b="1" dirty="0">
            <a:solidFill>
              <a:srgbClr val="99FF99"/>
            </a:solidFill>
          </a:endParaRPr>
        </a:p>
      </dgm:t>
    </dgm:pt>
    <dgm:pt modelId="{54A6D487-7D41-44BA-A75B-C145E2BD8154}" type="parTrans" cxnId="{FD257EAC-8D59-461F-A757-938E563DFC6D}">
      <dgm:prSet/>
      <dgm:spPr/>
      <dgm:t>
        <a:bodyPr/>
        <a:lstStyle/>
        <a:p>
          <a:endParaRPr lang="en-US"/>
        </a:p>
      </dgm:t>
    </dgm:pt>
    <dgm:pt modelId="{45A01533-16E6-4AD4-A897-9ED211E214C1}" type="sibTrans" cxnId="{FD257EAC-8D59-461F-A757-938E563DFC6D}">
      <dgm:prSet/>
      <dgm:spPr/>
      <dgm:t>
        <a:bodyPr/>
        <a:lstStyle/>
        <a:p>
          <a:endParaRPr lang="en-US"/>
        </a:p>
      </dgm:t>
    </dgm:pt>
    <dgm:pt modelId="{811EB323-D203-4A0B-B67F-3F88897624F0}">
      <dgm:prSet phldrT="[Text]"/>
      <dgm:spPr>
        <a:solidFill>
          <a:srgbClr val="92D050">
            <a:alpha val="90000"/>
          </a:srgbClr>
        </a:solidFill>
      </dgm:spPr>
      <dgm:t>
        <a:bodyPr/>
        <a:lstStyle/>
        <a:p>
          <a:r>
            <a:rPr lang="en-US" b="1" dirty="0" smtClean="0">
              <a:solidFill>
                <a:srgbClr val="007E39"/>
              </a:solidFill>
            </a:rPr>
            <a:t>High Performing</a:t>
          </a:r>
          <a:endParaRPr lang="en-US" b="1" dirty="0">
            <a:solidFill>
              <a:srgbClr val="007E39"/>
            </a:solidFill>
          </a:endParaRPr>
        </a:p>
      </dgm:t>
    </dgm:pt>
    <dgm:pt modelId="{34DE9B92-3AC8-44F6-A99A-B2AD6B052697}" type="parTrans" cxnId="{D5D597D1-E8AE-432C-AC39-1C51F9A64F5D}">
      <dgm:prSet/>
      <dgm:spPr/>
      <dgm:t>
        <a:bodyPr/>
        <a:lstStyle/>
        <a:p>
          <a:endParaRPr lang="en-US"/>
        </a:p>
      </dgm:t>
    </dgm:pt>
    <dgm:pt modelId="{4D1F57F0-A9CE-4A7F-BA21-8A4B9560C302}" type="sibTrans" cxnId="{D5D597D1-E8AE-432C-AC39-1C51F9A64F5D}">
      <dgm:prSet/>
      <dgm:spPr/>
      <dgm:t>
        <a:bodyPr/>
        <a:lstStyle/>
        <a:p>
          <a:endParaRPr lang="en-US"/>
        </a:p>
      </dgm:t>
    </dgm:pt>
    <dgm:pt modelId="{FD01EB19-920B-4319-995D-C22E7054C2B0}">
      <dgm:prSet phldrT="[Text]"/>
      <dgm:spPr>
        <a:solidFill>
          <a:srgbClr val="FFFF00"/>
        </a:solidFill>
      </dgm:spPr>
      <dgm:t>
        <a:bodyPr/>
        <a:lstStyle/>
        <a:p>
          <a:r>
            <a:rPr lang="en-US" b="1" dirty="0" smtClean="0">
              <a:solidFill>
                <a:srgbClr val="CC9900"/>
              </a:solidFill>
            </a:rPr>
            <a:t>O</a:t>
          </a:r>
          <a:endParaRPr lang="en-US" b="1" dirty="0">
            <a:solidFill>
              <a:srgbClr val="CC9900"/>
            </a:solidFill>
          </a:endParaRPr>
        </a:p>
      </dgm:t>
    </dgm:pt>
    <dgm:pt modelId="{8A5798F4-E78C-4B22-9041-C2666F0A0E04}" type="parTrans" cxnId="{F75022CD-7859-44C9-9DB2-B08EADFF3B42}">
      <dgm:prSet/>
      <dgm:spPr/>
      <dgm:t>
        <a:bodyPr/>
        <a:lstStyle/>
        <a:p>
          <a:endParaRPr lang="en-US"/>
        </a:p>
      </dgm:t>
    </dgm:pt>
    <dgm:pt modelId="{6BB05EE7-BA31-4AC7-ABB7-E9BCAF55994A}" type="sibTrans" cxnId="{F75022CD-7859-44C9-9DB2-B08EADFF3B42}">
      <dgm:prSet/>
      <dgm:spPr/>
      <dgm:t>
        <a:bodyPr/>
        <a:lstStyle/>
        <a:p>
          <a:endParaRPr lang="en-US"/>
        </a:p>
      </dgm:t>
    </dgm:pt>
    <dgm:pt modelId="{C4228C5D-4C71-4ACB-B3A4-372250D31CBE}">
      <dgm:prSet phldrT="[Text]"/>
      <dgm:spPr>
        <a:solidFill>
          <a:srgbClr val="CC9900">
            <a:alpha val="90000"/>
          </a:srgbClr>
        </a:solidFill>
      </dgm:spPr>
      <dgm:t>
        <a:bodyPr/>
        <a:lstStyle/>
        <a:p>
          <a:r>
            <a:rPr lang="en-US" b="1" dirty="0" smtClean="0">
              <a:solidFill>
                <a:srgbClr val="FFFF00"/>
              </a:solidFill>
            </a:rPr>
            <a:t>On Track</a:t>
          </a:r>
          <a:endParaRPr lang="en-US" b="1" dirty="0">
            <a:solidFill>
              <a:srgbClr val="FFFF00"/>
            </a:solidFill>
          </a:endParaRPr>
        </a:p>
      </dgm:t>
    </dgm:pt>
    <dgm:pt modelId="{6E86A3D3-23D2-480C-B25C-4E86C96D09FB}" type="parTrans" cxnId="{2EA609A5-6FCF-4F5A-9B84-A025F4E1A02C}">
      <dgm:prSet/>
      <dgm:spPr/>
      <dgm:t>
        <a:bodyPr/>
        <a:lstStyle/>
        <a:p>
          <a:endParaRPr lang="en-US"/>
        </a:p>
      </dgm:t>
    </dgm:pt>
    <dgm:pt modelId="{AC575681-6143-4783-9349-2B50C995E691}" type="sibTrans" cxnId="{2EA609A5-6FCF-4F5A-9B84-A025F4E1A02C}">
      <dgm:prSet/>
      <dgm:spPr/>
      <dgm:t>
        <a:bodyPr/>
        <a:lstStyle/>
        <a:p>
          <a:endParaRPr lang="en-US"/>
        </a:p>
      </dgm:t>
    </dgm:pt>
    <dgm:pt modelId="{E66BB45E-5148-440F-9C55-1F2848DEF4CE}">
      <dgm:prSet phldrT="[Text]"/>
      <dgm:spPr>
        <a:solidFill>
          <a:srgbClr val="FF0000"/>
        </a:solidFill>
      </dgm:spPr>
      <dgm:t>
        <a:bodyPr/>
        <a:lstStyle/>
        <a:p>
          <a:r>
            <a:rPr lang="en-US" b="1" dirty="0" smtClean="0">
              <a:solidFill>
                <a:srgbClr val="FCCCD1"/>
              </a:solidFill>
            </a:rPr>
            <a:t>T</a:t>
          </a:r>
          <a:endParaRPr lang="en-US" b="1" dirty="0">
            <a:solidFill>
              <a:srgbClr val="FCCCD1"/>
            </a:solidFill>
          </a:endParaRPr>
        </a:p>
      </dgm:t>
    </dgm:pt>
    <dgm:pt modelId="{68F2613A-AEB6-4C11-9643-6E3C869F014B}" type="parTrans" cxnId="{03C361C4-BA93-456F-8AD2-705807780798}">
      <dgm:prSet/>
      <dgm:spPr/>
      <dgm:t>
        <a:bodyPr/>
        <a:lstStyle/>
        <a:p>
          <a:endParaRPr lang="en-US"/>
        </a:p>
      </dgm:t>
    </dgm:pt>
    <dgm:pt modelId="{90610C52-33D2-42E1-B80B-1717F1043A7B}" type="sibTrans" cxnId="{03C361C4-BA93-456F-8AD2-705807780798}">
      <dgm:prSet/>
      <dgm:spPr/>
      <dgm:t>
        <a:bodyPr/>
        <a:lstStyle/>
        <a:p>
          <a:endParaRPr lang="en-US"/>
        </a:p>
      </dgm:t>
    </dgm:pt>
    <dgm:pt modelId="{48C85307-4561-42F3-BBA2-BCC42AC65D44}">
      <dgm:prSet phldrT="[Text]"/>
      <dgm:spPr>
        <a:solidFill>
          <a:srgbClr val="FCCCD1">
            <a:alpha val="90000"/>
          </a:srgbClr>
        </a:solidFill>
      </dgm:spPr>
      <dgm:t>
        <a:bodyPr/>
        <a:lstStyle/>
        <a:p>
          <a:r>
            <a:rPr lang="en-US" b="1" dirty="0" smtClean="0">
              <a:solidFill>
                <a:srgbClr val="FF0000"/>
              </a:solidFill>
            </a:rPr>
            <a:t>Target Improvement</a:t>
          </a:r>
          <a:endParaRPr lang="en-US" b="1" dirty="0">
            <a:solidFill>
              <a:srgbClr val="FF0000"/>
            </a:solidFill>
          </a:endParaRPr>
        </a:p>
      </dgm:t>
    </dgm:pt>
    <dgm:pt modelId="{0C8CF990-0019-4435-809F-49B11D97CCA5}" type="parTrans" cxnId="{EFBA5274-FCE9-4FA2-89A1-67149A55510F}">
      <dgm:prSet/>
      <dgm:spPr/>
      <dgm:t>
        <a:bodyPr/>
        <a:lstStyle/>
        <a:p>
          <a:endParaRPr lang="en-US"/>
        </a:p>
      </dgm:t>
    </dgm:pt>
    <dgm:pt modelId="{6F6F294F-BAAF-447B-83AA-F4AA0F7AECA9}" type="sibTrans" cxnId="{EFBA5274-FCE9-4FA2-89A1-67149A55510F}">
      <dgm:prSet/>
      <dgm:spPr/>
      <dgm:t>
        <a:bodyPr/>
        <a:lstStyle/>
        <a:p>
          <a:endParaRPr lang="en-US"/>
        </a:p>
      </dgm:t>
    </dgm:pt>
    <dgm:pt modelId="{9EC2CDAF-6659-4DD5-8D0F-165592A16910}" type="pres">
      <dgm:prSet presAssocID="{2071E64F-6AB3-44EC-AE55-75B109079349}" presName="Name0" presStyleCnt="0">
        <dgm:presLayoutVars>
          <dgm:dir/>
          <dgm:animLvl val="lvl"/>
          <dgm:resizeHandles val="exact"/>
        </dgm:presLayoutVars>
      </dgm:prSet>
      <dgm:spPr/>
      <dgm:t>
        <a:bodyPr/>
        <a:lstStyle/>
        <a:p>
          <a:endParaRPr lang="en-US"/>
        </a:p>
      </dgm:t>
    </dgm:pt>
    <dgm:pt modelId="{6C42B060-425F-453E-978E-20BBF9E151E4}" type="pres">
      <dgm:prSet presAssocID="{C7FCD99D-D45E-4328-8677-F4D131004B8F}" presName="linNode" presStyleCnt="0"/>
      <dgm:spPr/>
    </dgm:pt>
    <dgm:pt modelId="{C7D7B05C-039A-4DF2-A821-A532B4C843D6}" type="pres">
      <dgm:prSet presAssocID="{C7FCD99D-D45E-4328-8677-F4D131004B8F}" presName="parentText" presStyleLbl="node1" presStyleIdx="0" presStyleCnt="3">
        <dgm:presLayoutVars>
          <dgm:chMax val="1"/>
          <dgm:bulletEnabled val="1"/>
        </dgm:presLayoutVars>
      </dgm:prSet>
      <dgm:spPr/>
      <dgm:t>
        <a:bodyPr/>
        <a:lstStyle/>
        <a:p>
          <a:endParaRPr lang="en-US"/>
        </a:p>
      </dgm:t>
    </dgm:pt>
    <dgm:pt modelId="{3AB42C00-6A3B-4B02-854E-38A7F72F0022}" type="pres">
      <dgm:prSet presAssocID="{C7FCD99D-D45E-4328-8677-F4D131004B8F}" presName="descendantText" presStyleLbl="alignAccFollowNode1" presStyleIdx="0" presStyleCnt="3">
        <dgm:presLayoutVars>
          <dgm:bulletEnabled val="1"/>
        </dgm:presLayoutVars>
      </dgm:prSet>
      <dgm:spPr/>
      <dgm:t>
        <a:bodyPr/>
        <a:lstStyle/>
        <a:p>
          <a:endParaRPr lang="en-US"/>
        </a:p>
      </dgm:t>
    </dgm:pt>
    <dgm:pt modelId="{CFD1A022-B1A7-443A-8CC1-05E78CFC1898}" type="pres">
      <dgm:prSet presAssocID="{45A01533-16E6-4AD4-A897-9ED211E214C1}" presName="sp" presStyleCnt="0"/>
      <dgm:spPr/>
    </dgm:pt>
    <dgm:pt modelId="{C34BB44C-AE7E-4142-8F87-F767D3765F31}" type="pres">
      <dgm:prSet presAssocID="{FD01EB19-920B-4319-995D-C22E7054C2B0}" presName="linNode" presStyleCnt="0"/>
      <dgm:spPr/>
    </dgm:pt>
    <dgm:pt modelId="{438B9489-5525-41F9-998F-9E094D0B124C}" type="pres">
      <dgm:prSet presAssocID="{FD01EB19-920B-4319-995D-C22E7054C2B0}" presName="parentText" presStyleLbl="node1" presStyleIdx="1" presStyleCnt="3" custLinFactNeighborY="-5411">
        <dgm:presLayoutVars>
          <dgm:chMax val="1"/>
          <dgm:bulletEnabled val="1"/>
        </dgm:presLayoutVars>
      </dgm:prSet>
      <dgm:spPr/>
      <dgm:t>
        <a:bodyPr/>
        <a:lstStyle/>
        <a:p>
          <a:endParaRPr lang="en-US"/>
        </a:p>
      </dgm:t>
    </dgm:pt>
    <dgm:pt modelId="{B654641A-FDD4-4790-9FF6-52DB294637DA}" type="pres">
      <dgm:prSet presAssocID="{FD01EB19-920B-4319-995D-C22E7054C2B0}" presName="descendantText" presStyleLbl="alignAccFollowNode1" presStyleIdx="1" presStyleCnt="3" custLinFactNeighborX="694" custLinFactNeighborY="5671">
        <dgm:presLayoutVars>
          <dgm:bulletEnabled val="1"/>
        </dgm:presLayoutVars>
      </dgm:prSet>
      <dgm:spPr/>
      <dgm:t>
        <a:bodyPr/>
        <a:lstStyle/>
        <a:p>
          <a:endParaRPr lang="en-US"/>
        </a:p>
      </dgm:t>
    </dgm:pt>
    <dgm:pt modelId="{A27ACE23-DEF6-4845-800C-E3E64BC803A1}" type="pres">
      <dgm:prSet presAssocID="{6BB05EE7-BA31-4AC7-ABB7-E9BCAF55994A}" presName="sp" presStyleCnt="0"/>
      <dgm:spPr/>
    </dgm:pt>
    <dgm:pt modelId="{CDD6B728-9F44-4D52-B9B3-E5BA27F9ACE0}" type="pres">
      <dgm:prSet presAssocID="{E66BB45E-5148-440F-9C55-1F2848DEF4CE}" presName="linNode" presStyleCnt="0"/>
      <dgm:spPr/>
    </dgm:pt>
    <dgm:pt modelId="{705170F2-B7CF-45B3-90E3-54E0407A27F2}" type="pres">
      <dgm:prSet presAssocID="{E66BB45E-5148-440F-9C55-1F2848DEF4CE}" presName="parentText" presStyleLbl="node1" presStyleIdx="2" presStyleCnt="3">
        <dgm:presLayoutVars>
          <dgm:chMax val="1"/>
          <dgm:bulletEnabled val="1"/>
        </dgm:presLayoutVars>
      </dgm:prSet>
      <dgm:spPr/>
      <dgm:t>
        <a:bodyPr/>
        <a:lstStyle/>
        <a:p>
          <a:endParaRPr lang="en-US"/>
        </a:p>
      </dgm:t>
    </dgm:pt>
    <dgm:pt modelId="{07A442FE-167A-4B08-A95D-3B95F6B3F986}" type="pres">
      <dgm:prSet presAssocID="{E66BB45E-5148-440F-9C55-1F2848DEF4CE}" presName="descendantText" presStyleLbl="alignAccFollowNode1" presStyleIdx="2" presStyleCnt="3" custLinFactNeighborX="4167" custLinFactNeighborY="7408">
        <dgm:presLayoutVars>
          <dgm:bulletEnabled val="1"/>
        </dgm:presLayoutVars>
      </dgm:prSet>
      <dgm:spPr/>
      <dgm:t>
        <a:bodyPr/>
        <a:lstStyle/>
        <a:p>
          <a:endParaRPr lang="en-US"/>
        </a:p>
      </dgm:t>
    </dgm:pt>
  </dgm:ptLst>
  <dgm:cxnLst>
    <dgm:cxn modelId="{D5D597D1-E8AE-432C-AC39-1C51F9A64F5D}" srcId="{C7FCD99D-D45E-4328-8677-F4D131004B8F}" destId="{811EB323-D203-4A0B-B67F-3F88897624F0}" srcOrd="0" destOrd="0" parTransId="{34DE9B92-3AC8-44F6-A99A-B2AD6B052697}" sibTransId="{4D1F57F0-A9CE-4A7F-BA21-8A4B9560C302}"/>
    <dgm:cxn modelId="{516E6442-9748-4911-A7B2-7DA1A4D5D086}" type="presOf" srcId="{48C85307-4561-42F3-BBA2-BCC42AC65D44}" destId="{07A442FE-167A-4B08-A95D-3B95F6B3F986}" srcOrd="0" destOrd="0" presId="urn:microsoft.com/office/officeart/2005/8/layout/vList5"/>
    <dgm:cxn modelId="{24F636BF-3FF4-4EA1-A673-AD4B5EB35ECC}" type="presOf" srcId="{C7FCD99D-D45E-4328-8677-F4D131004B8F}" destId="{C7D7B05C-039A-4DF2-A821-A532B4C843D6}" srcOrd="0" destOrd="0" presId="urn:microsoft.com/office/officeart/2005/8/layout/vList5"/>
    <dgm:cxn modelId="{A7E2AAE1-38A7-4E06-BABF-D52EBB6B4CD9}" type="presOf" srcId="{811EB323-D203-4A0B-B67F-3F88897624F0}" destId="{3AB42C00-6A3B-4B02-854E-38A7F72F0022}" srcOrd="0" destOrd="0" presId="urn:microsoft.com/office/officeart/2005/8/layout/vList5"/>
    <dgm:cxn modelId="{2EA609A5-6FCF-4F5A-9B84-A025F4E1A02C}" srcId="{FD01EB19-920B-4319-995D-C22E7054C2B0}" destId="{C4228C5D-4C71-4ACB-B3A4-372250D31CBE}" srcOrd="0" destOrd="0" parTransId="{6E86A3D3-23D2-480C-B25C-4E86C96D09FB}" sibTransId="{AC575681-6143-4783-9349-2B50C995E691}"/>
    <dgm:cxn modelId="{FD257EAC-8D59-461F-A757-938E563DFC6D}" srcId="{2071E64F-6AB3-44EC-AE55-75B109079349}" destId="{C7FCD99D-D45E-4328-8677-F4D131004B8F}" srcOrd="0" destOrd="0" parTransId="{54A6D487-7D41-44BA-A75B-C145E2BD8154}" sibTransId="{45A01533-16E6-4AD4-A897-9ED211E214C1}"/>
    <dgm:cxn modelId="{5A781761-3F50-4C58-BC0E-17FAD36CAE0E}" type="presOf" srcId="{C4228C5D-4C71-4ACB-B3A4-372250D31CBE}" destId="{B654641A-FDD4-4790-9FF6-52DB294637DA}" srcOrd="0" destOrd="0" presId="urn:microsoft.com/office/officeart/2005/8/layout/vList5"/>
    <dgm:cxn modelId="{4BD2343E-F5D0-4E78-9B73-CBE4DFDF8A6A}" type="presOf" srcId="{FD01EB19-920B-4319-995D-C22E7054C2B0}" destId="{438B9489-5525-41F9-998F-9E094D0B124C}" srcOrd="0" destOrd="0" presId="urn:microsoft.com/office/officeart/2005/8/layout/vList5"/>
    <dgm:cxn modelId="{03C361C4-BA93-456F-8AD2-705807780798}" srcId="{2071E64F-6AB3-44EC-AE55-75B109079349}" destId="{E66BB45E-5148-440F-9C55-1F2848DEF4CE}" srcOrd="2" destOrd="0" parTransId="{68F2613A-AEB6-4C11-9643-6E3C869F014B}" sibTransId="{90610C52-33D2-42E1-B80B-1717F1043A7B}"/>
    <dgm:cxn modelId="{F75022CD-7859-44C9-9DB2-B08EADFF3B42}" srcId="{2071E64F-6AB3-44EC-AE55-75B109079349}" destId="{FD01EB19-920B-4319-995D-C22E7054C2B0}" srcOrd="1" destOrd="0" parTransId="{8A5798F4-E78C-4B22-9041-C2666F0A0E04}" sibTransId="{6BB05EE7-BA31-4AC7-ABB7-E9BCAF55994A}"/>
    <dgm:cxn modelId="{EFBA5274-FCE9-4FA2-89A1-67149A55510F}" srcId="{E66BB45E-5148-440F-9C55-1F2848DEF4CE}" destId="{48C85307-4561-42F3-BBA2-BCC42AC65D44}" srcOrd="0" destOrd="0" parTransId="{0C8CF990-0019-4435-809F-49B11D97CCA5}" sibTransId="{6F6F294F-BAAF-447B-83AA-F4AA0F7AECA9}"/>
    <dgm:cxn modelId="{F5FCFE49-74A8-4924-9158-CE0F5B16EA78}" type="presOf" srcId="{E66BB45E-5148-440F-9C55-1F2848DEF4CE}" destId="{705170F2-B7CF-45B3-90E3-54E0407A27F2}" srcOrd="0" destOrd="0" presId="urn:microsoft.com/office/officeart/2005/8/layout/vList5"/>
    <dgm:cxn modelId="{CC5E4FA1-F4F6-4645-8B5D-3AF94D0EF637}" type="presOf" srcId="{2071E64F-6AB3-44EC-AE55-75B109079349}" destId="{9EC2CDAF-6659-4DD5-8D0F-165592A16910}" srcOrd="0" destOrd="0" presId="urn:microsoft.com/office/officeart/2005/8/layout/vList5"/>
    <dgm:cxn modelId="{0B63D68D-E7E4-415E-A35A-B5A5566F0537}" type="presParOf" srcId="{9EC2CDAF-6659-4DD5-8D0F-165592A16910}" destId="{6C42B060-425F-453E-978E-20BBF9E151E4}" srcOrd="0" destOrd="0" presId="urn:microsoft.com/office/officeart/2005/8/layout/vList5"/>
    <dgm:cxn modelId="{989BA647-C15D-432E-9635-57B9D018C629}" type="presParOf" srcId="{6C42B060-425F-453E-978E-20BBF9E151E4}" destId="{C7D7B05C-039A-4DF2-A821-A532B4C843D6}" srcOrd="0" destOrd="0" presId="urn:microsoft.com/office/officeart/2005/8/layout/vList5"/>
    <dgm:cxn modelId="{DD6D4EAC-AC44-43E6-A051-4BED104524C1}" type="presParOf" srcId="{6C42B060-425F-453E-978E-20BBF9E151E4}" destId="{3AB42C00-6A3B-4B02-854E-38A7F72F0022}" srcOrd="1" destOrd="0" presId="urn:microsoft.com/office/officeart/2005/8/layout/vList5"/>
    <dgm:cxn modelId="{862FE31D-46CF-4F50-8FFC-3AF69291D6BB}" type="presParOf" srcId="{9EC2CDAF-6659-4DD5-8D0F-165592A16910}" destId="{CFD1A022-B1A7-443A-8CC1-05E78CFC1898}" srcOrd="1" destOrd="0" presId="urn:microsoft.com/office/officeart/2005/8/layout/vList5"/>
    <dgm:cxn modelId="{CCBC4EB9-421B-4C77-AB98-3653B2C7D29D}" type="presParOf" srcId="{9EC2CDAF-6659-4DD5-8D0F-165592A16910}" destId="{C34BB44C-AE7E-4142-8F87-F767D3765F31}" srcOrd="2" destOrd="0" presId="urn:microsoft.com/office/officeart/2005/8/layout/vList5"/>
    <dgm:cxn modelId="{BD82BEE1-5069-45CF-A531-9BEF699F70A9}" type="presParOf" srcId="{C34BB44C-AE7E-4142-8F87-F767D3765F31}" destId="{438B9489-5525-41F9-998F-9E094D0B124C}" srcOrd="0" destOrd="0" presId="urn:microsoft.com/office/officeart/2005/8/layout/vList5"/>
    <dgm:cxn modelId="{B9BA91A7-9E85-46C6-98BE-7D2D15D410CA}" type="presParOf" srcId="{C34BB44C-AE7E-4142-8F87-F767D3765F31}" destId="{B654641A-FDD4-4790-9FF6-52DB294637DA}" srcOrd="1" destOrd="0" presId="urn:microsoft.com/office/officeart/2005/8/layout/vList5"/>
    <dgm:cxn modelId="{6BA8485A-447F-47A4-B11E-697E4C0BE716}" type="presParOf" srcId="{9EC2CDAF-6659-4DD5-8D0F-165592A16910}" destId="{A27ACE23-DEF6-4845-800C-E3E64BC803A1}" srcOrd="3" destOrd="0" presId="urn:microsoft.com/office/officeart/2005/8/layout/vList5"/>
    <dgm:cxn modelId="{12DC58D5-16A5-4130-84F4-7E84E6BF73C3}" type="presParOf" srcId="{9EC2CDAF-6659-4DD5-8D0F-165592A16910}" destId="{CDD6B728-9F44-4D52-B9B3-E5BA27F9ACE0}" srcOrd="4" destOrd="0" presId="urn:microsoft.com/office/officeart/2005/8/layout/vList5"/>
    <dgm:cxn modelId="{DB0E03D6-D996-4893-B2CE-23AC7D45A0BE}" type="presParOf" srcId="{CDD6B728-9F44-4D52-B9B3-E5BA27F9ACE0}" destId="{705170F2-B7CF-45B3-90E3-54E0407A27F2}" srcOrd="0" destOrd="0" presId="urn:microsoft.com/office/officeart/2005/8/layout/vList5"/>
    <dgm:cxn modelId="{E6033AC4-A955-43DC-BAD0-BB4E7269762B}" type="presParOf" srcId="{CDD6B728-9F44-4D52-B9B3-E5BA27F9ACE0}" destId="{07A442FE-167A-4B08-A95D-3B95F6B3F98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4F4D9E3-59AF-4298-9EFB-0ADC37E34CD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EA0E1596-3102-4D40-BA11-63592611F069}">
      <dgm:prSet phldrT="[Text]" custT="1"/>
      <dgm:spPr>
        <a:solidFill>
          <a:srgbClr val="00B050"/>
        </a:solidFill>
      </dgm:spPr>
      <dgm:t>
        <a:bodyPr/>
        <a:lstStyle/>
        <a:p>
          <a:r>
            <a:rPr lang="en-US" sz="3600" dirty="0" smtClean="0">
              <a:ln>
                <a:solidFill>
                  <a:schemeClr val="lt1">
                    <a:hueOff val="0"/>
                    <a:satOff val="0"/>
                    <a:lumOff val="0"/>
                  </a:schemeClr>
                </a:solidFill>
              </a:ln>
              <a:solidFill>
                <a:srgbClr val="FFC000"/>
              </a:solidFill>
            </a:rPr>
            <a:t> </a:t>
          </a:r>
          <a:endParaRPr lang="en-US" sz="3600" dirty="0">
            <a:ln>
              <a:solidFill>
                <a:schemeClr val="lt1">
                  <a:hueOff val="0"/>
                  <a:satOff val="0"/>
                  <a:lumOff val="0"/>
                </a:schemeClr>
              </a:solidFill>
            </a:ln>
            <a:solidFill>
              <a:srgbClr val="FFC000"/>
            </a:solidFill>
          </a:endParaRPr>
        </a:p>
      </dgm:t>
    </dgm:pt>
    <dgm:pt modelId="{833FD9A9-1B9B-4EDD-A791-51B33AD6AC91}" type="parTrans" cxnId="{D6BCF26E-9E82-40BE-A705-E23A77483FE8}">
      <dgm:prSet/>
      <dgm:spPr/>
      <dgm:t>
        <a:bodyPr/>
        <a:lstStyle/>
        <a:p>
          <a:endParaRPr lang="en-US"/>
        </a:p>
      </dgm:t>
    </dgm:pt>
    <dgm:pt modelId="{2B93E3C8-290E-448A-9784-7B18D665008A}" type="sibTrans" cxnId="{D6BCF26E-9E82-40BE-A705-E23A77483FE8}">
      <dgm:prSet/>
      <dgm:spPr/>
      <dgm:t>
        <a:bodyPr/>
        <a:lstStyle/>
        <a:p>
          <a:endParaRPr lang="en-US"/>
        </a:p>
      </dgm:t>
    </dgm:pt>
    <dgm:pt modelId="{D5AC3BD2-2C11-4781-914A-BF8A23E8C97A}">
      <dgm:prSet phldrT="[Text]" custT="1"/>
      <dgm:spPr>
        <a:solidFill>
          <a:srgbClr val="00B050"/>
        </a:solidFill>
      </dgm:spPr>
      <dgm:t>
        <a:bodyPr/>
        <a:lstStyle/>
        <a:p>
          <a:r>
            <a:rPr lang="en-US" sz="1800" b="1" dirty="0" smtClean="0"/>
            <a:t>Zero-Noise </a:t>
          </a:r>
          <a:endParaRPr lang="en-US" sz="1800" b="1" dirty="0"/>
        </a:p>
      </dgm:t>
    </dgm:pt>
    <dgm:pt modelId="{66C24794-BAB4-4B77-8B69-2AFFD82C4210}" type="parTrans" cxnId="{E87DF9E2-6DCB-4A32-8643-847C0EEA2627}">
      <dgm:prSet/>
      <dgm:spPr/>
      <dgm:t>
        <a:bodyPr/>
        <a:lstStyle/>
        <a:p>
          <a:endParaRPr lang="en-US"/>
        </a:p>
      </dgm:t>
    </dgm:pt>
    <dgm:pt modelId="{6F3B20DD-6ED4-4713-B7D7-B09C0B1637BA}" type="sibTrans" cxnId="{E87DF9E2-6DCB-4A32-8643-847C0EEA2627}">
      <dgm:prSet/>
      <dgm:spPr/>
      <dgm:t>
        <a:bodyPr/>
        <a:lstStyle/>
        <a:p>
          <a:endParaRPr lang="en-US"/>
        </a:p>
      </dgm:t>
    </dgm:pt>
    <dgm:pt modelId="{33FF7A85-1C89-4202-8734-07E6266C0D55}">
      <dgm:prSet phldrT="[Text]" custT="1"/>
      <dgm:spPr>
        <a:solidFill>
          <a:srgbClr val="00B050"/>
        </a:solidFill>
      </dgm:spPr>
      <dgm:t>
        <a:bodyPr/>
        <a:lstStyle/>
        <a:p>
          <a:r>
            <a:rPr lang="en-US" sz="1600" b="1" dirty="0" smtClean="0"/>
            <a:t>Learning Community Standards</a:t>
          </a:r>
          <a:endParaRPr lang="en-US" sz="1600" b="1" dirty="0"/>
        </a:p>
      </dgm:t>
    </dgm:pt>
    <dgm:pt modelId="{236C8532-D226-4386-9435-17BC656199BE}" type="parTrans" cxnId="{A97DBD03-6E2A-43FE-8C27-9DBB2D724171}">
      <dgm:prSet/>
      <dgm:spPr/>
      <dgm:t>
        <a:bodyPr/>
        <a:lstStyle/>
        <a:p>
          <a:endParaRPr lang="en-US"/>
        </a:p>
      </dgm:t>
    </dgm:pt>
    <dgm:pt modelId="{E88877F6-2452-4319-A08C-6CC66995B1EE}" type="sibTrans" cxnId="{A97DBD03-6E2A-43FE-8C27-9DBB2D724171}">
      <dgm:prSet/>
      <dgm:spPr/>
      <dgm:t>
        <a:bodyPr/>
        <a:lstStyle/>
        <a:p>
          <a:endParaRPr lang="en-US"/>
        </a:p>
      </dgm:t>
    </dgm:pt>
    <dgm:pt modelId="{7E8DAA9C-BF38-4232-85E1-BF6BFBC45E0D}">
      <dgm:prSet phldrT="[Text]" custT="1"/>
      <dgm:spPr>
        <a:solidFill>
          <a:srgbClr val="00B050"/>
        </a:solidFill>
      </dgm:spPr>
      <dgm:t>
        <a:bodyPr/>
        <a:lstStyle/>
        <a:p>
          <a:r>
            <a:rPr lang="en-US" sz="1800" b="1" dirty="0" smtClean="0"/>
            <a:t>H-O-T Rating</a:t>
          </a:r>
          <a:endParaRPr lang="en-US" sz="1800" b="1" dirty="0"/>
        </a:p>
      </dgm:t>
    </dgm:pt>
    <dgm:pt modelId="{57A78842-811A-4B9A-940D-F22392336FA2}" type="parTrans" cxnId="{AA82B55F-227A-423B-9292-3270D9FB9E4A}">
      <dgm:prSet/>
      <dgm:spPr/>
      <dgm:t>
        <a:bodyPr/>
        <a:lstStyle/>
        <a:p>
          <a:endParaRPr lang="en-US"/>
        </a:p>
      </dgm:t>
    </dgm:pt>
    <dgm:pt modelId="{A527E562-1E60-47EF-9B93-BCD705CE8F86}" type="sibTrans" cxnId="{AA82B55F-227A-423B-9292-3270D9FB9E4A}">
      <dgm:prSet/>
      <dgm:spPr/>
      <dgm:t>
        <a:bodyPr/>
        <a:lstStyle/>
        <a:p>
          <a:endParaRPr lang="en-US"/>
        </a:p>
      </dgm:t>
    </dgm:pt>
    <dgm:pt modelId="{64D19FD4-1C03-4E65-BE6B-8AE86114B811}">
      <dgm:prSet phldrT="[Text]" custT="1"/>
      <dgm:spPr>
        <a:solidFill>
          <a:srgbClr val="00B050"/>
        </a:solidFill>
      </dgm:spPr>
      <dgm:t>
        <a:bodyPr/>
        <a:lstStyle/>
        <a:p>
          <a:r>
            <a:rPr lang="en-US" sz="1800" b="1" dirty="0" smtClean="0"/>
            <a:t>Family Connections</a:t>
          </a:r>
          <a:endParaRPr lang="en-US" sz="1800" b="1" dirty="0"/>
        </a:p>
      </dgm:t>
    </dgm:pt>
    <dgm:pt modelId="{3FBBF050-60FA-45C3-B7FB-1BB2D6092664}" type="parTrans" cxnId="{23EE1E4B-1B9B-4627-881C-413CA1549CBC}">
      <dgm:prSet/>
      <dgm:spPr/>
      <dgm:t>
        <a:bodyPr/>
        <a:lstStyle/>
        <a:p>
          <a:endParaRPr lang="en-US"/>
        </a:p>
      </dgm:t>
    </dgm:pt>
    <dgm:pt modelId="{4C0B6459-5F3E-4552-97C4-D1B531269273}" type="sibTrans" cxnId="{23EE1E4B-1B9B-4627-881C-413CA1549CBC}">
      <dgm:prSet/>
      <dgm:spPr/>
      <dgm:t>
        <a:bodyPr/>
        <a:lstStyle/>
        <a:p>
          <a:endParaRPr lang="en-US"/>
        </a:p>
      </dgm:t>
    </dgm:pt>
    <dgm:pt modelId="{921245FB-ED75-4B32-9C80-845DFEFAA8B7}">
      <dgm:prSet phldrT="[Text]" custT="1"/>
      <dgm:spPr>
        <a:solidFill>
          <a:srgbClr val="00B050"/>
        </a:solidFill>
      </dgm:spPr>
      <dgm:t>
        <a:bodyPr/>
        <a:lstStyle/>
        <a:p>
          <a:r>
            <a:rPr lang="en-US" sz="1800" b="1" dirty="0" smtClean="0"/>
            <a:t>Use the Clock</a:t>
          </a:r>
          <a:endParaRPr lang="en-US" sz="1800" b="1" dirty="0"/>
        </a:p>
      </dgm:t>
    </dgm:pt>
    <dgm:pt modelId="{8082B439-5853-4794-80BE-1681022B1372}" type="parTrans" cxnId="{4EB2F251-A972-4491-A24A-C993E057DF46}">
      <dgm:prSet/>
      <dgm:spPr/>
      <dgm:t>
        <a:bodyPr/>
        <a:lstStyle/>
        <a:p>
          <a:endParaRPr lang="en-US"/>
        </a:p>
      </dgm:t>
    </dgm:pt>
    <dgm:pt modelId="{57CFFA0C-C8B7-484E-AF20-E4E46A234C24}" type="sibTrans" cxnId="{4EB2F251-A972-4491-A24A-C993E057DF46}">
      <dgm:prSet/>
      <dgm:spPr/>
      <dgm:t>
        <a:bodyPr/>
        <a:lstStyle/>
        <a:p>
          <a:endParaRPr lang="en-US"/>
        </a:p>
      </dgm:t>
    </dgm:pt>
    <dgm:pt modelId="{DC5E602B-F8B6-4A4F-8FEA-D9A0806694FC}">
      <dgm:prSet phldrT="[Text]" custT="1"/>
      <dgm:spPr>
        <a:solidFill>
          <a:srgbClr val="00B050"/>
        </a:solidFill>
      </dgm:spPr>
      <dgm:t>
        <a:bodyPr/>
        <a:lstStyle/>
        <a:p>
          <a:r>
            <a:rPr lang="en-US" sz="1750" b="1" dirty="0" smtClean="0"/>
            <a:t>Expectations</a:t>
          </a:r>
          <a:endParaRPr lang="en-US" sz="1750" b="1" dirty="0"/>
        </a:p>
      </dgm:t>
    </dgm:pt>
    <dgm:pt modelId="{C6495B32-6426-45C1-92FD-0A46ACB538B0}" type="parTrans" cxnId="{65944580-9F3A-4147-84D6-9D33F8D40AAD}">
      <dgm:prSet/>
      <dgm:spPr/>
      <dgm:t>
        <a:bodyPr/>
        <a:lstStyle/>
        <a:p>
          <a:endParaRPr lang="en-US"/>
        </a:p>
      </dgm:t>
    </dgm:pt>
    <dgm:pt modelId="{C0D7DA83-5C0F-4766-815B-D41D45E339E5}" type="sibTrans" cxnId="{65944580-9F3A-4147-84D6-9D33F8D40AAD}">
      <dgm:prSet/>
      <dgm:spPr/>
      <dgm:t>
        <a:bodyPr/>
        <a:lstStyle/>
        <a:p>
          <a:endParaRPr lang="en-US"/>
        </a:p>
      </dgm:t>
    </dgm:pt>
    <dgm:pt modelId="{2C79BBC4-A7BB-4A44-AF6C-612E0ECDDACD}" type="pres">
      <dgm:prSet presAssocID="{54F4D9E3-59AF-4298-9EFB-0ADC37E34CD4}" presName="layout" presStyleCnt="0">
        <dgm:presLayoutVars>
          <dgm:chMax/>
          <dgm:chPref/>
          <dgm:dir/>
          <dgm:animOne val="branch"/>
          <dgm:animLvl val="lvl"/>
          <dgm:resizeHandles/>
        </dgm:presLayoutVars>
      </dgm:prSet>
      <dgm:spPr/>
      <dgm:t>
        <a:bodyPr/>
        <a:lstStyle/>
        <a:p>
          <a:endParaRPr lang="en-US"/>
        </a:p>
      </dgm:t>
    </dgm:pt>
    <dgm:pt modelId="{537B1752-166B-4329-9B7A-AD0222AF021F}" type="pres">
      <dgm:prSet presAssocID="{EA0E1596-3102-4D40-BA11-63592611F069}" presName="root" presStyleCnt="0">
        <dgm:presLayoutVars>
          <dgm:chMax/>
          <dgm:chPref val="4"/>
        </dgm:presLayoutVars>
      </dgm:prSet>
      <dgm:spPr/>
    </dgm:pt>
    <dgm:pt modelId="{37A2B16F-3DA9-4F96-A3C7-0D3FB968E2A3}" type="pres">
      <dgm:prSet presAssocID="{EA0E1596-3102-4D40-BA11-63592611F069}" presName="rootComposite" presStyleCnt="0">
        <dgm:presLayoutVars/>
      </dgm:prSet>
      <dgm:spPr/>
    </dgm:pt>
    <dgm:pt modelId="{6B7D47A1-F680-45BF-94F8-F78023F19AC7}" type="pres">
      <dgm:prSet presAssocID="{EA0E1596-3102-4D40-BA11-63592611F069}" presName="rootText" presStyleLbl="node0" presStyleIdx="0" presStyleCnt="1" custFlipVert="1" custScaleX="121924" custScaleY="44820" custLinFactNeighborX="10686" custLinFactNeighborY="12808">
        <dgm:presLayoutVars>
          <dgm:chMax/>
          <dgm:chPref val="4"/>
        </dgm:presLayoutVars>
      </dgm:prSet>
      <dgm:spPr/>
      <dgm:t>
        <a:bodyPr/>
        <a:lstStyle/>
        <a:p>
          <a:endParaRPr lang="en-US"/>
        </a:p>
      </dgm:t>
    </dgm:pt>
    <dgm:pt modelId="{A52DFD65-65F2-4F75-A675-9B337F10352B}" type="pres">
      <dgm:prSet presAssocID="{EA0E1596-3102-4D40-BA11-63592611F069}" presName="childShape" presStyleCnt="0">
        <dgm:presLayoutVars>
          <dgm:chMax val="0"/>
          <dgm:chPref val="0"/>
        </dgm:presLayoutVars>
      </dgm:prSet>
      <dgm:spPr/>
    </dgm:pt>
    <dgm:pt modelId="{E1C6356C-84C8-494A-9CC7-FA6241F8B973}" type="pres">
      <dgm:prSet presAssocID="{D5AC3BD2-2C11-4781-914A-BF8A23E8C97A}" presName="childComposite" presStyleCnt="0">
        <dgm:presLayoutVars>
          <dgm:chMax val="0"/>
          <dgm:chPref val="0"/>
        </dgm:presLayoutVars>
      </dgm:prSet>
      <dgm:spPr/>
    </dgm:pt>
    <dgm:pt modelId="{7F0D78EA-EF6D-4A61-B6F2-3DCA814C7CFE}" type="pres">
      <dgm:prSet presAssocID="{D5AC3BD2-2C11-4781-914A-BF8A23E8C97A}" presName="Image" presStyleLbl="node1" presStyleIdx="0" presStyleCnt="6" custScaleX="130938" custScaleY="9580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6FED84DC-F395-4B82-A1C0-6483107C471C}" type="pres">
      <dgm:prSet presAssocID="{D5AC3BD2-2C11-4781-914A-BF8A23E8C97A}" presName="childText" presStyleLbl="lnNode1" presStyleIdx="0" presStyleCnt="6" custLinFactNeighborX="19092" custLinFactNeighborY="3382">
        <dgm:presLayoutVars>
          <dgm:chMax val="0"/>
          <dgm:chPref val="0"/>
          <dgm:bulletEnabled val="1"/>
        </dgm:presLayoutVars>
      </dgm:prSet>
      <dgm:spPr/>
      <dgm:t>
        <a:bodyPr/>
        <a:lstStyle/>
        <a:p>
          <a:endParaRPr lang="en-US"/>
        </a:p>
      </dgm:t>
    </dgm:pt>
    <dgm:pt modelId="{C6BA0E2B-B4F9-499A-B0F3-BF2671CDBBDE}" type="pres">
      <dgm:prSet presAssocID="{921245FB-ED75-4B32-9C80-845DFEFAA8B7}" presName="childComposite" presStyleCnt="0">
        <dgm:presLayoutVars>
          <dgm:chMax val="0"/>
          <dgm:chPref val="0"/>
        </dgm:presLayoutVars>
      </dgm:prSet>
      <dgm:spPr/>
    </dgm:pt>
    <dgm:pt modelId="{858D2F24-C15A-47C1-948F-AF74EF548232}" type="pres">
      <dgm:prSet presAssocID="{921245FB-ED75-4B32-9C80-845DFEFAA8B7}" presName="Image" presStyleLbl="nod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t>
        <a:bodyPr/>
        <a:lstStyle/>
        <a:p>
          <a:endParaRPr lang="en-US"/>
        </a:p>
      </dgm:t>
    </dgm:pt>
    <dgm:pt modelId="{4CC12329-449D-41EC-A4DF-F1595270C48C}" type="pres">
      <dgm:prSet presAssocID="{921245FB-ED75-4B32-9C80-845DFEFAA8B7}" presName="childText" presStyleLbl="lnNode1" presStyleIdx="1" presStyleCnt="6" custScaleY="98773" custLinFactNeighborX="18397" custLinFactNeighborY="2515">
        <dgm:presLayoutVars>
          <dgm:chMax val="0"/>
          <dgm:chPref val="0"/>
          <dgm:bulletEnabled val="1"/>
        </dgm:presLayoutVars>
      </dgm:prSet>
      <dgm:spPr/>
      <dgm:t>
        <a:bodyPr/>
        <a:lstStyle/>
        <a:p>
          <a:endParaRPr lang="en-US"/>
        </a:p>
      </dgm:t>
    </dgm:pt>
    <dgm:pt modelId="{2777CDC5-0DDB-4166-8A08-D9AC1DECF595}" type="pres">
      <dgm:prSet presAssocID="{DC5E602B-F8B6-4A4F-8FEA-D9A0806694FC}" presName="childComposite" presStyleCnt="0">
        <dgm:presLayoutVars>
          <dgm:chMax val="0"/>
          <dgm:chPref val="0"/>
        </dgm:presLayoutVars>
      </dgm:prSet>
      <dgm:spPr/>
    </dgm:pt>
    <dgm:pt modelId="{C2593608-100E-4440-811B-F6CF81973D9F}" type="pres">
      <dgm:prSet presAssocID="{DC5E602B-F8B6-4A4F-8FEA-D9A0806694FC}" presName="Image" presStyleLbl="nod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dgm:spPr>
      <dgm:t>
        <a:bodyPr/>
        <a:lstStyle/>
        <a:p>
          <a:endParaRPr lang="en-US"/>
        </a:p>
      </dgm:t>
    </dgm:pt>
    <dgm:pt modelId="{51F4BD30-CA6C-4EF8-98AE-FAC1B4DE26CF}" type="pres">
      <dgm:prSet presAssocID="{DC5E602B-F8B6-4A4F-8FEA-D9A0806694FC}" presName="childText" presStyleLbl="lnNode1" presStyleIdx="2" presStyleCnt="6" custLinFactNeighborX="18397" custLinFactNeighborY="5192">
        <dgm:presLayoutVars>
          <dgm:chMax val="0"/>
          <dgm:chPref val="0"/>
          <dgm:bulletEnabled val="1"/>
        </dgm:presLayoutVars>
      </dgm:prSet>
      <dgm:spPr/>
      <dgm:t>
        <a:bodyPr/>
        <a:lstStyle/>
        <a:p>
          <a:endParaRPr lang="en-US"/>
        </a:p>
      </dgm:t>
    </dgm:pt>
    <dgm:pt modelId="{0103B64E-0ECD-4224-BB18-2F4C6E60F933}" type="pres">
      <dgm:prSet presAssocID="{33FF7A85-1C89-4202-8734-07E6266C0D55}" presName="childComposite" presStyleCnt="0">
        <dgm:presLayoutVars>
          <dgm:chMax val="0"/>
          <dgm:chPref val="0"/>
        </dgm:presLayoutVars>
      </dgm:prSet>
      <dgm:spPr/>
    </dgm:pt>
    <dgm:pt modelId="{3224C273-F760-4C41-9B74-1B97762F6F0A}" type="pres">
      <dgm:prSet presAssocID="{33FF7A85-1C89-4202-8734-07E6266C0D55}" presName="Image" presStyleLbl="node1" presStyleIdx="3" presStyleCnt="6"/>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72B0572D-66EB-4759-A84F-9FE9E39153DE}" type="pres">
      <dgm:prSet presAssocID="{33FF7A85-1C89-4202-8734-07E6266C0D55}" presName="childText" presStyleLbl="lnNode1" presStyleIdx="3" presStyleCnt="6" custScaleY="107092" custLinFactNeighborX="17359" custLinFactNeighborY="-1873">
        <dgm:presLayoutVars>
          <dgm:chMax val="0"/>
          <dgm:chPref val="0"/>
          <dgm:bulletEnabled val="1"/>
        </dgm:presLayoutVars>
      </dgm:prSet>
      <dgm:spPr/>
      <dgm:t>
        <a:bodyPr/>
        <a:lstStyle/>
        <a:p>
          <a:endParaRPr lang="en-US"/>
        </a:p>
      </dgm:t>
    </dgm:pt>
    <dgm:pt modelId="{CEB85FCB-D5DF-46BE-B510-F1B1E800BE02}" type="pres">
      <dgm:prSet presAssocID="{64D19FD4-1C03-4E65-BE6B-8AE86114B811}" presName="childComposite" presStyleCnt="0">
        <dgm:presLayoutVars>
          <dgm:chMax val="0"/>
          <dgm:chPref val="0"/>
        </dgm:presLayoutVars>
      </dgm:prSet>
      <dgm:spPr/>
    </dgm:pt>
    <dgm:pt modelId="{4B49248D-91DC-4562-93E8-5DFF7F88B87D}" type="pres">
      <dgm:prSet presAssocID="{64D19FD4-1C03-4E65-BE6B-8AE86114B811}" presName="Image" presStyleLbl="node1" presStyleIdx="4" presStyleCnt="6"/>
      <dgm:spPr/>
      <dgm:t>
        <a:bodyPr/>
        <a:lstStyle/>
        <a:p>
          <a:endParaRPr lang="en-US"/>
        </a:p>
      </dgm:t>
    </dgm:pt>
    <dgm:pt modelId="{AA149476-F402-4188-A34B-BC519A58B57B}" type="pres">
      <dgm:prSet presAssocID="{64D19FD4-1C03-4E65-BE6B-8AE86114B811}" presName="childText" presStyleLbl="lnNode1" presStyleIdx="4" presStyleCnt="6" custLinFactNeighborX="15946" custLinFactNeighborY="-3356">
        <dgm:presLayoutVars>
          <dgm:chMax val="0"/>
          <dgm:chPref val="0"/>
          <dgm:bulletEnabled val="1"/>
        </dgm:presLayoutVars>
      </dgm:prSet>
      <dgm:spPr/>
      <dgm:t>
        <a:bodyPr/>
        <a:lstStyle/>
        <a:p>
          <a:endParaRPr lang="en-US"/>
        </a:p>
      </dgm:t>
    </dgm:pt>
    <dgm:pt modelId="{01334709-9185-45B0-9460-1BA21803DA4B}" type="pres">
      <dgm:prSet presAssocID="{7E8DAA9C-BF38-4232-85E1-BF6BFBC45E0D}" presName="childComposite" presStyleCnt="0">
        <dgm:presLayoutVars>
          <dgm:chMax val="0"/>
          <dgm:chPref val="0"/>
        </dgm:presLayoutVars>
      </dgm:prSet>
      <dgm:spPr/>
    </dgm:pt>
    <dgm:pt modelId="{9D97C75A-AB8A-4524-B7DC-2CCB59B9D82C}" type="pres">
      <dgm:prSet presAssocID="{7E8DAA9C-BF38-4232-85E1-BF6BFBC45E0D}" presName="Image" presStyleLbl="node1" presStyleIdx="5" presStyleCnt="6" custScaleX="149040"/>
      <dgm:spPr>
        <a:blipFill>
          <a:blip xmlns:r="http://schemas.openxmlformats.org/officeDocument/2006/relationships" r:embed="rId5">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86C66951-5B3F-4D74-A3EF-CA3728C8DD2C}" type="pres">
      <dgm:prSet presAssocID="{7E8DAA9C-BF38-4232-85E1-BF6BFBC45E0D}" presName="childText" presStyleLbl="lnNode1" presStyleIdx="5" presStyleCnt="6" custLinFactNeighborX="17359" custLinFactNeighborY="-488">
        <dgm:presLayoutVars>
          <dgm:chMax val="0"/>
          <dgm:chPref val="0"/>
          <dgm:bulletEnabled val="1"/>
        </dgm:presLayoutVars>
      </dgm:prSet>
      <dgm:spPr/>
      <dgm:t>
        <a:bodyPr/>
        <a:lstStyle/>
        <a:p>
          <a:endParaRPr lang="en-US"/>
        </a:p>
      </dgm:t>
    </dgm:pt>
  </dgm:ptLst>
  <dgm:cxnLst>
    <dgm:cxn modelId="{31A305E0-85CE-404F-ABE6-21ED653955B5}" type="presOf" srcId="{33FF7A85-1C89-4202-8734-07E6266C0D55}" destId="{72B0572D-66EB-4759-A84F-9FE9E39153DE}" srcOrd="0" destOrd="0" presId="urn:microsoft.com/office/officeart/2008/layout/PictureAccentList"/>
    <dgm:cxn modelId="{E87DF9E2-6DCB-4A32-8643-847C0EEA2627}" srcId="{EA0E1596-3102-4D40-BA11-63592611F069}" destId="{D5AC3BD2-2C11-4781-914A-BF8A23E8C97A}" srcOrd="0" destOrd="0" parTransId="{66C24794-BAB4-4B77-8B69-2AFFD82C4210}" sibTransId="{6F3B20DD-6ED4-4713-B7D7-B09C0B1637BA}"/>
    <dgm:cxn modelId="{AA82B55F-227A-423B-9292-3270D9FB9E4A}" srcId="{EA0E1596-3102-4D40-BA11-63592611F069}" destId="{7E8DAA9C-BF38-4232-85E1-BF6BFBC45E0D}" srcOrd="5" destOrd="0" parTransId="{57A78842-811A-4B9A-940D-F22392336FA2}" sibTransId="{A527E562-1E60-47EF-9B93-BCD705CE8F86}"/>
    <dgm:cxn modelId="{A97DBD03-6E2A-43FE-8C27-9DBB2D724171}" srcId="{EA0E1596-3102-4D40-BA11-63592611F069}" destId="{33FF7A85-1C89-4202-8734-07E6266C0D55}" srcOrd="3" destOrd="0" parTransId="{236C8532-D226-4386-9435-17BC656199BE}" sibTransId="{E88877F6-2452-4319-A08C-6CC66995B1EE}"/>
    <dgm:cxn modelId="{5422D555-4796-4D42-90B4-5DE62E127F78}" type="presOf" srcId="{7E8DAA9C-BF38-4232-85E1-BF6BFBC45E0D}" destId="{86C66951-5B3F-4D74-A3EF-CA3728C8DD2C}" srcOrd="0" destOrd="0" presId="urn:microsoft.com/office/officeart/2008/layout/PictureAccentList"/>
    <dgm:cxn modelId="{50FC5706-1509-4267-86AB-C28EB6467F63}" type="presOf" srcId="{54F4D9E3-59AF-4298-9EFB-0ADC37E34CD4}" destId="{2C79BBC4-A7BB-4A44-AF6C-612E0ECDDACD}" srcOrd="0" destOrd="0" presId="urn:microsoft.com/office/officeart/2008/layout/PictureAccentList"/>
    <dgm:cxn modelId="{4EB2F251-A972-4491-A24A-C993E057DF46}" srcId="{EA0E1596-3102-4D40-BA11-63592611F069}" destId="{921245FB-ED75-4B32-9C80-845DFEFAA8B7}" srcOrd="1" destOrd="0" parTransId="{8082B439-5853-4794-80BE-1681022B1372}" sibTransId="{57CFFA0C-C8B7-484E-AF20-E4E46A234C24}"/>
    <dgm:cxn modelId="{7BDF8228-E686-4FAB-80C9-6DEF220CCC31}" type="presOf" srcId="{DC5E602B-F8B6-4A4F-8FEA-D9A0806694FC}" destId="{51F4BD30-CA6C-4EF8-98AE-FAC1B4DE26CF}" srcOrd="0" destOrd="0" presId="urn:microsoft.com/office/officeart/2008/layout/PictureAccentList"/>
    <dgm:cxn modelId="{65944580-9F3A-4147-84D6-9D33F8D40AAD}" srcId="{EA0E1596-3102-4D40-BA11-63592611F069}" destId="{DC5E602B-F8B6-4A4F-8FEA-D9A0806694FC}" srcOrd="2" destOrd="0" parTransId="{C6495B32-6426-45C1-92FD-0A46ACB538B0}" sibTransId="{C0D7DA83-5C0F-4766-815B-D41D45E339E5}"/>
    <dgm:cxn modelId="{4F4C10DD-2867-40D8-AA69-863894CBF338}" type="presOf" srcId="{64D19FD4-1C03-4E65-BE6B-8AE86114B811}" destId="{AA149476-F402-4188-A34B-BC519A58B57B}" srcOrd="0" destOrd="0" presId="urn:microsoft.com/office/officeart/2008/layout/PictureAccentList"/>
    <dgm:cxn modelId="{F79FF76B-50B3-4CF9-8A88-A12FEB17C90A}" type="presOf" srcId="{D5AC3BD2-2C11-4781-914A-BF8A23E8C97A}" destId="{6FED84DC-F395-4B82-A1C0-6483107C471C}" srcOrd="0" destOrd="0" presId="urn:microsoft.com/office/officeart/2008/layout/PictureAccentList"/>
    <dgm:cxn modelId="{4FE948B9-52F7-4CB5-9C17-CBBEE72C4F73}" type="presOf" srcId="{EA0E1596-3102-4D40-BA11-63592611F069}" destId="{6B7D47A1-F680-45BF-94F8-F78023F19AC7}" srcOrd="0" destOrd="0" presId="urn:microsoft.com/office/officeart/2008/layout/PictureAccentList"/>
    <dgm:cxn modelId="{1C160795-D630-46CB-A266-B1D05DDEB3DA}" type="presOf" srcId="{921245FB-ED75-4B32-9C80-845DFEFAA8B7}" destId="{4CC12329-449D-41EC-A4DF-F1595270C48C}" srcOrd="0" destOrd="0" presId="urn:microsoft.com/office/officeart/2008/layout/PictureAccentList"/>
    <dgm:cxn modelId="{23EE1E4B-1B9B-4627-881C-413CA1549CBC}" srcId="{EA0E1596-3102-4D40-BA11-63592611F069}" destId="{64D19FD4-1C03-4E65-BE6B-8AE86114B811}" srcOrd="4" destOrd="0" parTransId="{3FBBF050-60FA-45C3-B7FB-1BB2D6092664}" sibTransId="{4C0B6459-5F3E-4552-97C4-D1B531269273}"/>
    <dgm:cxn modelId="{D6BCF26E-9E82-40BE-A705-E23A77483FE8}" srcId="{54F4D9E3-59AF-4298-9EFB-0ADC37E34CD4}" destId="{EA0E1596-3102-4D40-BA11-63592611F069}" srcOrd="0" destOrd="0" parTransId="{833FD9A9-1B9B-4EDD-A791-51B33AD6AC91}" sibTransId="{2B93E3C8-290E-448A-9784-7B18D665008A}"/>
    <dgm:cxn modelId="{CB193156-1B86-40CE-864B-C35A48D2A553}" type="presParOf" srcId="{2C79BBC4-A7BB-4A44-AF6C-612E0ECDDACD}" destId="{537B1752-166B-4329-9B7A-AD0222AF021F}" srcOrd="0" destOrd="0" presId="urn:microsoft.com/office/officeart/2008/layout/PictureAccentList"/>
    <dgm:cxn modelId="{3EFFE96A-A8C2-4BBF-9353-728B4009571B}" type="presParOf" srcId="{537B1752-166B-4329-9B7A-AD0222AF021F}" destId="{37A2B16F-3DA9-4F96-A3C7-0D3FB968E2A3}" srcOrd="0" destOrd="0" presId="urn:microsoft.com/office/officeart/2008/layout/PictureAccentList"/>
    <dgm:cxn modelId="{7E2D8867-8A2A-463D-B65E-6E02AE655E91}" type="presParOf" srcId="{37A2B16F-3DA9-4F96-A3C7-0D3FB968E2A3}" destId="{6B7D47A1-F680-45BF-94F8-F78023F19AC7}" srcOrd="0" destOrd="0" presId="urn:microsoft.com/office/officeart/2008/layout/PictureAccentList"/>
    <dgm:cxn modelId="{9698B91B-FB21-49A7-A987-29FB458B15DF}" type="presParOf" srcId="{537B1752-166B-4329-9B7A-AD0222AF021F}" destId="{A52DFD65-65F2-4F75-A675-9B337F10352B}" srcOrd="1" destOrd="0" presId="urn:microsoft.com/office/officeart/2008/layout/PictureAccentList"/>
    <dgm:cxn modelId="{A5309BFD-78DF-4EAE-8998-C5F450ABAC04}" type="presParOf" srcId="{A52DFD65-65F2-4F75-A675-9B337F10352B}" destId="{E1C6356C-84C8-494A-9CC7-FA6241F8B973}" srcOrd="0" destOrd="0" presId="urn:microsoft.com/office/officeart/2008/layout/PictureAccentList"/>
    <dgm:cxn modelId="{D03CE5BA-3E6C-4BDE-9AE5-D1D4D4AF7CC1}" type="presParOf" srcId="{E1C6356C-84C8-494A-9CC7-FA6241F8B973}" destId="{7F0D78EA-EF6D-4A61-B6F2-3DCA814C7CFE}" srcOrd="0" destOrd="0" presId="urn:microsoft.com/office/officeart/2008/layout/PictureAccentList"/>
    <dgm:cxn modelId="{13ABE5F8-9A7A-4BC7-813B-D78D9B58EF08}" type="presParOf" srcId="{E1C6356C-84C8-494A-9CC7-FA6241F8B973}" destId="{6FED84DC-F395-4B82-A1C0-6483107C471C}" srcOrd="1" destOrd="0" presId="urn:microsoft.com/office/officeart/2008/layout/PictureAccentList"/>
    <dgm:cxn modelId="{EBE39446-4FE0-4C40-99A2-43B0096F51D0}" type="presParOf" srcId="{A52DFD65-65F2-4F75-A675-9B337F10352B}" destId="{C6BA0E2B-B4F9-499A-B0F3-BF2671CDBBDE}" srcOrd="1" destOrd="0" presId="urn:microsoft.com/office/officeart/2008/layout/PictureAccentList"/>
    <dgm:cxn modelId="{432EEB8D-0ABB-46AB-B7BC-565AD37E7F8D}" type="presParOf" srcId="{C6BA0E2B-B4F9-499A-B0F3-BF2671CDBBDE}" destId="{858D2F24-C15A-47C1-948F-AF74EF548232}" srcOrd="0" destOrd="0" presId="urn:microsoft.com/office/officeart/2008/layout/PictureAccentList"/>
    <dgm:cxn modelId="{42B0FEF3-E8E4-46E0-8D22-A9C261EC9FF1}" type="presParOf" srcId="{C6BA0E2B-B4F9-499A-B0F3-BF2671CDBBDE}" destId="{4CC12329-449D-41EC-A4DF-F1595270C48C}" srcOrd="1" destOrd="0" presId="urn:microsoft.com/office/officeart/2008/layout/PictureAccentList"/>
    <dgm:cxn modelId="{F56D7674-C945-4F3C-AE17-5F60EE4694BA}" type="presParOf" srcId="{A52DFD65-65F2-4F75-A675-9B337F10352B}" destId="{2777CDC5-0DDB-4166-8A08-D9AC1DECF595}" srcOrd="2" destOrd="0" presId="urn:microsoft.com/office/officeart/2008/layout/PictureAccentList"/>
    <dgm:cxn modelId="{6DFE252B-C985-4CA9-91EF-25E309F3B080}" type="presParOf" srcId="{2777CDC5-0DDB-4166-8A08-D9AC1DECF595}" destId="{C2593608-100E-4440-811B-F6CF81973D9F}" srcOrd="0" destOrd="0" presId="urn:microsoft.com/office/officeart/2008/layout/PictureAccentList"/>
    <dgm:cxn modelId="{A53F17AE-DB5A-426E-8A7D-7297B6ACE6DE}" type="presParOf" srcId="{2777CDC5-0DDB-4166-8A08-D9AC1DECF595}" destId="{51F4BD30-CA6C-4EF8-98AE-FAC1B4DE26CF}" srcOrd="1" destOrd="0" presId="urn:microsoft.com/office/officeart/2008/layout/PictureAccentList"/>
    <dgm:cxn modelId="{96E14128-2A2E-4B35-88E4-3D22D8BF93E7}" type="presParOf" srcId="{A52DFD65-65F2-4F75-A675-9B337F10352B}" destId="{0103B64E-0ECD-4224-BB18-2F4C6E60F933}" srcOrd="3" destOrd="0" presId="urn:microsoft.com/office/officeart/2008/layout/PictureAccentList"/>
    <dgm:cxn modelId="{918D9BBF-B49F-43D9-9ECB-95418CB2A730}" type="presParOf" srcId="{0103B64E-0ECD-4224-BB18-2F4C6E60F933}" destId="{3224C273-F760-4C41-9B74-1B97762F6F0A}" srcOrd="0" destOrd="0" presId="urn:microsoft.com/office/officeart/2008/layout/PictureAccentList"/>
    <dgm:cxn modelId="{33C6B6B9-C2A8-44EB-9F56-4029BF06100D}" type="presParOf" srcId="{0103B64E-0ECD-4224-BB18-2F4C6E60F933}" destId="{72B0572D-66EB-4759-A84F-9FE9E39153DE}" srcOrd="1" destOrd="0" presId="urn:microsoft.com/office/officeart/2008/layout/PictureAccentList"/>
    <dgm:cxn modelId="{209A80F8-6696-400E-9D4B-C9A588175E84}" type="presParOf" srcId="{A52DFD65-65F2-4F75-A675-9B337F10352B}" destId="{CEB85FCB-D5DF-46BE-B510-F1B1E800BE02}" srcOrd="4" destOrd="0" presId="urn:microsoft.com/office/officeart/2008/layout/PictureAccentList"/>
    <dgm:cxn modelId="{DC4537D6-CFF7-46E1-A043-40FCB341FDCE}" type="presParOf" srcId="{CEB85FCB-D5DF-46BE-B510-F1B1E800BE02}" destId="{4B49248D-91DC-4562-93E8-5DFF7F88B87D}" srcOrd="0" destOrd="0" presId="urn:microsoft.com/office/officeart/2008/layout/PictureAccentList"/>
    <dgm:cxn modelId="{0DAE6530-4158-4345-A1AE-DD7741BF959E}" type="presParOf" srcId="{CEB85FCB-D5DF-46BE-B510-F1B1E800BE02}" destId="{AA149476-F402-4188-A34B-BC519A58B57B}" srcOrd="1" destOrd="0" presId="urn:microsoft.com/office/officeart/2008/layout/PictureAccentList"/>
    <dgm:cxn modelId="{EDA1B1E2-EE96-4968-A552-AB818B21B832}" type="presParOf" srcId="{A52DFD65-65F2-4F75-A675-9B337F10352B}" destId="{01334709-9185-45B0-9460-1BA21803DA4B}" srcOrd="5" destOrd="0" presId="urn:microsoft.com/office/officeart/2008/layout/PictureAccentList"/>
    <dgm:cxn modelId="{BDF55D4B-3EDB-4B9A-AAE0-911B0C209570}" type="presParOf" srcId="{01334709-9185-45B0-9460-1BA21803DA4B}" destId="{9D97C75A-AB8A-4524-B7DC-2CCB59B9D82C}" srcOrd="0" destOrd="0" presId="urn:microsoft.com/office/officeart/2008/layout/PictureAccentList"/>
    <dgm:cxn modelId="{4F7C40F0-4781-48AD-B51B-96BC00A041D9}" type="presParOf" srcId="{01334709-9185-45B0-9460-1BA21803DA4B}" destId="{86C66951-5B3F-4D74-A3EF-CA3728C8DD2C}" srcOrd="1" destOrd="0" presId="urn:microsoft.com/office/officeart/2008/layout/PictureAccentList"/>
  </dgm:cxnLst>
  <dgm:bg>
    <a:solidFill>
      <a:srgbClr val="FFFFCC"/>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4F4D9E3-59AF-4298-9EFB-0ADC37E34CD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EA0E1596-3102-4D40-BA11-63592611F069}">
      <dgm:prSet phldrT="[Text]" custT="1"/>
      <dgm:spPr>
        <a:solidFill>
          <a:srgbClr val="00B050"/>
        </a:solidFill>
      </dgm:spPr>
      <dgm:t>
        <a:bodyPr/>
        <a:lstStyle/>
        <a:p>
          <a:r>
            <a:rPr lang="en-US" sz="3600" dirty="0" smtClean="0">
              <a:ln>
                <a:solidFill>
                  <a:schemeClr val="lt1">
                    <a:hueOff val="0"/>
                    <a:satOff val="0"/>
                    <a:lumOff val="0"/>
                  </a:schemeClr>
                </a:solidFill>
              </a:ln>
              <a:solidFill>
                <a:srgbClr val="FFC000"/>
              </a:solidFill>
            </a:rPr>
            <a:t> </a:t>
          </a:r>
          <a:endParaRPr lang="en-US" sz="3600" dirty="0">
            <a:ln>
              <a:solidFill>
                <a:schemeClr val="lt1">
                  <a:hueOff val="0"/>
                  <a:satOff val="0"/>
                  <a:lumOff val="0"/>
                </a:schemeClr>
              </a:solidFill>
            </a:ln>
            <a:solidFill>
              <a:srgbClr val="FFC000"/>
            </a:solidFill>
          </a:endParaRPr>
        </a:p>
      </dgm:t>
    </dgm:pt>
    <dgm:pt modelId="{833FD9A9-1B9B-4EDD-A791-51B33AD6AC91}" type="parTrans" cxnId="{D6BCF26E-9E82-40BE-A705-E23A77483FE8}">
      <dgm:prSet/>
      <dgm:spPr/>
      <dgm:t>
        <a:bodyPr/>
        <a:lstStyle/>
        <a:p>
          <a:endParaRPr lang="en-US"/>
        </a:p>
      </dgm:t>
    </dgm:pt>
    <dgm:pt modelId="{2B93E3C8-290E-448A-9784-7B18D665008A}" type="sibTrans" cxnId="{D6BCF26E-9E82-40BE-A705-E23A77483FE8}">
      <dgm:prSet/>
      <dgm:spPr/>
      <dgm:t>
        <a:bodyPr/>
        <a:lstStyle/>
        <a:p>
          <a:endParaRPr lang="en-US"/>
        </a:p>
      </dgm:t>
    </dgm:pt>
    <dgm:pt modelId="{E113A846-3F57-4CFD-8F4B-E369B0B5EE72}">
      <dgm:prSet phldrT="[Text]" custT="1"/>
      <dgm:spPr>
        <a:solidFill>
          <a:srgbClr val="00B050"/>
        </a:solidFill>
      </dgm:spPr>
      <dgm:t>
        <a:bodyPr/>
        <a:lstStyle/>
        <a:p>
          <a:r>
            <a:rPr lang="en-US" sz="1800" b="1" dirty="0" smtClean="0"/>
            <a:t>Stand </a:t>
          </a:r>
          <a:r>
            <a:rPr lang="en-US" sz="1400" b="1" dirty="0" smtClean="0"/>
            <a:t>&amp;</a:t>
          </a:r>
          <a:r>
            <a:rPr lang="en-US" sz="1800" b="1" dirty="0" smtClean="0"/>
            <a:t> Deliver</a:t>
          </a:r>
          <a:endParaRPr lang="en-US" sz="1800" b="1" dirty="0"/>
        </a:p>
      </dgm:t>
    </dgm:pt>
    <dgm:pt modelId="{E350797D-9A89-4701-A204-A145405F4F4D}" type="parTrans" cxnId="{A53008EE-36E8-4C4E-92A5-875F947823C2}">
      <dgm:prSet/>
      <dgm:spPr/>
      <dgm:t>
        <a:bodyPr/>
        <a:lstStyle/>
        <a:p>
          <a:endParaRPr lang="en-US"/>
        </a:p>
      </dgm:t>
    </dgm:pt>
    <dgm:pt modelId="{5C9BE98E-817D-40DB-870D-62DB47511A69}" type="sibTrans" cxnId="{A53008EE-36E8-4C4E-92A5-875F947823C2}">
      <dgm:prSet/>
      <dgm:spPr/>
      <dgm:t>
        <a:bodyPr/>
        <a:lstStyle/>
        <a:p>
          <a:endParaRPr lang="en-US"/>
        </a:p>
      </dgm:t>
    </dgm:pt>
    <dgm:pt modelId="{03F7DC3E-001A-4DDB-B734-11E00A397391}">
      <dgm:prSet phldrT="[Text]" custT="1"/>
      <dgm:spPr>
        <a:solidFill>
          <a:srgbClr val="00B050"/>
        </a:solidFill>
      </dgm:spPr>
      <dgm:t>
        <a:bodyPr/>
        <a:lstStyle/>
        <a:p>
          <a:r>
            <a:rPr lang="en-US" sz="1800" b="1" dirty="0" smtClean="0"/>
            <a:t>Number</a:t>
          </a:r>
          <a:r>
            <a:rPr lang="en-US" sz="1800" b="1" baseline="0" dirty="0" smtClean="0"/>
            <a:t> Students</a:t>
          </a:r>
          <a:endParaRPr lang="en-US" sz="1800" b="1" dirty="0"/>
        </a:p>
      </dgm:t>
    </dgm:pt>
    <dgm:pt modelId="{DEDD97C7-579A-4C6D-B4D5-DDFC404A44D2}" type="parTrans" cxnId="{7033978D-5E33-447B-8E5A-6A346030BA8F}">
      <dgm:prSet/>
      <dgm:spPr/>
      <dgm:t>
        <a:bodyPr/>
        <a:lstStyle/>
        <a:p>
          <a:endParaRPr lang="en-US"/>
        </a:p>
      </dgm:t>
    </dgm:pt>
    <dgm:pt modelId="{85C39696-F4E7-4AB8-B16E-A8CFA6BC51E9}" type="sibTrans" cxnId="{7033978D-5E33-447B-8E5A-6A346030BA8F}">
      <dgm:prSet/>
      <dgm:spPr/>
      <dgm:t>
        <a:bodyPr/>
        <a:lstStyle/>
        <a:p>
          <a:endParaRPr lang="en-US"/>
        </a:p>
      </dgm:t>
    </dgm:pt>
    <dgm:pt modelId="{71D10EDA-4C0C-423E-AD9E-CAF0A03877DF}">
      <dgm:prSet phldrT="[Text]" custT="1"/>
      <dgm:spPr>
        <a:solidFill>
          <a:srgbClr val="00B050"/>
        </a:solidFill>
      </dgm:spPr>
      <dgm:t>
        <a:bodyPr/>
        <a:lstStyle/>
        <a:p>
          <a:r>
            <a:rPr lang="en-US" sz="1800" b="1" dirty="0" smtClean="0"/>
            <a:t>1-2-3 Transition</a:t>
          </a:r>
          <a:endParaRPr lang="en-US" sz="1800" b="1" dirty="0"/>
        </a:p>
      </dgm:t>
    </dgm:pt>
    <dgm:pt modelId="{D5EE59DB-D20A-4C51-BFA5-AA08F04BB7DB}" type="parTrans" cxnId="{BFF1A81F-8469-413A-A914-7C187D1E3F68}">
      <dgm:prSet/>
      <dgm:spPr/>
      <dgm:t>
        <a:bodyPr/>
        <a:lstStyle/>
        <a:p>
          <a:endParaRPr lang="en-US"/>
        </a:p>
      </dgm:t>
    </dgm:pt>
    <dgm:pt modelId="{1DA9215B-56DF-4A1D-89E9-75F224603BB7}" type="sibTrans" cxnId="{BFF1A81F-8469-413A-A914-7C187D1E3F68}">
      <dgm:prSet/>
      <dgm:spPr/>
      <dgm:t>
        <a:bodyPr/>
        <a:lstStyle/>
        <a:p>
          <a:endParaRPr lang="en-US"/>
        </a:p>
      </dgm:t>
    </dgm:pt>
    <dgm:pt modelId="{BB88C8A4-FFB9-41F1-B8C3-C4EDB4819A10}">
      <dgm:prSet phldrT="[Text]" custT="1"/>
      <dgm:spPr>
        <a:solidFill>
          <a:srgbClr val="00B050"/>
        </a:solidFill>
      </dgm:spPr>
      <dgm:t>
        <a:bodyPr/>
        <a:lstStyle/>
        <a:p>
          <a:r>
            <a:rPr lang="en-US" sz="1800" b="1" dirty="0" smtClean="0"/>
            <a:t>Thumbs Up/Down</a:t>
          </a:r>
          <a:endParaRPr lang="en-US" sz="1800" b="1" dirty="0"/>
        </a:p>
      </dgm:t>
    </dgm:pt>
    <dgm:pt modelId="{034FC56D-63F4-46F4-9652-F893871F245E}" type="sibTrans" cxnId="{E3FDDA27-34C0-4E1D-AC22-865EA86844E1}">
      <dgm:prSet/>
      <dgm:spPr/>
      <dgm:t>
        <a:bodyPr/>
        <a:lstStyle/>
        <a:p>
          <a:endParaRPr lang="en-US"/>
        </a:p>
      </dgm:t>
    </dgm:pt>
    <dgm:pt modelId="{0D8F6966-6E4B-49B5-81D6-3BDE5A3E41FB}" type="parTrans" cxnId="{E3FDDA27-34C0-4E1D-AC22-865EA86844E1}">
      <dgm:prSet/>
      <dgm:spPr/>
      <dgm:t>
        <a:bodyPr/>
        <a:lstStyle/>
        <a:p>
          <a:endParaRPr lang="en-US"/>
        </a:p>
      </dgm:t>
    </dgm:pt>
    <dgm:pt modelId="{D308533F-4DF0-4EE4-AF72-6520FB39A086}">
      <dgm:prSet phldrT="[Text]" custT="1"/>
      <dgm:spPr>
        <a:solidFill>
          <a:srgbClr val="00B050"/>
        </a:solidFill>
      </dgm:spPr>
      <dgm:t>
        <a:bodyPr/>
        <a:lstStyle/>
        <a:p>
          <a:r>
            <a:rPr lang="en-US" sz="1800" b="1" dirty="0" smtClean="0"/>
            <a:t>Roles</a:t>
          </a:r>
          <a:endParaRPr lang="en-US" sz="1800" b="1" dirty="0"/>
        </a:p>
      </dgm:t>
    </dgm:pt>
    <dgm:pt modelId="{C0331434-3739-41A8-B4D7-4A27065762A1}" type="sibTrans" cxnId="{6022CCF3-F844-4828-B7AB-AF232165F4FA}">
      <dgm:prSet/>
      <dgm:spPr/>
      <dgm:t>
        <a:bodyPr/>
        <a:lstStyle/>
        <a:p>
          <a:endParaRPr lang="en-US"/>
        </a:p>
      </dgm:t>
    </dgm:pt>
    <dgm:pt modelId="{73F49E93-57A3-4F7A-BC34-B72EC350DF8E}" type="parTrans" cxnId="{6022CCF3-F844-4828-B7AB-AF232165F4FA}">
      <dgm:prSet/>
      <dgm:spPr/>
      <dgm:t>
        <a:bodyPr/>
        <a:lstStyle/>
        <a:p>
          <a:endParaRPr lang="en-US"/>
        </a:p>
      </dgm:t>
    </dgm:pt>
    <dgm:pt modelId="{1291C397-F370-4172-A177-0E4243258373}">
      <dgm:prSet phldrT="[Text]" custT="1"/>
      <dgm:spPr>
        <a:solidFill>
          <a:srgbClr val="00B050"/>
        </a:solidFill>
      </dgm:spPr>
      <dgm:t>
        <a:bodyPr/>
        <a:lstStyle/>
        <a:p>
          <a:r>
            <a:rPr lang="en-US" sz="1800" b="1" dirty="0" smtClean="0"/>
            <a:t>Think Time</a:t>
          </a:r>
          <a:endParaRPr lang="en-US" sz="1800" b="1" dirty="0"/>
        </a:p>
      </dgm:t>
    </dgm:pt>
    <dgm:pt modelId="{2B760F81-53BB-46C0-977A-FC3D293AEA39}" type="parTrans" cxnId="{2D64B8D3-12CB-48E8-854A-C559B98404C9}">
      <dgm:prSet/>
      <dgm:spPr/>
      <dgm:t>
        <a:bodyPr/>
        <a:lstStyle/>
        <a:p>
          <a:endParaRPr lang="en-US"/>
        </a:p>
      </dgm:t>
    </dgm:pt>
    <dgm:pt modelId="{095E5F5C-8A19-4100-920F-BF2456B55DE7}" type="sibTrans" cxnId="{2D64B8D3-12CB-48E8-854A-C559B98404C9}">
      <dgm:prSet/>
      <dgm:spPr/>
      <dgm:t>
        <a:bodyPr/>
        <a:lstStyle/>
        <a:p>
          <a:endParaRPr lang="en-US"/>
        </a:p>
      </dgm:t>
    </dgm:pt>
    <dgm:pt modelId="{2C79BBC4-A7BB-4A44-AF6C-612E0ECDDACD}" type="pres">
      <dgm:prSet presAssocID="{54F4D9E3-59AF-4298-9EFB-0ADC37E34CD4}" presName="layout" presStyleCnt="0">
        <dgm:presLayoutVars>
          <dgm:chMax/>
          <dgm:chPref/>
          <dgm:dir/>
          <dgm:animOne val="branch"/>
          <dgm:animLvl val="lvl"/>
          <dgm:resizeHandles/>
        </dgm:presLayoutVars>
      </dgm:prSet>
      <dgm:spPr/>
      <dgm:t>
        <a:bodyPr/>
        <a:lstStyle/>
        <a:p>
          <a:endParaRPr lang="en-US"/>
        </a:p>
      </dgm:t>
    </dgm:pt>
    <dgm:pt modelId="{537B1752-166B-4329-9B7A-AD0222AF021F}" type="pres">
      <dgm:prSet presAssocID="{EA0E1596-3102-4D40-BA11-63592611F069}" presName="root" presStyleCnt="0">
        <dgm:presLayoutVars>
          <dgm:chMax/>
          <dgm:chPref val="4"/>
        </dgm:presLayoutVars>
      </dgm:prSet>
      <dgm:spPr/>
    </dgm:pt>
    <dgm:pt modelId="{37A2B16F-3DA9-4F96-A3C7-0D3FB968E2A3}" type="pres">
      <dgm:prSet presAssocID="{EA0E1596-3102-4D40-BA11-63592611F069}" presName="rootComposite" presStyleCnt="0">
        <dgm:presLayoutVars/>
      </dgm:prSet>
      <dgm:spPr/>
    </dgm:pt>
    <dgm:pt modelId="{6B7D47A1-F680-45BF-94F8-F78023F19AC7}" type="pres">
      <dgm:prSet presAssocID="{EA0E1596-3102-4D40-BA11-63592611F069}" presName="rootText" presStyleLbl="node0" presStyleIdx="0" presStyleCnt="1" custScaleX="128812" custScaleY="56582" custLinFactNeighborX="4407" custLinFactNeighborY="-10981">
        <dgm:presLayoutVars>
          <dgm:chMax/>
          <dgm:chPref val="4"/>
        </dgm:presLayoutVars>
      </dgm:prSet>
      <dgm:spPr/>
      <dgm:t>
        <a:bodyPr/>
        <a:lstStyle/>
        <a:p>
          <a:endParaRPr lang="en-US"/>
        </a:p>
      </dgm:t>
    </dgm:pt>
    <dgm:pt modelId="{A52DFD65-65F2-4F75-A675-9B337F10352B}" type="pres">
      <dgm:prSet presAssocID="{EA0E1596-3102-4D40-BA11-63592611F069}" presName="childShape" presStyleCnt="0">
        <dgm:presLayoutVars>
          <dgm:chMax val="0"/>
          <dgm:chPref val="0"/>
        </dgm:presLayoutVars>
      </dgm:prSet>
      <dgm:spPr/>
    </dgm:pt>
    <dgm:pt modelId="{E307EE1F-831E-4252-AD95-CF502FABE11E}" type="pres">
      <dgm:prSet presAssocID="{D308533F-4DF0-4EE4-AF72-6520FB39A086}" presName="childComposite" presStyleCnt="0">
        <dgm:presLayoutVars>
          <dgm:chMax val="0"/>
          <dgm:chPref val="0"/>
        </dgm:presLayoutVars>
      </dgm:prSet>
      <dgm:spPr/>
    </dgm:pt>
    <dgm:pt modelId="{DDD9B36F-1B5E-4730-856A-B2D83F2C2B33}" type="pres">
      <dgm:prSet presAssocID="{D308533F-4DF0-4EE4-AF72-6520FB39A086}" presName="Image" presStyleLbl="node1" presStyleIdx="0" presStyleCnt="6" custScaleX="171113" custScaleY="111297"/>
      <dgm:spPr>
        <a:blipFill>
          <a:blip xmlns:r="http://schemas.openxmlformats.org/officeDocument/2006/relationships" r:embed="rId1">
            <a:extLst>
              <a:ext uri="{28A0092B-C50C-407E-A947-70E740481C1C}">
                <a14:useLocalDpi xmlns:a14="http://schemas.microsoft.com/office/drawing/2010/main" val="0"/>
              </a:ext>
            </a:extLst>
          </a:blip>
          <a:srcRect/>
          <a:stretch>
            <a:fillRect t="-27000" b="-27000"/>
          </a:stretch>
        </a:blipFill>
      </dgm:spPr>
      <dgm:t>
        <a:bodyPr/>
        <a:lstStyle/>
        <a:p>
          <a:endParaRPr lang="en-US"/>
        </a:p>
      </dgm:t>
    </dgm:pt>
    <dgm:pt modelId="{85519E14-615E-4062-81EB-F3A2B36595EA}" type="pres">
      <dgm:prSet presAssocID="{D308533F-4DF0-4EE4-AF72-6520FB39A086}" presName="childText" presStyleLbl="lnNode1" presStyleIdx="0" presStyleCnt="6" custScaleX="89859" custScaleY="104435" custLinFactNeighborX="14551" custLinFactNeighborY="-9599">
        <dgm:presLayoutVars>
          <dgm:chMax val="0"/>
          <dgm:chPref val="0"/>
          <dgm:bulletEnabled val="1"/>
        </dgm:presLayoutVars>
      </dgm:prSet>
      <dgm:spPr/>
      <dgm:t>
        <a:bodyPr/>
        <a:lstStyle/>
        <a:p>
          <a:endParaRPr lang="en-US"/>
        </a:p>
      </dgm:t>
    </dgm:pt>
    <dgm:pt modelId="{290E142B-BEB3-447F-8A8F-BB6C26E75E76}" type="pres">
      <dgm:prSet presAssocID="{1291C397-F370-4172-A177-0E4243258373}" presName="childComposite" presStyleCnt="0">
        <dgm:presLayoutVars>
          <dgm:chMax val="0"/>
          <dgm:chPref val="0"/>
        </dgm:presLayoutVars>
      </dgm:prSet>
      <dgm:spPr/>
    </dgm:pt>
    <dgm:pt modelId="{318343F4-96B7-4C50-A3D3-352FCB25DC68}" type="pres">
      <dgm:prSet presAssocID="{1291C397-F370-4172-A177-0E4243258373}" presName="Image" presStyleLbl="node1" presStyleIdx="1" presStyleCnt="6" custScaleX="18272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dgm:spPr>
      <dgm:t>
        <a:bodyPr/>
        <a:lstStyle/>
        <a:p>
          <a:endParaRPr lang="en-US"/>
        </a:p>
      </dgm:t>
    </dgm:pt>
    <dgm:pt modelId="{775BD90B-07A0-4CBC-A788-D444AEB8E757}" type="pres">
      <dgm:prSet presAssocID="{1291C397-F370-4172-A177-0E4243258373}" presName="childText" presStyleLbl="lnNode1" presStyleIdx="1" presStyleCnt="6" custScaleX="93520" custScaleY="109671" custLinFactNeighborX="18212" custLinFactNeighborY="-8792">
        <dgm:presLayoutVars>
          <dgm:chMax val="0"/>
          <dgm:chPref val="0"/>
          <dgm:bulletEnabled val="1"/>
        </dgm:presLayoutVars>
      </dgm:prSet>
      <dgm:spPr/>
      <dgm:t>
        <a:bodyPr/>
        <a:lstStyle/>
        <a:p>
          <a:endParaRPr lang="en-US"/>
        </a:p>
      </dgm:t>
    </dgm:pt>
    <dgm:pt modelId="{91929A71-A381-436E-8157-C17D282C5822}" type="pres">
      <dgm:prSet presAssocID="{BB88C8A4-FFB9-41F1-B8C3-C4EDB4819A10}" presName="childComposite" presStyleCnt="0">
        <dgm:presLayoutVars>
          <dgm:chMax val="0"/>
          <dgm:chPref val="0"/>
        </dgm:presLayoutVars>
      </dgm:prSet>
      <dgm:spPr/>
    </dgm:pt>
    <dgm:pt modelId="{A5136CF9-EE75-447E-97B9-D8F497915153}" type="pres">
      <dgm:prSet presAssocID="{BB88C8A4-FFB9-41F1-B8C3-C4EDB4819A10}" presName="Image" presStyleLbl="node1" presStyleIdx="2" presStyleCnt="6" custScaleX="151947"/>
      <dgm:spPr>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dgm:spPr>
      <dgm:t>
        <a:bodyPr/>
        <a:lstStyle/>
        <a:p>
          <a:endParaRPr lang="en-US"/>
        </a:p>
      </dgm:t>
    </dgm:pt>
    <dgm:pt modelId="{A914DD89-EC73-4370-94D0-8EDCC353B950}" type="pres">
      <dgm:prSet presAssocID="{BB88C8A4-FFB9-41F1-B8C3-C4EDB4819A10}" presName="childText" presStyleLbl="lnNode1" presStyleIdx="2" presStyleCnt="6" custScaleX="95009" custScaleY="106201" custLinFactNeighborX="18523" custLinFactNeighborY="-4449">
        <dgm:presLayoutVars>
          <dgm:chMax val="0"/>
          <dgm:chPref val="0"/>
          <dgm:bulletEnabled val="1"/>
        </dgm:presLayoutVars>
      </dgm:prSet>
      <dgm:spPr/>
      <dgm:t>
        <a:bodyPr/>
        <a:lstStyle/>
        <a:p>
          <a:endParaRPr lang="en-US"/>
        </a:p>
      </dgm:t>
    </dgm:pt>
    <dgm:pt modelId="{B5DEC2B6-5888-4BA0-9D99-6C3D373BD0F8}" type="pres">
      <dgm:prSet presAssocID="{03F7DC3E-001A-4DDB-B734-11E00A397391}" presName="childComposite" presStyleCnt="0">
        <dgm:presLayoutVars>
          <dgm:chMax val="0"/>
          <dgm:chPref val="0"/>
        </dgm:presLayoutVars>
      </dgm:prSet>
      <dgm:spPr/>
    </dgm:pt>
    <dgm:pt modelId="{33346A28-FC23-43AA-B42E-D0BA6CBA3074}" type="pres">
      <dgm:prSet presAssocID="{03F7DC3E-001A-4DDB-B734-11E00A397391}" presName="Image" presStyleLbl="node1" presStyleIdx="3" presStyleCnt="6" custScaleX="151947"/>
      <dgm:spPr>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dgm:spPr>
      <dgm:t>
        <a:bodyPr/>
        <a:lstStyle/>
        <a:p>
          <a:endParaRPr lang="en-US"/>
        </a:p>
      </dgm:t>
    </dgm:pt>
    <dgm:pt modelId="{D79EE3B1-81B0-4126-BCAD-F546386028E9}" type="pres">
      <dgm:prSet presAssocID="{03F7DC3E-001A-4DDB-B734-11E00A397391}" presName="childText" presStyleLbl="lnNode1" presStyleIdx="3" presStyleCnt="6" custScaleX="94481" custScaleY="98138" custLinFactNeighborX="16012" custLinFactNeighborY="-5156">
        <dgm:presLayoutVars>
          <dgm:chMax val="0"/>
          <dgm:chPref val="0"/>
          <dgm:bulletEnabled val="1"/>
        </dgm:presLayoutVars>
      </dgm:prSet>
      <dgm:spPr/>
      <dgm:t>
        <a:bodyPr/>
        <a:lstStyle/>
        <a:p>
          <a:endParaRPr lang="en-US"/>
        </a:p>
      </dgm:t>
    </dgm:pt>
    <dgm:pt modelId="{45B13A98-A802-4FD0-8F3C-00FDABDA70E2}" type="pres">
      <dgm:prSet presAssocID="{E113A846-3F57-4CFD-8F4B-E369B0B5EE72}" presName="childComposite" presStyleCnt="0">
        <dgm:presLayoutVars>
          <dgm:chMax val="0"/>
          <dgm:chPref val="0"/>
        </dgm:presLayoutVars>
      </dgm:prSet>
      <dgm:spPr/>
    </dgm:pt>
    <dgm:pt modelId="{29CCAC3F-C4C2-4664-89D9-6ABA79C5404F}" type="pres">
      <dgm:prSet presAssocID="{E113A846-3F57-4CFD-8F4B-E369B0B5EE72}" presName="Image" presStyleLbl="node1" presStyleIdx="4" presStyleCnt="6" custScaleX="151947" custScaleY="112972"/>
      <dgm:spPr>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dgm:spPr>
      <dgm:t>
        <a:bodyPr/>
        <a:lstStyle/>
        <a:p>
          <a:endParaRPr lang="en-US"/>
        </a:p>
      </dgm:t>
    </dgm:pt>
    <dgm:pt modelId="{08ED333C-EA2A-4521-A5DE-15EBE9FF8989}" type="pres">
      <dgm:prSet presAssocID="{E113A846-3F57-4CFD-8F4B-E369B0B5EE72}" presName="childText" presStyleLbl="lnNode1" presStyleIdx="4" presStyleCnt="6" custScaleX="99643" custScaleY="109365" custLinFactNeighborX="17708" custLinFactNeighborY="-7206">
        <dgm:presLayoutVars>
          <dgm:chMax val="0"/>
          <dgm:chPref val="0"/>
          <dgm:bulletEnabled val="1"/>
        </dgm:presLayoutVars>
      </dgm:prSet>
      <dgm:spPr/>
      <dgm:t>
        <a:bodyPr/>
        <a:lstStyle/>
        <a:p>
          <a:endParaRPr lang="en-US"/>
        </a:p>
      </dgm:t>
    </dgm:pt>
    <dgm:pt modelId="{6F749DA1-8B8A-44BB-952D-966CA6D20876}" type="pres">
      <dgm:prSet presAssocID="{71D10EDA-4C0C-423E-AD9E-CAF0A03877DF}" presName="childComposite" presStyleCnt="0">
        <dgm:presLayoutVars>
          <dgm:chMax val="0"/>
          <dgm:chPref val="0"/>
        </dgm:presLayoutVars>
      </dgm:prSet>
      <dgm:spPr/>
    </dgm:pt>
    <dgm:pt modelId="{E427FC7C-553A-4A5F-A5A3-444BD5EE7E56}" type="pres">
      <dgm:prSet presAssocID="{71D10EDA-4C0C-423E-AD9E-CAF0A03877DF}" presName="Image" presStyleLbl="node1" presStyleIdx="5" presStyleCnt="6" custScaleX="166002" custLinFactNeighborX="-9473" custLinFactNeighborY="-1846"/>
      <dgm:spPr>
        <a:blipFill>
          <a:blip xmlns:r="http://schemas.openxmlformats.org/officeDocument/2006/relationships" r:embed="rId6">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E1A79AF5-78B6-4300-925E-20BE51B17E6D}" type="pres">
      <dgm:prSet presAssocID="{71D10EDA-4C0C-423E-AD9E-CAF0A03877DF}" presName="childText" presStyleLbl="lnNode1" presStyleIdx="5" presStyleCnt="6" custScaleX="97482" custScaleY="132626" custLinFactNeighborX="15631" custLinFactNeighborY="-6028">
        <dgm:presLayoutVars>
          <dgm:chMax val="0"/>
          <dgm:chPref val="0"/>
          <dgm:bulletEnabled val="1"/>
        </dgm:presLayoutVars>
      </dgm:prSet>
      <dgm:spPr/>
      <dgm:t>
        <a:bodyPr/>
        <a:lstStyle/>
        <a:p>
          <a:endParaRPr lang="en-US"/>
        </a:p>
      </dgm:t>
    </dgm:pt>
  </dgm:ptLst>
  <dgm:cxnLst>
    <dgm:cxn modelId="{893CC8E2-AC97-4EBC-B5A0-545E8B1816C8}" type="presOf" srcId="{54F4D9E3-59AF-4298-9EFB-0ADC37E34CD4}" destId="{2C79BBC4-A7BB-4A44-AF6C-612E0ECDDACD}" srcOrd="0" destOrd="0" presId="urn:microsoft.com/office/officeart/2008/layout/PictureAccentList"/>
    <dgm:cxn modelId="{E3FDDA27-34C0-4E1D-AC22-865EA86844E1}" srcId="{EA0E1596-3102-4D40-BA11-63592611F069}" destId="{BB88C8A4-FFB9-41F1-B8C3-C4EDB4819A10}" srcOrd="2" destOrd="0" parTransId="{0D8F6966-6E4B-49B5-81D6-3BDE5A3E41FB}" sibTransId="{034FC56D-63F4-46F4-9652-F893871F245E}"/>
    <dgm:cxn modelId="{7033978D-5E33-447B-8E5A-6A346030BA8F}" srcId="{EA0E1596-3102-4D40-BA11-63592611F069}" destId="{03F7DC3E-001A-4DDB-B734-11E00A397391}" srcOrd="3" destOrd="0" parTransId="{DEDD97C7-579A-4C6D-B4D5-DDFC404A44D2}" sibTransId="{85C39696-F4E7-4AB8-B16E-A8CFA6BC51E9}"/>
    <dgm:cxn modelId="{EE2409C6-EE82-4F93-A3DF-A5DABB20BA4D}" type="presOf" srcId="{71D10EDA-4C0C-423E-AD9E-CAF0A03877DF}" destId="{E1A79AF5-78B6-4300-925E-20BE51B17E6D}" srcOrd="0" destOrd="0" presId="urn:microsoft.com/office/officeart/2008/layout/PictureAccentList"/>
    <dgm:cxn modelId="{15AC7E2D-8015-4F09-8184-5701032833ED}" type="presOf" srcId="{EA0E1596-3102-4D40-BA11-63592611F069}" destId="{6B7D47A1-F680-45BF-94F8-F78023F19AC7}" srcOrd="0" destOrd="0" presId="urn:microsoft.com/office/officeart/2008/layout/PictureAccentList"/>
    <dgm:cxn modelId="{2D64B8D3-12CB-48E8-854A-C559B98404C9}" srcId="{EA0E1596-3102-4D40-BA11-63592611F069}" destId="{1291C397-F370-4172-A177-0E4243258373}" srcOrd="1" destOrd="0" parTransId="{2B760F81-53BB-46C0-977A-FC3D293AEA39}" sibTransId="{095E5F5C-8A19-4100-920F-BF2456B55DE7}"/>
    <dgm:cxn modelId="{364379A1-2798-4A3F-A018-C51C91745731}" type="presOf" srcId="{03F7DC3E-001A-4DDB-B734-11E00A397391}" destId="{D79EE3B1-81B0-4126-BCAD-F546386028E9}" srcOrd="0" destOrd="0" presId="urn:microsoft.com/office/officeart/2008/layout/PictureAccentList"/>
    <dgm:cxn modelId="{6022CCF3-F844-4828-B7AB-AF232165F4FA}" srcId="{EA0E1596-3102-4D40-BA11-63592611F069}" destId="{D308533F-4DF0-4EE4-AF72-6520FB39A086}" srcOrd="0" destOrd="0" parTransId="{73F49E93-57A3-4F7A-BC34-B72EC350DF8E}" sibTransId="{C0331434-3739-41A8-B4D7-4A27065762A1}"/>
    <dgm:cxn modelId="{D289CCBD-C556-41FA-BFCB-D1D2B5E28945}" type="presOf" srcId="{1291C397-F370-4172-A177-0E4243258373}" destId="{775BD90B-07A0-4CBC-A788-D444AEB8E757}" srcOrd="0" destOrd="0" presId="urn:microsoft.com/office/officeart/2008/layout/PictureAccentList"/>
    <dgm:cxn modelId="{BFF1A81F-8469-413A-A914-7C187D1E3F68}" srcId="{EA0E1596-3102-4D40-BA11-63592611F069}" destId="{71D10EDA-4C0C-423E-AD9E-CAF0A03877DF}" srcOrd="5" destOrd="0" parTransId="{D5EE59DB-D20A-4C51-BFA5-AA08F04BB7DB}" sibTransId="{1DA9215B-56DF-4A1D-89E9-75F224603BB7}"/>
    <dgm:cxn modelId="{7A4E3679-6155-4902-AC30-A7DF33A4D85C}" type="presOf" srcId="{E113A846-3F57-4CFD-8F4B-E369B0B5EE72}" destId="{08ED333C-EA2A-4521-A5DE-15EBE9FF8989}" srcOrd="0" destOrd="0" presId="urn:microsoft.com/office/officeart/2008/layout/PictureAccentList"/>
    <dgm:cxn modelId="{2FAB8E39-676C-4672-A52F-7DEDB847FAAE}" type="presOf" srcId="{D308533F-4DF0-4EE4-AF72-6520FB39A086}" destId="{85519E14-615E-4062-81EB-F3A2B36595EA}" srcOrd="0" destOrd="0" presId="urn:microsoft.com/office/officeart/2008/layout/PictureAccentList"/>
    <dgm:cxn modelId="{459F6572-2391-4A13-A874-CA90DD226DDC}" type="presOf" srcId="{BB88C8A4-FFB9-41F1-B8C3-C4EDB4819A10}" destId="{A914DD89-EC73-4370-94D0-8EDCC353B950}" srcOrd="0" destOrd="0" presId="urn:microsoft.com/office/officeart/2008/layout/PictureAccentList"/>
    <dgm:cxn modelId="{A53008EE-36E8-4C4E-92A5-875F947823C2}" srcId="{EA0E1596-3102-4D40-BA11-63592611F069}" destId="{E113A846-3F57-4CFD-8F4B-E369B0B5EE72}" srcOrd="4" destOrd="0" parTransId="{E350797D-9A89-4701-A204-A145405F4F4D}" sibTransId="{5C9BE98E-817D-40DB-870D-62DB47511A69}"/>
    <dgm:cxn modelId="{D6BCF26E-9E82-40BE-A705-E23A77483FE8}" srcId="{54F4D9E3-59AF-4298-9EFB-0ADC37E34CD4}" destId="{EA0E1596-3102-4D40-BA11-63592611F069}" srcOrd="0" destOrd="0" parTransId="{833FD9A9-1B9B-4EDD-A791-51B33AD6AC91}" sibTransId="{2B93E3C8-290E-448A-9784-7B18D665008A}"/>
    <dgm:cxn modelId="{2837FE75-365A-45DB-A654-6CD40A50172C}" type="presParOf" srcId="{2C79BBC4-A7BB-4A44-AF6C-612E0ECDDACD}" destId="{537B1752-166B-4329-9B7A-AD0222AF021F}" srcOrd="0" destOrd="0" presId="urn:microsoft.com/office/officeart/2008/layout/PictureAccentList"/>
    <dgm:cxn modelId="{227CE523-1532-449B-9561-2DAF693726FC}" type="presParOf" srcId="{537B1752-166B-4329-9B7A-AD0222AF021F}" destId="{37A2B16F-3DA9-4F96-A3C7-0D3FB968E2A3}" srcOrd="0" destOrd="0" presId="urn:microsoft.com/office/officeart/2008/layout/PictureAccentList"/>
    <dgm:cxn modelId="{7426393F-C30E-4C0A-9C05-DEE4DEC65D97}" type="presParOf" srcId="{37A2B16F-3DA9-4F96-A3C7-0D3FB968E2A3}" destId="{6B7D47A1-F680-45BF-94F8-F78023F19AC7}" srcOrd="0" destOrd="0" presId="urn:microsoft.com/office/officeart/2008/layout/PictureAccentList"/>
    <dgm:cxn modelId="{DC621797-C1F3-4232-8290-D9D7B8E9ADB4}" type="presParOf" srcId="{537B1752-166B-4329-9B7A-AD0222AF021F}" destId="{A52DFD65-65F2-4F75-A675-9B337F10352B}" srcOrd="1" destOrd="0" presId="urn:microsoft.com/office/officeart/2008/layout/PictureAccentList"/>
    <dgm:cxn modelId="{1D2A8426-CC14-4C5B-8A9B-DD3DA34B07C0}" type="presParOf" srcId="{A52DFD65-65F2-4F75-A675-9B337F10352B}" destId="{E307EE1F-831E-4252-AD95-CF502FABE11E}" srcOrd="0" destOrd="0" presId="urn:microsoft.com/office/officeart/2008/layout/PictureAccentList"/>
    <dgm:cxn modelId="{D1416A6B-7D1B-4F3D-A161-CE6E7E9884D1}" type="presParOf" srcId="{E307EE1F-831E-4252-AD95-CF502FABE11E}" destId="{DDD9B36F-1B5E-4730-856A-B2D83F2C2B33}" srcOrd="0" destOrd="0" presId="urn:microsoft.com/office/officeart/2008/layout/PictureAccentList"/>
    <dgm:cxn modelId="{BA889283-EBB4-496F-9A21-901B64EAC33A}" type="presParOf" srcId="{E307EE1F-831E-4252-AD95-CF502FABE11E}" destId="{85519E14-615E-4062-81EB-F3A2B36595EA}" srcOrd="1" destOrd="0" presId="urn:microsoft.com/office/officeart/2008/layout/PictureAccentList"/>
    <dgm:cxn modelId="{892EC798-D4B6-4D81-92A5-D152E144B787}" type="presParOf" srcId="{A52DFD65-65F2-4F75-A675-9B337F10352B}" destId="{290E142B-BEB3-447F-8A8F-BB6C26E75E76}" srcOrd="1" destOrd="0" presId="urn:microsoft.com/office/officeart/2008/layout/PictureAccentList"/>
    <dgm:cxn modelId="{F29AF233-17A9-4B53-AACE-AD64573F0C88}" type="presParOf" srcId="{290E142B-BEB3-447F-8A8F-BB6C26E75E76}" destId="{318343F4-96B7-4C50-A3D3-352FCB25DC68}" srcOrd="0" destOrd="0" presId="urn:microsoft.com/office/officeart/2008/layout/PictureAccentList"/>
    <dgm:cxn modelId="{32403352-DD79-4F14-9CC4-4D7D8255D765}" type="presParOf" srcId="{290E142B-BEB3-447F-8A8F-BB6C26E75E76}" destId="{775BD90B-07A0-4CBC-A788-D444AEB8E757}" srcOrd="1" destOrd="0" presId="urn:microsoft.com/office/officeart/2008/layout/PictureAccentList"/>
    <dgm:cxn modelId="{72D66EE6-E575-42F3-8C3A-00E213FE0A2D}" type="presParOf" srcId="{A52DFD65-65F2-4F75-A675-9B337F10352B}" destId="{91929A71-A381-436E-8157-C17D282C5822}" srcOrd="2" destOrd="0" presId="urn:microsoft.com/office/officeart/2008/layout/PictureAccentList"/>
    <dgm:cxn modelId="{8EC0E06E-9E53-49FC-A162-9076F3EAC8D0}" type="presParOf" srcId="{91929A71-A381-436E-8157-C17D282C5822}" destId="{A5136CF9-EE75-447E-97B9-D8F497915153}" srcOrd="0" destOrd="0" presId="urn:microsoft.com/office/officeart/2008/layout/PictureAccentList"/>
    <dgm:cxn modelId="{78A4E691-A986-40CE-AF59-D8DBD802AA07}" type="presParOf" srcId="{91929A71-A381-436E-8157-C17D282C5822}" destId="{A914DD89-EC73-4370-94D0-8EDCC353B950}" srcOrd="1" destOrd="0" presId="urn:microsoft.com/office/officeart/2008/layout/PictureAccentList"/>
    <dgm:cxn modelId="{157BD5C8-9BBF-49A0-ABF5-095EB56B90F1}" type="presParOf" srcId="{A52DFD65-65F2-4F75-A675-9B337F10352B}" destId="{B5DEC2B6-5888-4BA0-9D99-6C3D373BD0F8}" srcOrd="3" destOrd="0" presId="urn:microsoft.com/office/officeart/2008/layout/PictureAccentList"/>
    <dgm:cxn modelId="{5419C60F-EC7B-43EA-9D0E-6910969DE4DC}" type="presParOf" srcId="{B5DEC2B6-5888-4BA0-9D99-6C3D373BD0F8}" destId="{33346A28-FC23-43AA-B42E-D0BA6CBA3074}" srcOrd="0" destOrd="0" presId="urn:microsoft.com/office/officeart/2008/layout/PictureAccentList"/>
    <dgm:cxn modelId="{A5AD3C4A-9A65-455C-ACC9-7C4507FA82E2}" type="presParOf" srcId="{B5DEC2B6-5888-4BA0-9D99-6C3D373BD0F8}" destId="{D79EE3B1-81B0-4126-BCAD-F546386028E9}" srcOrd="1" destOrd="0" presId="urn:microsoft.com/office/officeart/2008/layout/PictureAccentList"/>
    <dgm:cxn modelId="{1FA88F66-FA19-4A27-B696-B810544C5A9A}" type="presParOf" srcId="{A52DFD65-65F2-4F75-A675-9B337F10352B}" destId="{45B13A98-A802-4FD0-8F3C-00FDABDA70E2}" srcOrd="4" destOrd="0" presId="urn:microsoft.com/office/officeart/2008/layout/PictureAccentList"/>
    <dgm:cxn modelId="{097957D6-10D3-446C-8BFD-8E32B99680EE}" type="presParOf" srcId="{45B13A98-A802-4FD0-8F3C-00FDABDA70E2}" destId="{29CCAC3F-C4C2-4664-89D9-6ABA79C5404F}" srcOrd="0" destOrd="0" presId="urn:microsoft.com/office/officeart/2008/layout/PictureAccentList"/>
    <dgm:cxn modelId="{CDFB7C75-15F6-4220-BDB0-AC2766EE0FE5}" type="presParOf" srcId="{45B13A98-A802-4FD0-8F3C-00FDABDA70E2}" destId="{08ED333C-EA2A-4521-A5DE-15EBE9FF8989}" srcOrd="1" destOrd="0" presId="urn:microsoft.com/office/officeart/2008/layout/PictureAccentList"/>
    <dgm:cxn modelId="{94B205E9-0579-451E-AB3C-158446B449AD}" type="presParOf" srcId="{A52DFD65-65F2-4F75-A675-9B337F10352B}" destId="{6F749DA1-8B8A-44BB-952D-966CA6D20876}" srcOrd="5" destOrd="0" presId="urn:microsoft.com/office/officeart/2008/layout/PictureAccentList"/>
    <dgm:cxn modelId="{9E9C2514-9EAF-45E1-9381-4B5266FC0645}" type="presParOf" srcId="{6F749DA1-8B8A-44BB-952D-966CA6D20876}" destId="{E427FC7C-553A-4A5F-A5A3-444BD5EE7E56}" srcOrd="0" destOrd="0" presId="urn:microsoft.com/office/officeart/2008/layout/PictureAccentList"/>
    <dgm:cxn modelId="{9D26E033-4A49-4B0C-B5DD-66815F3DA86E}" type="presParOf" srcId="{6F749DA1-8B8A-44BB-952D-966CA6D20876}" destId="{E1A79AF5-78B6-4300-925E-20BE51B17E6D}" srcOrd="1" destOrd="0" presId="urn:microsoft.com/office/officeart/2008/layout/PictureAccentList"/>
  </dgm:cxnLst>
  <dgm:bg>
    <a:solidFill>
      <a:srgbClr val="FFFFCC"/>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2C23B48-1645-48F8-8F9C-0BFB648C2D21}"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en-US"/>
        </a:p>
      </dgm:t>
    </dgm:pt>
    <dgm:pt modelId="{8804D5A9-CED4-446C-8D75-BC210B741DDF}">
      <dgm:prSet phldrT="[Text]" custT="1"/>
      <dgm:spPr/>
      <dgm:t>
        <a:bodyPr/>
        <a:lstStyle/>
        <a:p>
          <a:pPr algn="l"/>
          <a:endParaRPr lang="en-US" sz="1400" b="1" dirty="0">
            <a:solidFill>
              <a:srgbClr val="CC0000"/>
            </a:solidFill>
          </a:endParaRPr>
        </a:p>
      </dgm:t>
    </dgm:pt>
    <dgm:pt modelId="{1ED0CC03-C240-49A4-B91F-3B8B4DFEE808}" type="parTrans" cxnId="{2BBBAAE6-BFAF-4A01-9441-61BFD5B5A834}">
      <dgm:prSet/>
      <dgm:spPr/>
      <dgm:t>
        <a:bodyPr/>
        <a:lstStyle/>
        <a:p>
          <a:endParaRPr lang="en-US"/>
        </a:p>
      </dgm:t>
    </dgm:pt>
    <dgm:pt modelId="{96A02085-B7FE-4C0C-ADEB-68EC0460F38A}" type="sibTrans" cxnId="{2BBBAAE6-BFAF-4A01-9441-61BFD5B5A834}">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dgm:spPr>
      <dgm:t>
        <a:bodyPr/>
        <a:lstStyle/>
        <a:p>
          <a:endParaRPr lang="en-US"/>
        </a:p>
      </dgm:t>
    </dgm:pt>
    <dgm:pt modelId="{18440653-5877-4A93-8C77-91CE338B20E0}">
      <dgm:prSet phldrT="[Text]" custT="1"/>
      <dgm:spPr/>
      <dgm:t>
        <a:bodyPr/>
        <a:lstStyle/>
        <a:p>
          <a:endParaRPr lang="en-US" sz="1400" b="1" dirty="0">
            <a:solidFill>
              <a:srgbClr val="CC0000"/>
            </a:solidFill>
          </a:endParaRPr>
        </a:p>
      </dgm:t>
    </dgm:pt>
    <dgm:pt modelId="{94DD678A-FC1E-42F6-9ADC-D3D4C2B07C95}" type="parTrans" cxnId="{403178E2-523B-464D-BAF4-B348CF9804DA}">
      <dgm:prSet/>
      <dgm:spPr/>
      <dgm:t>
        <a:bodyPr/>
        <a:lstStyle/>
        <a:p>
          <a:endParaRPr lang="en-US"/>
        </a:p>
      </dgm:t>
    </dgm:pt>
    <dgm:pt modelId="{3ECA8D72-62C7-4BA4-9E63-496F8DB81D82}" type="sibTrans" cxnId="{403178E2-523B-464D-BAF4-B348CF9804DA}">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E860BE2D-3BBC-4EB1-93E2-E96FBE13AAF3}">
      <dgm:prSet phldrT="[Text]" custT="1"/>
      <dgm:spPr/>
      <dgm:t>
        <a:bodyPr/>
        <a:lstStyle/>
        <a:p>
          <a:endParaRPr lang="en-US" sz="1400" b="1" dirty="0">
            <a:solidFill>
              <a:srgbClr val="CC0000"/>
            </a:solidFill>
          </a:endParaRPr>
        </a:p>
      </dgm:t>
    </dgm:pt>
    <dgm:pt modelId="{C4203446-880F-430C-A34F-A8D764BCFA89}" type="parTrans" cxnId="{F9D1E098-E1B1-4207-8E6A-35DDDDDAA674}">
      <dgm:prSet/>
      <dgm:spPr/>
      <dgm:t>
        <a:bodyPr/>
        <a:lstStyle/>
        <a:p>
          <a:endParaRPr lang="en-US"/>
        </a:p>
      </dgm:t>
    </dgm:pt>
    <dgm:pt modelId="{C39A6BB5-E284-48BA-BD5F-52A5B5D5DDFB}" type="sibTrans" cxnId="{F9D1E098-E1B1-4207-8E6A-35DDDDDAA674}">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dgm:spPr>
      <dgm:t>
        <a:bodyPr/>
        <a:lstStyle/>
        <a:p>
          <a:endParaRPr lang="en-US"/>
        </a:p>
      </dgm:t>
    </dgm:pt>
    <dgm:pt modelId="{A8C23107-8D73-42ED-A030-5E96585A7E27}">
      <dgm:prSet phldrT="[Text]" custT="1"/>
      <dgm:spPr/>
      <dgm:t>
        <a:bodyPr/>
        <a:lstStyle/>
        <a:p>
          <a:r>
            <a:rPr lang="en-US" sz="1400" b="1" dirty="0" smtClean="0">
              <a:solidFill>
                <a:srgbClr val="CC0000"/>
              </a:solidFill>
            </a:rPr>
            <a:t> </a:t>
          </a:r>
          <a:endParaRPr lang="en-US" sz="1400" b="1" dirty="0">
            <a:solidFill>
              <a:srgbClr val="CC0000"/>
            </a:solidFill>
          </a:endParaRPr>
        </a:p>
      </dgm:t>
    </dgm:pt>
    <dgm:pt modelId="{088ADB92-90F7-4597-A78E-6DD925CAFA9C}" type="parTrans" cxnId="{1F6FCBFF-8A2A-4DDD-81DF-4733B6059CB1}">
      <dgm:prSet/>
      <dgm:spPr/>
      <dgm:t>
        <a:bodyPr/>
        <a:lstStyle/>
        <a:p>
          <a:endParaRPr lang="en-US"/>
        </a:p>
      </dgm:t>
    </dgm:pt>
    <dgm:pt modelId="{29DE254A-B98C-4175-AA99-D004A53D9B66}" type="sibTrans" cxnId="{1F6FCBFF-8A2A-4DDD-81DF-4733B6059CB1}">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66B5549C-8104-4D4C-AFDC-8EC92DF316AA}">
      <dgm:prSet phldrT="[Text]" custT="1"/>
      <dgm:spPr/>
      <dgm:t>
        <a:bodyPr/>
        <a:lstStyle/>
        <a:p>
          <a:endParaRPr lang="en-US" sz="1400" b="1" dirty="0">
            <a:solidFill>
              <a:srgbClr val="CC0000"/>
            </a:solidFill>
          </a:endParaRPr>
        </a:p>
      </dgm:t>
    </dgm:pt>
    <dgm:pt modelId="{5D50B45B-774E-4686-9B24-F76ABA9948E4}" type="parTrans" cxnId="{C03DF502-7883-4B15-933F-59AC84830E1A}">
      <dgm:prSet/>
      <dgm:spPr/>
      <dgm:t>
        <a:bodyPr/>
        <a:lstStyle/>
        <a:p>
          <a:endParaRPr lang="en-US"/>
        </a:p>
      </dgm:t>
    </dgm:pt>
    <dgm:pt modelId="{D3977DF9-5548-499E-8B43-7F42DA6A6519}" type="sibTrans" cxnId="{C03DF502-7883-4B15-933F-59AC84830E1A}">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endParaRPr lang="en-US"/>
        </a:p>
      </dgm:t>
    </dgm:pt>
    <dgm:pt modelId="{6DC095FF-954E-4DF2-8852-EC61513EFD71}" type="pres">
      <dgm:prSet presAssocID="{22C23B48-1645-48F8-8F9C-0BFB648C2D21}" presName="Name0" presStyleCnt="0">
        <dgm:presLayoutVars>
          <dgm:chMax val="8"/>
          <dgm:chPref val="8"/>
          <dgm:dir/>
        </dgm:presLayoutVars>
      </dgm:prSet>
      <dgm:spPr/>
      <dgm:t>
        <a:bodyPr/>
        <a:lstStyle/>
        <a:p>
          <a:endParaRPr lang="en-US"/>
        </a:p>
      </dgm:t>
    </dgm:pt>
    <dgm:pt modelId="{B310B790-76A3-44B4-8B33-C52F104AA7F5}" type="pres">
      <dgm:prSet presAssocID="{8804D5A9-CED4-446C-8D75-BC210B741DDF}" presName="parent_text_1" presStyleLbl="revTx" presStyleIdx="0" presStyleCnt="5" custScaleX="130820" custLinFactNeighborX="-15778" custLinFactNeighborY="44702">
        <dgm:presLayoutVars>
          <dgm:chMax val="0"/>
          <dgm:chPref val="0"/>
          <dgm:bulletEnabled val="1"/>
        </dgm:presLayoutVars>
      </dgm:prSet>
      <dgm:spPr/>
      <dgm:t>
        <a:bodyPr/>
        <a:lstStyle/>
        <a:p>
          <a:endParaRPr lang="en-US"/>
        </a:p>
      </dgm:t>
    </dgm:pt>
    <dgm:pt modelId="{9B3E29C4-3F10-46DC-812F-5C44F92C4306}" type="pres">
      <dgm:prSet presAssocID="{8804D5A9-CED4-446C-8D75-BC210B741DDF}" presName="image_accent_1" presStyleCnt="0"/>
      <dgm:spPr/>
    </dgm:pt>
    <dgm:pt modelId="{E55933A3-A36D-44C5-AE70-7924E14E51B8}" type="pres">
      <dgm:prSet presAssocID="{8804D5A9-CED4-446C-8D75-BC210B741DDF}" presName="imageAccentRepeatNode" presStyleLbl="alignNode1" presStyleIdx="0" presStyleCnt="9"/>
      <dgm:spPr/>
    </dgm:pt>
    <dgm:pt modelId="{1149BA26-DE1B-41DB-8E53-7619CEECA3C6}" type="pres">
      <dgm:prSet presAssocID="{8804D5A9-CED4-446C-8D75-BC210B741DDF}" presName="accent_1" presStyleLbl="alignNode1" presStyleIdx="1" presStyleCnt="9"/>
      <dgm:spPr/>
    </dgm:pt>
    <dgm:pt modelId="{AE2D5479-5E7C-49E8-8D88-CDB5852898F9}" type="pres">
      <dgm:prSet presAssocID="{96A02085-B7FE-4C0C-ADEB-68EC0460F38A}" presName="image_1" presStyleCnt="0"/>
      <dgm:spPr/>
    </dgm:pt>
    <dgm:pt modelId="{41A8376A-95EF-41F1-B326-0689359BD2FC}" type="pres">
      <dgm:prSet presAssocID="{96A02085-B7FE-4C0C-ADEB-68EC0460F38A}" presName="imageRepeatNode" presStyleLbl="fgImgPlace1" presStyleIdx="0" presStyleCnt="5"/>
      <dgm:spPr/>
      <dgm:t>
        <a:bodyPr/>
        <a:lstStyle/>
        <a:p>
          <a:endParaRPr lang="en-US"/>
        </a:p>
      </dgm:t>
    </dgm:pt>
    <dgm:pt modelId="{D2A84DF7-3AF5-4A1F-9CB8-274343A6B0BF}" type="pres">
      <dgm:prSet presAssocID="{18440653-5877-4A93-8C77-91CE338B20E0}" presName="parent_text_2" presStyleLbl="revTx" presStyleIdx="1" presStyleCnt="5" custScaleX="136715" custLinFactNeighborX="14424" custLinFactNeighborY="-211">
        <dgm:presLayoutVars>
          <dgm:chMax val="0"/>
          <dgm:chPref val="0"/>
          <dgm:bulletEnabled val="1"/>
        </dgm:presLayoutVars>
      </dgm:prSet>
      <dgm:spPr/>
      <dgm:t>
        <a:bodyPr/>
        <a:lstStyle/>
        <a:p>
          <a:endParaRPr lang="en-US"/>
        </a:p>
      </dgm:t>
    </dgm:pt>
    <dgm:pt modelId="{1DCFFFFF-CD32-46C3-80CE-7DCCF3CD98F4}" type="pres">
      <dgm:prSet presAssocID="{18440653-5877-4A93-8C77-91CE338B20E0}" presName="image_accent_2" presStyleCnt="0"/>
      <dgm:spPr/>
    </dgm:pt>
    <dgm:pt modelId="{175A7E73-2B36-42B5-BC66-E2E831EB36EC}" type="pres">
      <dgm:prSet presAssocID="{18440653-5877-4A93-8C77-91CE338B20E0}" presName="imageAccentRepeatNode" presStyleLbl="alignNode1" presStyleIdx="2" presStyleCnt="9"/>
      <dgm:spPr/>
    </dgm:pt>
    <dgm:pt modelId="{6D1361D8-2371-4DC8-A540-1E9EBE2EC358}" type="pres">
      <dgm:prSet presAssocID="{3ECA8D72-62C7-4BA4-9E63-496F8DB81D82}" presName="image_2" presStyleCnt="0"/>
      <dgm:spPr/>
    </dgm:pt>
    <dgm:pt modelId="{2BC51877-2511-4EBC-829C-C1A623E9A99D}" type="pres">
      <dgm:prSet presAssocID="{3ECA8D72-62C7-4BA4-9E63-496F8DB81D82}" presName="imageRepeatNode" presStyleLbl="fgImgPlace1" presStyleIdx="1" presStyleCnt="5"/>
      <dgm:spPr/>
      <dgm:t>
        <a:bodyPr/>
        <a:lstStyle/>
        <a:p>
          <a:endParaRPr lang="en-US"/>
        </a:p>
      </dgm:t>
    </dgm:pt>
    <dgm:pt modelId="{2E92C60D-27B2-4666-BFAA-864595998036}" type="pres">
      <dgm:prSet presAssocID="{66B5549C-8104-4D4C-AFDC-8EC92DF316AA}" presName="image_accent_3" presStyleCnt="0"/>
      <dgm:spPr/>
    </dgm:pt>
    <dgm:pt modelId="{1E8D559F-870B-4313-84F3-55D003554CDE}" type="pres">
      <dgm:prSet presAssocID="{66B5549C-8104-4D4C-AFDC-8EC92DF316AA}" presName="imageAccentRepeatNode" presStyleLbl="alignNode1" presStyleIdx="3" presStyleCnt="9"/>
      <dgm:spPr/>
    </dgm:pt>
    <dgm:pt modelId="{89125F11-C2DC-40DF-B2B4-A49D9448D644}" type="pres">
      <dgm:prSet presAssocID="{66B5549C-8104-4D4C-AFDC-8EC92DF316AA}" presName="parent_text_3" presStyleLbl="revTx" presStyleIdx="2" presStyleCnt="5" custScaleX="137158" custLinFactNeighborX="15143" custLinFactNeighborY="3025">
        <dgm:presLayoutVars>
          <dgm:chMax val="0"/>
          <dgm:chPref val="0"/>
          <dgm:bulletEnabled val="1"/>
        </dgm:presLayoutVars>
      </dgm:prSet>
      <dgm:spPr/>
      <dgm:t>
        <a:bodyPr/>
        <a:lstStyle/>
        <a:p>
          <a:endParaRPr lang="en-US"/>
        </a:p>
      </dgm:t>
    </dgm:pt>
    <dgm:pt modelId="{E2D0C427-8737-43BC-B4AC-44F25B0CA773}" type="pres">
      <dgm:prSet presAssocID="{66B5549C-8104-4D4C-AFDC-8EC92DF316AA}" presName="accent_2" presStyleLbl="alignNode1" presStyleIdx="4" presStyleCnt="9"/>
      <dgm:spPr/>
    </dgm:pt>
    <dgm:pt modelId="{A80245F5-7A76-458F-B8D7-C45A0C821656}" type="pres">
      <dgm:prSet presAssocID="{66B5549C-8104-4D4C-AFDC-8EC92DF316AA}" presName="accent_3" presStyleLbl="alignNode1" presStyleIdx="5" presStyleCnt="9"/>
      <dgm:spPr/>
    </dgm:pt>
    <dgm:pt modelId="{7A7C5942-CD05-4370-A383-B58C8C33B3D1}" type="pres">
      <dgm:prSet presAssocID="{D3977DF9-5548-499E-8B43-7F42DA6A6519}" presName="image_3" presStyleCnt="0"/>
      <dgm:spPr/>
    </dgm:pt>
    <dgm:pt modelId="{0E2EDA64-A3C2-4DCB-AC63-00C28AC27DFF}" type="pres">
      <dgm:prSet presAssocID="{D3977DF9-5548-499E-8B43-7F42DA6A6519}" presName="imageRepeatNode" presStyleLbl="fgImgPlace1" presStyleIdx="2" presStyleCnt="5"/>
      <dgm:spPr/>
      <dgm:t>
        <a:bodyPr/>
        <a:lstStyle/>
        <a:p>
          <a:endParaRPr lang="en-US"/>
        </a:p>
      </dgm:t>
    </dgm:pt>
    <dgm:pt modelId="{7C87F947-B72F-4E8A-998C-09AF0D09884C}" type="pres">
      <dgm:prSet presAssocID="{A8C23107-8D73-42ED-A030-5E96585A7E27}" presName="image_accent_4" presStyleCnt="0"/>
      <dgm:spPr/>
    </dgm:pt>
    <dgm:pt modelId="{21B259DF-D34D-4FB3-9225-68C7ED930F2E}" type="pres">
      <dgm:prSet presAssocID="{A8C23107-8D73-42ED-A030-5E96585A7E27}" presName="imageAccentRepeatNode" presStyleLbl="alignNode1" presStyleIdx="6" presStyleCnt="9"/>
      <dgm:spPr/>
    </dgm:pt>
    <dgm:pt modelId="{3BB781FB-C374-4DEC-9B83-B52E73D7D231}" type="pres">
      <dgm:prSet presAssocID="{A8C23107-8D73-42ED-A030-5E96585A7E27}" presName="parent_text_4" presStyleLbl="revTx" presStyleIdx="3" presStyleCnt="5">
        <dgm:presLayoutVars>
          <dgm:chMax val="0"/>
          <dgm:chPref val="0"/>
          <dgm:bulletEnabled val="1"/>
        </dgm:presLayoutVars>
      </dgm:prSet>
      <dgm:spPr/>
      <dgm:t>
        <a:bodyPr/>
        <a:lstStyle/>
        <a:p>
          <a:endParaRPr lang="en-US"/>
        </a:p>
      </dgm:t>
    </dgm:pt>
    <dgm:pt modelId="{A4DEFA2A-20D5-4766-9360-CF576658147A}" type="pres">
      <dgm:prSet presAssocID="{A8C23107-8D73-42ED-A030-5E96585A7E27}" presName="accent_4" presStyleLbl="alignNode1" presStyleIdx="7" presStyleCnt="9"/>
      <dgm:spPr/>
    </dgm:pt>
    <dgm:pt modelId="{FAA1C61F-C6E4-41D7-8E8C-500F179241B0}" type="pres">
      <dgm:prSet presAssocID="{29DE254A-B98C-4175-AA99-D004A53D9B66}" presName="image_4" presStyleCnt="0"/>
      <dgm:spPr/>
    </dgm:pt>
    <dgm:pt modelId="{A5ED561E-4F2D-40D1-B640-0992697D26C7}" type="pres">
      <dgm:prSet presAssocID="{29DE254A-B98C-4175-AA99-D004A53D9B66}" presName="imageRepeatNode" presStyleLbl="fgImgPlace1" presStyleIdx="3" presStyleCnt="5" custLinFactNeighborX="-6594" custLinFactNeighborY="5545"/>
      <dgm:spPr/>
      <dgm:t>
        <a:bodyPr/>
        <a:lstStyle/>
        <a:p>
          <a:endParaRPr lang="en-US"/>
        </a:p>
      </dgm:t>
    </dgm:pt>
    <dgm:pt modelId="{3FAC6734-1705-4C42-AB14-2535107A8B2B}" type="pres">
      <dgm:prSet presAssocID="{E860BE2D-3BBC-4EB1-93E2-E96FBE13AAF3}" presName="image_accent_5" presStyleCnt="0"/>
      <dgm:spPr/>
    </dgm:pt>
    <dgm:pt modelId="{4E8B9A8D-962D-402D-A838-5744A1EE3CBB}" type="pres">
      <dgm:prSet presAssocID="{E860BE2D-3BBC-4EB1-93E2-E96FBE13AAF3}" presName="imageAccentRepeatNode" presStyleLbl="alignNode1" presStyleIdx="8" presStyleCnt="9"/>
      <dgm:spPr/>
    </dgm:pt>
    <dgm:pt modelId="{BC389D34-3EDF-448D-854E-E4ABDDD0650E}" type="pres">
      <dgm:prSet presAssocID="{E860BE2D-3BBC-4EB1-93E2-E96FBE13AAF3}" presName="parent_text_5" presStyleLbl="revTx" presStyleIdx="4" presStyleCnt="5" custLinFactNeighborX="-91" custLinFactNeighborY="16596">
        <dgm:presLayoutVars>
          <dgm:chMax val="0"/>
          <dgm:chPref val="0"/>
          <dgm:bulletEnabled val="1"/>
        </dgm:presLayoutVars>
      </dgm:prSet>
      <dgm:spPr/>
      <dgm:t>
        <a:bodyPr/>
        <a:lstStyle/>
        <a:p>
          <a:endParaRPr lang="en-US"/>
        </a:p>
      </dgm:t>
    </dgm:pt>
    <dgm:pt modelId="{ACD25217-DD2A-4601-B7FC-A292F7E79EC5}" type="pres">
      <dgm:prSet presAssocID="{C39A6BB5-E284-48BA-BD5F-52A5B5D5DDFB}" presName="image_5" presStyleCnt="0"/>
      <dgm:spPr/>
    </dgm:pt>
    <dgm:pt modelId="{901F7683-D163-434E-9A65-396919320C64}" type="pres">
      <dgm:prSet presAssocID="{C39A6BB5-E284-48BA-BD5F-52A5B5D5DDFB}" presName="imageRepeatNode" presStyleLbl="fgImgPlace1" presStyleIdx="4" presStyleCnt="5"/>
      <dgm:spPr/>
      <dgm:t>
        <a:bodyPr/>
        <a:lstStyle/>
        <a:p>
          <a:endParaRPr lang="en-US"/>
        </a:p>
      </dgm:t>
    </dgm:pt>
  </dgm:ptLst>
  <dgm:cxnLst>
    <dgm:cxn modelId="{1F6FCBFF-8A2A-4DDD-81DF-4733B6059CB1}" srcId="{22C23B48-1645-48F8-8F9C-0BFB648C2D21}" destId="{A8C23107-8D73-42ED-A030-5E96585A7E27}" srcOrd="3" destOrd="0" parTransId="{088ADB92-90F7-4597-A78E-6DD925CAFA9C}" sibTransId="{29DE254A-B98C-4175-AA99-D004A53D9B66}"/>
    <dgm:cxn modelId="{7A90094D-9E52-4AB1-B5D4-107E10607878}" type="presOf" srcId="{96A02085-B7FE-4C0C-ADEB-68EC0460F38A}" destId="{41A8376A-95EF-41F1-B326-0689359BD2FC}" srcOrd="0" destOrd="0" presId="urn:microsoft.com/office/officeart/2008/layout/BubblePictureList"/>
    <dgm:cxn modelId="{A0CD3000-18D4-452C-9585-34BA2EAA1C75}" type="presOf" srcId="{D3977DF9-5548-499E-8B43-7F42DA6A6519}" destId="{0E2EDA64-A3C2-4DCB-AC63-00C28AC27DFF}" srcOrd="0" destOrd="0" presId="urn:microsoft.com/office/officeart/2008/layout/BubblePictureList"/>
    <dgm:cxn modelId="{421D7C43-1D9D-4B34-B07A-3B6228C5D5A7}" type="presOf" srcId="{18440653-5877-4A93-8C77-91CE338B20E0}" destId="{D2A84DF7-3AF5-4A1F-9CB8-274343A6B0BF}" srcOrd="0" destOrd="0" presId="urn:microsoft.com/office/officeart/2008/layout/BubblePictureList"/>
    <dgm:cxn modelId="{F9D1E098-E1B1-4207-8E6A-35DDDDDAA674}" srcId="{22C23B48-1645-48F8-8F9C-0BFB648C2D21}" destId="{E860BE2D-3BBC-4EB1-93E2-E96FBE13AAF3}" srcOrd="4" destOrd="0" parTransId="{C4203446-880F-430C-A34F-A8D764BCFA89}" sibTransId="{C39A6BB5-E284-48BA-BD5F-52A5B5D5DDFB}"/>
    <dgm:cxn modelId="{815DAC44-3588-453D-AE22-919D78B7C264}" type="presOf" srcId="{66B5549C-8104-4D4C-AFDC-8EC92DF316AA}" destId="{89125F11-C2DC-40DF-B2B4-A49D9448D644}" srcOrd="0" destOrd="0" presId="urn:microsoft.com/office/officeart/2008/layout/BubblePictureList"/>
    <dgm:cxn modelId="{403178E2-523B-464D-BAF4-B348CF9804DA}" srcId="{22C23B48-1645-48F8-8F9C-0BFB648C2D21}" destId="{18440653-5877-4A93-8C77-91CE338B20E0}" srcOrd="1" destOrd="0" parTransId="{94DD678A-FC1E-42F6-9ADC-D3D4C2B07C95}" sibTransId="{3ECA8D72-62C7-4BA4-9E63-496F8DB81D82}"/>
    <dgm:cxn modelId="{0C11B0E1-814A-4272-ACCF-A41367BC5EF6}" type="presOf" srcId="{8804D5A9-CED4-446C-8D75-BC210B741DDF}" destId="{B310B790-76A3-44B4-8B33-C52F104AA7F5}" srcOrd="0" destOrd="0" presId="urn:microsoft.com/office/officeart/2008/layout/BubblePictureList"/>
    <dgm:cxn modelId="{FC639556-4493-48E4-9494-A2E95B748B07}" type="presOf" srcId="{E860BE2D-3BBC-4EB1-93E2-E96FBE13AAF3}" destId="{BC389D34-3EDF-448D-854E-E4ABDDD0650E}" srcOrd="0" destOrd="0" presId="urn:microsoft.com/office/officeart/2008/layout/BubblePictureList"/>
    <dgm:cxn modelId="{CC1D322B-7EDE-4DFD-BD95-55703B2DD55B}" type="presOf" srcId="{29DE254A-B98C-4175-AA99-D004A53D9B66}" destId="{A5ED561E-4F2D-40D1-B640-0992697D26C7}" srcOrd="0" destOrd="0" presId="urn:microsoft.com/office/officeart/2008/layout/BubblePictureList"/>
    <dgm:cxn modelId="{3C91ED32-F0A6-4783-8904-31ECAACFD497}" type="presOf" srcId="{A8C23107-8D73-42ED-A030-5E96585A7E27}" destId="{3BB781FB-C374-4DEC-9B83-B52E73D7D231}" srcOrd="0" destOrd="0" presId="urn:microsoft.com/office/officeart/2008/layout/BubblePictureList"/>
    <dgm:cxn modelId="{C03DF502-7883-4B15-933F-59AC84830E1A}" srcId="{22C23B48-1645-48F8-8F9C-0BFB648C2D21}" destId="{66B5549C-8104-4D4C-AFDC-8EC92DF316AA}" srcOrd="2" destOrd="0" parTransId="{5D50B45B-774E-4686-9B24-F76ABA9948E4}" sibTransId="{D3977DF9-5548-499E-8B43-7F42DA6A6519}"/>
    <dgm:cxn modelId="{74DB4A8E-AEA9-4AF6-9919-2C4B14E79D13}" type="presOf" srcId="{C39A6BB5-E284-48BA-BD5F-52A5B5D5DDFB}" destId="{901F7683-D163-434E-9A65-396919320C64}" srcOrd="0" destOrd="0" presId="urn:microsoft.com/office/officeart/2008/layout/BubblePictureList"/>
    <dgm:cxn modelId="{955E2F24-B4B1-4701-8C19-F5BA0015083A}" type="presOf" srcId="{3ECA8D72-62C7-4BA4-9E63-496F8DB81D82}" destId="{2BC51877-2511-4EBC-829C-C1A623E9A99D}" srcOrd="0" destOrd="0" presId="urn:microsoft.com/office/officeart/2008/layout/BubblePictureList"/>
    <dgm:cxn modelId="{D037945D-EE0D-4406-A8CE-C253A4B008C1}" type="presOf" srcId="{22C23B48-1645-48F8-8F9C-0BFB648C2D21}" destId="{6DC095FF-954E-4DF2-8852-EC61513EFD71}" srcOrd="0" destOrd="0" presId="urn:microsoft.com/office/officeart/2008/layout/BubblePictureList"/>
    <dgm:cxn modelId="{2BBBAAE6-BFAF-4A01-9441-61BFD5B5A834}" srcId="{22C23B48-1645-48F8-8F9C-0BFB648C2D21}" destId="{8804D5A9-CED4-446C-8D75-BC210B741DDF}" srcOrd="0" destOrd="0" parTransId="{1ED0CC03-C240-49A4-B91F-3B8B4DFEE808}" sibTransId="{96A02085-B7FE-4C0C-ADEB-68EC0460F38A}"/>
    <dgm:cxn modelId="{E98CA547-7ED7-4BF4-8162-FE92FEFC6B98}" type="presParOf" srcId="{6DC095FF-954E-4DF2-8852-EC61513EFD71}" destId="{B310B790-76A3-44B4-8B33-C52F104AA7F5}" srcOrd="0" destOrd="0" presId="urn:microsoft.com/office/officeart/2008/layout/BubblePictureList"/>
    <dgm:cxn modelId="{1B8F64D6-B91A-4BCC-B408-3E28376131C8}" type="presParOf" srcId="{6DC095FF-954E-4DF2-8852-EC61513EFD71}" destId="{9B3E29C4-3F10-46DC-812F-5C44F92C4306}" srcOrd="1" destOrd="0" presId="urn:microsoft.com/office/officeart/2008/layout/BubblePictureList"/>
    <dgm:cxn modelId="{B9666286-EEC4-42B4-BAED-87298BACE9E9}" type="presParOf" srcId="{9B3E29C4-3F10-46DC-812F-5C44F92C4306}" destId="{E55933A3-A36D-44C5-AE70-7924E14E51B8}" srcOrd="0" destOrd="0" presId="urn:microsoft.com/office/officeart/2008/layout/BubblePictureList"/>
    <dgm:cxn modelId="{2ABFD7BA-BE0F-4525-A0D2-5015BC33599B}" type="presParOf" srcId="{6DC095FF-954E-4DF2-8852-EC61513EFD71}" destId="{1149BA26-DE1B-41DB-8E53-7619CEECA3C6}" srcOrd="2" destOrd="0" presId="urn:microsoft.com/office/officeart/2008/layout/BubblePictureList"/>
    <dgm:cxn modelId="{12D42AF9-67EF-42D5-B823-70AAC873F218}" type="presParOf" srcId="{6DC095FF-954E-4DF2-8852-EC61513EFD71}" destId="{AE2D5479-5E7C-49E8-8D88-CDB5852898F9}" srcOrd="3" destOrd="0" presId="urn:microsoft.com/office/officeart/2008/layout/BubblePictureList"/>
    <dgm:cxn modelId="{4535C5D1-63A3-4F17-AD2B-D22CEABBE72A}" type="presParOf" srcId="{AE2D5479-5E7C-49E8-8D88-CDB5852898F9}" destId="{41A8376A-95EF-41F1-B326-0689359BD2FC}" srcOrd="0" destOrd="0" presId="urn:microsoft.com/office/officeart/2008/layout/BubblePictureList"/>
    <dgm:cxn modelId="{A4723DEB-01A9-467C-9B56-A9AFB6AE3B7A}" type="presParOf" srcId="{6DC095FF-954E-4DF2-8852-EC61513EFD71}" destId="{D2A84DF7-3AF5-4A1F-9CB8-274343A6B0BF}" srcOrd="4" destOrd="0" presId="urn:microsoft.com/office/officeart/2008/layout/BubblePictureList"/>
    <dgm:cxn modelId="{C93EF30C-72AC-448C-BCDA-557476E12121}" type="presParOf" srcId="{6DC095FF-954E-4DF2-8852-EC61513EFD71}" destId="{1DCFFFFF-CD32-46C3-80CE-7DCCF3CD98F4}" srcOrd="5" destOrd="0" presId="urn:microsoft.com/office/officeart/2008/layout/BubblePictureList"/>
    <dgm:cxn modelId="{84E07971-F830-414A-A34C-8EFA6F18160C}" type="presParOf" srcId="{1DCFFFFF-CD32-46C3-80CE-7DCCF3CD98F4}" destId="{175A7E73-2B36-42B5-BC66-E2E831EB36EC}" srcOrd="0" destOrd="0" presId="urn:microsoft.com/office/officeart/2008/layout/BubblePictureList"/>
    <dgm:cxn modelId="{281E2546-1829-4AED-9F18-B266AC9D614A}" type="presParOf" srcId="{6DC095FF-954E-4DF2-8852-EC61513EFD71}" destId="{6D1361D8-2371-4DC8-A540-1E9EBE2EC358}" srcOrd="6" destOrd="0" presId="urn:microsoft.com/office/officeart/2008/layout/BubblePictureList"/>
    <dgm:cxn modelId="{112B3E18-7F14-407F-BE3E-E6E49E84EB95}" type="presParOf" srcId="{6D1361D8-2371-4DC8-A540-1E9EBE2EC358}" destId="{2BC51877-2511-4EBC-829C-C1A623E9A99D}" srcOrd="0" destOrd="0" presId="urn:microsoft.com/office/officeart/2008/layout/BubblePictureList"/>
    <dgm:cxn modelId="{344078DC-2DE8-48FF-8740-381D1B3785DA}" type="presParOf" srcId="{6DC095FF-954E-4DF2-8852-EC61513EFD71}" destId="{2E92C60D-27B2-4666-BFAA-864595998036}" srcOrd="7" destOrd="0" presId="urn:microsoft.com/office/officeart/2008/layout/BubblePictureList"/>
    <dgm:cxn modelId="{9999E0A5-0E95-4F67-A3EC-7E03903063EE}" type="presParOf" srcId="{2E92C60D-27B2-4666-BFAA-864595998036}" destId="{1E8D559F-870B-4313-84F3-55D003554CDE}" srcOrd="0" destOrd="0" presId="urn:microsoft.com/office/officeart/2008/layout/BubblePictureList"/>
    <dgm:cxn modelId="{7836F5DF-80F5-46A0-BDF8-4C78C52563F9}" type="presParOf" srcId="{6DC095FF-954E-4DF2-8852-EC61513EFD71}" destId="{89125F11-C2DC-40DF-B2B4-A49D9448D644}" srcOrd="8" destOrd="0" presId="urn:microsoft.com/office/officeart/2008/layout/BubblePictureList"/>
    <dgm:cxn modelId="{34942C83-5F9A-4491-B916-50E7448915FD}" type="presParOf" srcId="{6DC095FF-954E-4DF2-8852-EC61513EFD71}" destId="{E2D0C427-8737-43BC-B4AC-44F25B0CA773}" srcOrd="9" destOrd="0" presId="urn:microsoft.com/office/officeart/2008/layout/BubblePictureList"/>
    <dgm:cxn modelId="{1C4B023A-EA06-4462-B0CB-A06446B514CF}" type="presParOf" srcId="{6DC095FF-954E-4DF2-8852-EC61513EFD71}" destId="{A80245F5-7A76-458F-B8D7-C45A0C821656}" srcOrd="10" destOrd="0" presId="urn:microsoft.com/office/officeart/2008/layout/BubblePictureList"/>
    <dgm:cxn modelId="{C34918D6-1282-49BD-BFEC-489128D4F309}" type="presParOf" srcId="{6DC095FF-954E-4DF2-8852-EC61513EFD71}" destId="{7A7C5942-CD05-4370-A383-B58C8C33B3D1}" srcOrd="11" destOrd="0" presId="urn:microsoft.com/office/officeart/2008/layout/BubblePictureList"/>
    <dgm:cxn modelId="{A6A2583F-6330-4252-A3F4-6F8A39E2ED17}" type="presParOf" srcId="{7A7C5942-CD05-4370-A383-B58C8C33B3D1}" destId="{0E2EDA64-A3C2-4DCB-AC63-00C28AC27DFF}" srcOrd="0" destOrd="0" presId="urn:microsoft.com/office/officeart/2008/layout/BubblePictureList"/>
    <dgm:cxn modelId="{E260D492-3E65-442A-B901-D11F4B60C429}" type="presParOf" srcId="{6DC095FF-954E-4DF2-8852-EC61513EFD71}" destId="{7C87F947-B72F-4E8A-998C-09AF0D09884C}" srcOrd="12" destOrd="0" presId="urn:microsoft.com/office/officeart/2008/layout/BubblePictureList"/>
    <dgm:cxn modelId="{1568F70B-B8F5-4EF0-AB2E-630240E5E319}" type="presParOf" srcId="{7C87F947-B72F-4E8A-998C-09AF0D09884C}" destId="{21B259DF-D34D-4FB3-9225-68C7ED930F2E}" srcOrd="0" destOrd="0" presId="urn:microsoft.com/office/officeart/2008/layout/BubblePictureList"/>
    <dgm:cxn modelId="{6B06BEA0-2792-4EE6-875D-B45546A6F9A8}" type="presParOf" srcId="{6DC095FF-954E-4DF2-8852-EC61513EFD71}" destId="{3BB781FB-C374-4DEC-9B83-B52E73D7D231}" srcOrd="13" destOrd="0" presId="urn:microsoft.com/office/officeart/2008/layout/BubblePictureList"/>
    <dgm:cxn modelId="{9344BBC6-65E0-4E1F-8040-EEFD348A91CD}" type="presParOf" srcId="{6DC095FF-954E-4DF2-8852-EC61513EFD71}" destId="{A4DEFA2A-20D5-4766-9360-CF576658147A}" srcOrd="14" destOrd="0" presId="urn:microsoft.com/office/officeart/2008/layout/BubblePictureList"/>
    <dgm:cxn modelId="{8E47BB4B-57EB-4A48-A5AE-83BD74331DCF}" type="presParOf" srcId="{6DC095FF-954E-4DF2-8852-EC61513EFD71}" destId="{FAA1C61F-C6E4-41D7-8E8C-500F179241B0}" srcOrd="15" destOrd="0" presId="urn:microsoft.com/office/officeart/2008/layout/BubblePictureList"/>
    <dgm:cxn modelId="{0ECFAD10-A504-4999-A19A-82B79E6DC807}" type="presParOf" srcId="{FAA1C61F-C6E4-41D7-8E8C-500F179241B0}" destId="{A5ED561E-4F2D-40D1-B640-0992697D26C7}" srcOrd="0" destOrd="0" presId="urn:microsoft.com/office/officeart/2008/layout/BubblePictureList"/>
    <dgm:cxn modelId="{18D632D9-60BF-4D90-9E16-9EAED38C4514}" type="presParOf" srcId="{6DC095FF-954E-4DF2-8852-EC61513EFD71}" destId="{3FAC6734-1705-4C42-AB14-2535107A8B2B}" srcOrd="16" destOrd="0" presId="urn:microsoft.com/office/officeart/2008/layout/BubblePictureList"/>
    <dgm:cxn modelId="{327282AB-9486-490F-BADF-DE002B536D3E}" type="presParOf" srcId="{3FAC6734-1705-4C42-AB14-2535107A8B2B}" destId="{4E8B9A8D-962D-402D-A838-5744A1EE3CBB}" srcOrd="0" destOrd="0" presId="urn:microsoft.com/office/officeart/2008/layout/BubblePictureList"/>
    <dgm:cxn modelId="{59BE1481-A371-4847-AEF3-1671ACC6D16E}" type="presParOf" srcId="{6DC095FF-954E-4DF2-8852-EC61513EFD71}" destId="{BC389D34-3EDF-448D-854E-E4ABDDD0650E}" srcOrd="17" destOrd="0" presId="urn:microsoft.com/office/officeart/2008/layout/BubblePictureList"/>
    <dgm:cxn modelId="{B3876241-D58B-4AE8-AEB4-22749AECCA5C}" type="presParOf" srcId="{6DC095FF-954E-4DF2-8852-EC61513EFD71}" destId="{ACD25217-DD2A-4601-B7FC-A292F7E79EC5}" srcOrd="18" destOrd="0" presId="urn:microsoft.com/office/officeart/2008/layout/BubblePictureList"/>
    <dgm:cxn modelId="{B0C1F081-A312-454D-A72F-955E52771E33}" type="presParOf" srcId="{ACD25217-DD2A-4601-B7FC-A292F7E79EC5}" destId="{901F7683-D163-434E-9A65-396919320C64}" srcOrd="0" destOrd="0" presId="urn:microsoft.com/office/officeart/2008/layout/BubblePictureList"/>
  </dgm:cxnLst>
  <dgm:bg>
    <a:solidFill>
      <a:srgbClr val="FFFFCC"/>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4F4D9E3-59AF-4298-9EFB-0ADC37E34CD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33FF7A85-1C89-4202-8734-07E6266C0D55}">
      <dgm:prSet phldrT="[Text]" custT="1"/>
      <dgm:spPr>
        <a:solidFill>
          <a:srgbClr val="FDE869"/>
        </a:solidFill>
      </dgm:spPr>
      <dgm:t>
        <a:bodyPr/>
        <a:lstStyle/>
        <a:p>
          <a:pPr algn="ctr"/>
          <a:r>
            <a:rPr lang="en-US" sz="2800" b="1" dirty="0" smtClean="0">
              <a:solidFill>
                <a:srgbClr val="C00000"/>
              </a:solidFill>
            </a:rPr>
            <a:t>Learning Community Standards</a:t>
          </a:r>
          <a:endParaRPr lang="en-US" sz="2800" b="1" dirty="0">
            <a:solidFill>
              <a:srgbClr val="C00000"/>
            </a:solidFill>
          </a:endParaRPr>
        </a:p>
      </dgm:t>
    </dgm:pt>
    <dgm:pt modelId="{236C8532-D226-4386-9435-17BC656199BE}" type="parTrans" cxnId="{A97DBD03-6E2A-43FE-8C27-9DBB2D724171}">
      <dgm:prSet/>
      <dgm:spPr/>
      <dgm:t>
        <a:bodyPr/>
        <a:lstStyle/>
        <a:p>
          <a:endParaRPr lang="en-US"/>
        </a:p>
      </dgm:t>
    </dgm:pt>
    <dgm:pt modelId="{E88877F6-2452-4319-A08C-6CC66995B1EE}" type="sibTrans" cxnId="{A97DBD03-6E2A-43FE-8C27-9DBB2D724171}">
      <dgm:prSet/>
      <dgm:spPr/>
      <dgm:t>
        <a:bodyPr/>
        <a:lstStyle/>
        <a:p>
          <a:endParaRPr lang="en-US"/>
        </a:p>
      </dgm:t>
    </dgm:pt>
    <dgm:pt modelId="{C7882416-3897-4E15-B5FA-6AE105DD0845}">
      <dgm:prSet custT="1"/>
      <dgm:spPr>
        <a:solidFill>
          <a:srgbClr val="FDE869"/>
        </a:solidFill>
      </dgm:spPr>
      <dgm:t>
        <a:bodyPr/>
        <a:lstStyle/>
        <a:p>
          <a:pPr algn="l"/>
          <a:r>
            <a:rPr lang="en-US" sz="2300" b="1" i="0" u="none" baseline="0" dirty="0" smtClean="0">
              <a:solidFill>
                <a:schemeClr val="tx1"/>
              </a:solidFill>
              <a:effectLst/>
            </a:rPr>
            <a:t>Listen actively to understand.</a:t>
          </a:r>
        </a:p>
      </dgm:t>
    </dgm:pt>
    <dgm:pt modelId="{7E68ADD7-3D10-4D58-BB2D-D0A14BEA3668}" type="parTrans" cxnId="{982F3E9E-E72B-45AF-B537-312569B3A194}">
      <dgm:prSet/>
      <dgm:spPr/>
      <dgm:t>
        <a:bodyPr/>
        <a:lstStyle/>
        <a:p>
          <a:endParaRPr lang="en-US"/>
        </a:p>
      </dgm:t>
    </dgm:pt>
    <dgm:pt modelId="{97A421F6-F9C2-4E70-B279-D84EEFF083CD}" type="sibTrans" cxnId="{982F3E9E-E72B-45AF-B537-312569B3A194}">
      <dgm:prSet/>
      <dgm:spPr/>
      <dgm:t>
        <a:bodyPr/>
        <a:lstStyle/>
        <a:p>
          <a:endParaRPr lang="en-US"/>
        </a:p>
      </dgm:t>
    </dgm:pt>
    <dgm:pt modelId="{BC565786-649C-4DD0-9741-18B49A3CFBF0}">
      <dgm:prSet custT="1"/>
      <dgm:spPr>
        <a:solidFill>
          <a:srgbClr val="FDE869"/>
        </a:solidFill>
      </dgm:spPr>
      <dgm:t>
        <a:bodyPr/>
        <a:lstStyle/>
        <a:p>
          <a:pPr algn="l" rtl="0"/>
          <a:r>
            <a:rPr lang="en-US" sz="2300" b="1" i="0" u="none" baseline="0" dirty="0" smtClean="0">
              <a:solidFill>
                <a:schemeClr val="tx1"/>
              </a:solidFill>
              <a:effectLst/>
            </a:rPr>
            <a:t>Engage with enthusiasm.</a:t>
          </a:r>
        </a:p>
      </dgm:t>
    </dgm:pt>
    <dgm:pt modelId="{6630C351-6278-4AEC-A461-324934E7A16E}" type="parTrans" cxnId="{4E404958-3818-4335-A34F-385B43207C8B}">
      <dgm:prSet/>
      <dgm:spPr/>
      <dgm:t>
        <a:bodyPr/>
        <a:lstStyle/>
        <a:p>
          <a:endParaRPr lang="en-US"/>
        </a:p>
      </dgm:t>
    </dgm:pt>
    <dgm:pt modelId="{3AB154E5-61C8-4E39-B946-8C63B941EC00}" type="sibTrans" cxnId="{4E404958-3818-4335-A34F-385B43207C8B}">
      <dgm:prSet/>
      <dgm:spPr/>
      <dgm:t>
        <a:bodyPr/>
        <a:lstStyle/>
        <a:p>
          <a:endParaRPr lang="en-US"/>
        </a:p>
      </dgm:t>
    </dgm:pt>
    <dgm:pt modelId="{EA0E1596-3102-4D40-BA11-63592611F069}">
      <dgm:prSet phldrT="[Text]" custT="1"/>
      <dgm:spPr>
        <a:solidFill>
          <a:srgbClr val="C00000"/>
        </a:solidFill>
      </dgm:spPr>
      <dgm:t>
        <a:bodyPr/>
        <a:lstStyle/>
        <a:p>
          <a:endParaRPr lang="en-US" sz="3600" dirty="0">
            <a:ln>
              <a:solidFill>
                <a:schemeClr val="lt1">
                  <a:hueOff val="0"/>
                  <a:satOff val="0"/>
                  <a:lumOff val="0"/>
                </a:schemeClr>
              </a:solidFill>
            </a:ln>
            <a:solidFill>
              <a:srgbClr val="FFC000"/>
            </a:solidFill>
          </a:endParaRPr>
        </a:p>
      </dgm:t>
    </dgm:pt>
    <dgm:pt modelId="{2B93E3C8-290E-448A-9784-7B18D665008A}" type="sibTrans" cxnId="{D6BCF26E-9E82-40BE-A705-E23A77483FE8}">
      <dgm:prSet/>
      <dgm:spPr/>
      <dgm:t>
        <a:bodyPr/>
        <a:lstStyle/>
        <a:p>
          <a:endParaRPr lang="en-US"/>
        </a:p>
      </dgm:t>
    </dgm:pt>
    <dgm:pt modelId="{833FD9A9-1B9B-4EDD-A791-51B33AD6AC91}" type="parTrans" cxnId="{D6BCF26E-9E82-40BE-A705-E23A77483FE8}">
      <dgm:prSet/>
      <dgm:spPr/>
      <dgm:t>
        <a:bodyPr/>
        <a:lstStyle/>
        <a:p>
          <a:endParaRPr lang="en-US"/>
        </a:p>
      </dgm:t>
    </dgm:pt>
    <dgm:pt modelId="{51ABB9EC-A128-4FA3-8FCB-B2E2768EB73E}">
      <dgm:prSet custT="1"/>
      <dgm:spPr/>
      <dgm:t>
        <a:bodyPr/>
        <a:lstStyle/>
        <a:p>
          <a:r>
            <a:rPr lang="en-US" sz="2300" b="1" i="0" u="none" baseline="0" dirty="0" smtClean="0">
              <a:solidFill>
                <a:schemeClr val="tx1"/>
              </a:solidFill>
              <a:effectLst/>
            </a:rPr>
            <a:t>Appreciate differences– </a:t>
          </a:r>
          <a:r>
            <a:rPr lang="en-US" sz="2300" b="1" i="1" u="none" baseline="0" dirty="0" smtClean="0">
              <a:solidFill>
                <a:schemeClr val="tx1"/>
              </a:solidFill>
              <a:effectLst/>
            </a:rPr>
            <a:t>“Put-Ups Only.”</a:t>
          </a:r>
        </a:p>
      </dgm:t>
    </dgm:pt>
    <dgm:pt modelId="{4AB2A316-3951-4818-876D-66A483626A17}" type="parTrans" cxnId="{47A0E200-201C-4608-BFDD-D32E2D318F6A}">
      <dgm:prSet/>
      <dgm:spPr/>
      <dgm:t>
        <a:bodyPr/>
        <a:lstStyle/>
        <a:p>
          <a:endParaRPr lang="en-US"/>
        </a:p>
      </dgm:t>
    </dgm:pt>
    <dgm:pt modelId="{C4958930-CC70-4C8B-8800-172CF3B110E7}" type="sibTrans" cxnId="{47A0E200-201C-4608-BFDD-D32E2D318F6A}">
      <dgm:prSet/>
      <dgm:spPr/>
      <dgm:t>
        <a:bodyPr/>
        <a:lstStyle/>
        <a:p>
          <a:endParaRPr lang="en-US"/>
        </a:p>
      </dgm:t>
    </dgm:pt>
    <dgm:pt modelId="{B71D940E-58EB-43F9-8645-525D14AE06E8}">
      <dgm:prSet custT="1"/>
      <dgm:spPr/>
      <dgm:t>
        <a:bodyPr/>
        <a:lstStyle/>
        <a:p>
          <a:r>
            <a:rPr lang="en-US" sz="2300" b="1" i="0" u="none" baseline="0" dirty="0" smtClean="0">
              <a:solidFill>
                <a:schemeClr val="tx1"/>
              </a:solidFill>
              <a:effectLst/>
            </a:rPr>
            <a:t>Offer help willingly.</a:t>
          </a:r>
        </a:p>
      </dgm:t>
    </dgm:pt>
    <dgm:pt modelId="{81027BEF-E11F-40BE-9A5E-33BA8B05B48E}" type="parTrans" cxnId="{1B80782E-E036-4129-9030-7161C5ABB9F9}">
      <dgm:prSet/>
      <dgm:spPr/>
      <dgm:t>
        <a:bodyPr/>
        <a:lstStyle/>
        <a:p>
          <a:endParaRPr lang="en-US"/>
        </a:p>
      </dgm:t>
    </dgm:pt>
    <dgm:pt modelId="{CCB4A38C-1245-46B8-871A-C07F6FFD7D91}" type="sibTrans" cxnId="{1B80782E-E036-4129-9030-7161C5ABB9F9}">
      <dgm:prSet/>
      <dgm:spPr/>
      <dgm:t>
        <a:bodyPr/>
        <a:lstStyle/>
        <a:p>
          <a:endParaRPr lang="en-US"/>
        </a:p>
      </dgm:t>
    </dgm:pt>
    <dgm:pt modelId="{D7A69CA7-C42E-43E5-8D14-F3E43675B783}">
      <dgm:prSet custT="1"/>
      <dgm:spPr/>
      <dgm:t>
        <a:bodyPr/>
        <a:lstStyle/>
        <a:p>
          <a:r>
            <a:rPr lang="en-US" sz="2300" b="1" i="0" u="none" baseline="0" dirty="0" smtClean="0">
              <a:solidFill>
                <a:schemeClr val="tx1"/>
              </a:solidFill>
              <a:effectLst/>
            </a:rPr>
            <a:t>Check performance routinely.</a:t>
          </a:r>
        </a:p>
      </dgm:t>
    </dgm:pt>
    <dgm:pt modelId="{6E9319C7-3374-41B8-BA7D-3024A0CD4D96}" type="parTrans" cxnId="{30B71112-ACB9-4149-B3CF-4B69DA91CA7A}">
      <dgm:prSet/>
      <dgm:spPr/>
      <dgm:t>
        <a:bodyPr/>
        <a:lstStyle/>
        <a:p>
          <a:endParaRPr lang="en-US"/>
        </a:p>
      </dgm:t>
    </dgm:pt>
    <dgm:pt modelId="{9E8C14FC-D6D7-427F-9879-CD14303A7024}" type="sibTrans" cxnId="{30B71112-ACB9-4149-B3CF-4B69DA91CA7A}">
      <dgm:prSet/>
      <dgm:spPr/>
      <dgm:t>
        <a:bodyPr/>
        <a:lstStyle/>
        <a:p>
          <a:endParaRPr lang="en-US"/>
        </a:p>
      </dgm:t>
    </dgm:pt>
    <dgm:pt modelId="{74CD0114-AFDF-4EFA-9C27-BD6F075015C8}">
      <dgm:prSet custT="1"/>
      <dgm:spPr/>
      <dgm:t>
        <a:bodyPr/>
        <a:lstStyle/>
        <a:p>
          <a:r>
            <a:rPr lang="en-US" sz="2300" b="1" i="0" u="none" baseline="0" dirty="0" smtClean="0">
              <a:solidFill>
                <a:schemeClr val="tx1"/>
              </a:solidFill>
              <a:effectLst/>
            </a:rPr>
            <a:t>Explain what you’ve learned to your </a:t>
          </a:r>
          <a:r>
            <a:rPr lang="en-US" sz="2300" b="1" i="1" u="none" baseline="0" dirty="0" smtClean="0">
              <a:solidFill>
                <a:schemeClr val="tx1"/>
              </a:solidFill>
              <a:effectLst/>
            </a:rPr>
            <a:t>Family Team Member.</a:t>
          </a:r>
        </a:p>
      </dgm:t>
    </dgm:pt>
    <dgm:pt modelId="{F141DA19-11A8-42F7-9B44-DBA4165343F7}" type="parTrans" cxnId="{FDAF1CBE-FECE-455B-B2BE-3E709232826F}">
      <dgm:prSet/>
      <dgm:spPr/>
      <dgm:t>
        <a:bodyPr/>
        <a:lstStyle/>
        <a:p>
          <a:endParaRPr lang="en-US"/>
        </a:p>
      </dgm:t>
    </dgm:pt>
    <dgm:pt modelId="{9D83EFD4-CA16-4A86-BE10-AC13CF37197A}" type="sibTrans" cxnId="{FDAF1CBE-FECE-455B-B2BE-3E709232826F}">
      <dgm:prSet/>
      <dgm:spPr/>
      <dgm:t>
        <a:bodyPr/>
        <a:lstStyle/>
        <a:p>
          <a:endParaRPr lang="en-US"/>
        </a:p>
      </dgm:t>
    </dgm:pt>
    <dgm:pt modelId="{2C79BBC4-A7BB-4A44-AF6C-612E0ECDDACD}" type="pres">
      <dgm:prSet presAssocID="{54F4D9E3-59AF-4298-9EFB-0ADC37E34CD4}" presName="layout" presStyleCnt="0">
        <dgm:presLayoutVars>
          <dgm:chMax/>
          <dgm:chPref/>
          <dgm:dir/>
          <dgm:animOne val="branch"/>
          <dgm:animLvl val="lvl"/>
          <dgm:resizeHandles/>
        </dgm:presLayoutVars>
      </dgm:prSet>
      <dgm:spPr/>
      <dgm:t>
        <a:bodyPr/>
        <a:lstStyle/>
        <a:p>
          <a:endParaRPr lang="en-US"/>
        </a:p>
      </dgm:t>
    </dgm:pt>
    <dgm:pt modelId="{537B1752-166B-4329-9B7A-AD0222AF021F}" type="pres">
      <dgm:prSet presAssocID="{EA0E1596-3102-4D40-BA11-63592611F069}" presName="root" presStyleCnt="0">
        <dgm:presLayoutVars>
          <dgm:chMax/>
          <dgm:chPref val="4"/>
        </dgm:presLayoutVars>
      </dgm:prSet>
      <dgm:spPr/>
    </dgm:pt>
    <dgm:pt modelId="{37A2B16F-3DA9-4F96-A3C7-0D3FB968E2A3}" type="pres">
      <dgm:prSet presAssocID="{EA0E1596-3102-4D40-BA11-63592611F069}" presName="rootComposite" presStyleCnt="0">
        <dgm:presLayoutVars/>
      </dgm:prSet>
      <dgm:spPr/>
    </dgm:pt>
    <dgm:pt modelId="{6B7D47A1-F680-45BF-94F8-F78023F19AC7}" type="pres">
      <dgm:prSet presAssocID="{EA0E1596-3102-4D40-BA11-63592611F069}" presName="rootText" presStyleLbl="node0" presStyleIdx="0" presStyleCnt="1" custFlipVert="1" custScaleX="121924" custScaleY="44820" custLinFactNeighborX="1968" custLinFactNeighborY="-129">
        <dgm:presLayoutVars>
          <dgm:chMax/>
          <dgm:chPref val="4"/>
        </dgm:presLayoutVars>
      </dgm:prSet>
      <dgm:spPr/>
      <dgm:t>
        <a:bodyPr/>
        <a:lstStyle/>
        <a:p>
          <a:endParaRPr lang="en-US"/>
        </a:p>
      </dgm:t>
    </dgm:pt>
    <dgm:pt modelId="{A52DFD65-65F2-4F75-A675-9B337F10352B}" type="pres">
      <dgm:prSet presAssocID="{EA0E1596-3102-4D40-BA11-63592611F069}" presName="childShape" presStyleCnt="0">
        <dgm:presLayoutVars>
          <dgm:chMax val="0"/>
          <dgm:chPref val="0"/>
        </dgm:presLayoutVars>
      </dgm:prSet>
      <dgm:spPr/>
    </dgm:pt>
    <dgm:pt modelId="{0103B64E-0ECD-4224-BB18-2F4C6E60F933}" type="pres">
      <dgm:prSet presAssocID="{33FF7A85-1C89-4202-8734-07E6266C0D55}" presName="childComposite" presStyleCnt="0">
        <dgm:presLayoutVars>
          <dgm:chMax val="0"/>
          <dgm:chPref val="0"/>
        </dgm:presLayoutVars>
      </dgm:prSet>
      <dgm:spPr/>
    </dgm:pt>
    <dgm:pt modelId="{3224C273-F760-4C41-9B74-1B97762F6F0A}" type="pres">
      <dgm:prSet presAssocID="{33FF7A85-1C89-4202-8734-07E6266C0D55}" presName="Image" presStyleLbl="node1" presStyleIdx="0" presStyleCnt="1" custLinFactX="350745" custLinFactNeighborX="400000" custLinFactNeighborY="43648"/>
      <dgm:spPr>
        <a:blipFill rotWithShape="1">
          <a:blip xmlns:r="http://schemas.openxmlformats.org/officeDocument/2006/relationships" r:embed="rId1"/>
          <a:stretch>
            <a:fillRect/>
          </a:stretch>
        </a:blipFill>
      </dgm:spPr>
      <dgm:t>
        <a:bodyPr/>
        <a:lstStyle/>
        <a:p>
          <a:endParaRPr lang="en-US"/>
        </a:p>
      </dgm:t>
    </dgm:pt>
    <dgm:pt modelId="{72B0572D-66EB-4759-A84F-9FE9E39153DE}" type="pres">
      <dgm:prSet presAssocID="{33FF7A85-1C89-4202-8734-07E6266C0D55}" presName="childText" presStyleLbl="lnNode1" presStyleIdx="0" presStyleCnt="1" custScaleX="161334" custScaleY="488200" custLinFactNeighborX="538" custLinFactNeighborY="-12833">
        <dgm:presLayoutVars>
          <dgm:chMax val="0"/>
          <dgm:chPref val="0"/>
          <dgm:bulletEnabled val="1"/>
        </dgm:presLayoutVars>
      </dgm:prSet>
      <dgm:spPr/>
      <dgm:t>
        <a:bodyPr/>
        <a:lstStyle/>
        <a:p>
          <a:endParaRPr lang="en-US"/>
        </a:p>
      </dgm:t>
    </dgm:pt>
  </dgm:ptLst>
  <dgm:cxnLst>
    <dgm:cxn modelId="{5CDAC251-7CB4-42BE-889F-FC3103B62562}" type="presOf" srcId="{BC565786-649C-4DD0-9741-18B49A3CFBF0}" destId="{72B0572D-66EB-4759-A84F-9FE9E39153DE}" srcOrd="0" destOrd="2" presId="urn:microsoft.com/office/officeart/2008/layout/PictureAccentList"/>
    <dgm:cxn modelId="{4E404958-3818-4335-A34F-385B43207C8B}" srcId="{33FF7A85-1C89-4202-8734-07E6266C0D55}" destId="{BC565786-649C-4DD0-9741-18B49A3CFBF0}" srcOrd="1" destOrd="0" parTransId="{6630C351-6278-4AEC-A461-324934E7A16E}" sibTransId="{3AB154E5-61C8-4E39-B946-8C63B941EC00}"/>
    <dgm:cxn modelId="{47A0E200-201C-4608-BFDD-D32E2D318F6A}" srcId="{33FF7A85-1C89-4202-8734-07E6266C0D55}" destId="{51ABB9EC-A128-4FA3-8FCB-B2E2768EB73E}" srcOrd="2" destOrd="0" parTransId="{4AB2A316-3951-4818-876D-66A483626A17}" sibTransId="{C4958930-CC70-4C8B-8800-172CF3B110E7}"/>
    <dgm:cxn modelId="{4B70903D-5F52-4756-B947-73BECC393C43}" type="presOf" srcId="{D7A69CA7-C42E-43E5-8D14-F3E43675B783}" destId="{72B0572D-66EB-4759-A84F-9FE9E39153DE}" srcOrd="0" destOrd="5" presId="urn:microsoft.com/office/officeart/2008/layout/PictureAccentList"/>
    <dgm:cxn modelId="{3E7CDA93-3771-4EBD-A6F5-54B67058CC2D}" type="presOf" srcId="{74CD0114-AFDF-4EFA-9C27-BD6F075015C8}" destId="{72B0572D-66EB-4759-A84F-9FE9E39153DE}" srcOrd="0" destOrd="6" presId="urn:microsoft.com/office/officeart/2008/layout/PictureAccentList"/>
    <dgm:cxn modelId="{FDAF1CBE-FECE-455B-B2BE-3E709232826F}" srcId="{33FF7A85-1C89-4202-8734-07E6266C0D55}" destId="{74CD0114-AFDF-4EFA-9C27-BD6F075015C8}" srcOrd="5" destOrd="0" parTransId="{F141DA19-11A8-42F7-9B44-DBA4165343F7}" sibTransId="{9D83EFD4-CA16-4A86-BE10-AC13CF37197A}"/>
    <dgm:cxn modelId="{1B80782E-E036-4129-9030-7161C5ABB9F9}" srcId="{33FF7A85-1C89-4202-8734-07E6266C0D55}" destId="{B71D940E-58EB-43F9-8645-525D14AE06E8}" srcOrd="3" destOrd="0" parTransId="{81027BEF-E11F-40BE-9A5E-33BA8B05B48E}" sibTransId="{CCB4A38C-1245-46B8-871A-C07F6FFD7D91}"/>
    <dgm:cxn modelId="{A97DBD03-6E2A-43FE-8C27-9DBB2D724171}" srcId="{EA0E1596-3102-4D40-BA11-63592611F069}" destId="{33FF7A85-1C89-4202-8734-07E6266C0D55}" srcOrd="0" destOrd="0" parTransId="{236C8532-D226-4386-9435-17BC656199BE}" sibTransId="{E88877F6-2452-4319-A08C-6CC66995B1EE}"/>
    <dgm:cxn modelId="{39B03F74-90B5-41B8-B706-3F3ED5614E31}" type="presOf" srcId="{54F4D9E3-59AF-4298-9EFB-0ADC37E34CD4}" destId="{2C79BBC4-A7BB-4A44-AF6C-612E0ECDDACD}" srcOrd="0" destOrd="0" presId="urn:microsoft.com/office/officeart/2008/layout/PictureAccentList"/>
    <dgm:cxn modelId="{148C3E62-1EC7-427F-B8A6-2BE78AF497D4}" type="presOf" srcId="{EA0E1596-3102-4D40-BA11-63592611F069}" destId="{6B7D47A1-F680-45BF-94F8-F78023F19AC7}" srcOrd="0" destOrd="0" presId="urn:microsoft.com/office/officeart/2008/layout/PictureAccentList"/>
    <dgm:cxn modelId="{30B71112-ACB9-4149-B3CF-4B69DA91CA7A}" srcId="{33FF7A85-1C89-4202-8734-07E6266C0D55}" destId="{D7A69CA7-C42E-43E5-8D14-F3E43675B783}" srcOrd="4" destOrd="0" parTransId="{6E9319C7-3374-41B8-BA7D-3024A0CD4D96}" sibTransId="{9E8C14FC-D6D7-427F-9879-CD14303A7024}"/>
    <dgm:cxn modelId="{982F3E9E-E72B-45AF-B537-312569B3A194}" srcId="{33FF7A85-1C89-4202-8734-07E6266C0D55}" destId="{C7882416-3897-4E15-B5FA-6AE105DD0845}" srcOrd="0" destOrd="0" parTransId="{7E68ADD7-3D10-4D58-BB2D-D0A14BEA3668}" sibTransId="{97A421F6-F9C2-4E70-B279-D84EEFF083CD}"/>
    <dgm:cxn modelId="{D4206F6E-54A2-4E3C-BD57-93FB47BDA36A}" type="presOf" srcId="{33FF7A85-1C89-4202-8734-07E6266C0D55}" destId="{72B0572D-66EB-4759-A84F-9FE9E39153DE}" srcOrd="0" destOrd="0" presId="urn:microsoft.com/office/officeart/2008/layout/PictureAccentList"/>
    <dgm:cxn modelId="{9AEAA9F5-567B-475C-9015-1518F0555643}" type="presOf" srcId="{C7882416-3897-4E15-B5FA-6AE105DD0845}" destId="{72B0572D-66EB-4759-A84F-9FE9E39153DE}" srcOrd="0" destOrd="1" presId="urn:microsoft.com/office/officeart/2008/layout/PictureAccentList"/>
    <dgm:cxn modelId="{64BBC2DF-4A85-47A4-9B5C-BF0845EFF248}" type="presOf" srcId="{51ABB9EC-A128-4FA3-8FCB-B2E2768EB73E}" destId="{72B0572D-66EB-4759-A84F-9FE9E39153DE}" srcOrd="0" destOrd="3" presId="urn:microsoft.com/office/officeart/2008/layout/PictureAccentList"/>
    <dgm:cxn modelId="{E13DD354-D174-4A52-9793-8442ABBF8E8D}" type="presOf" srcId="{B71D940E-58EB-43F9-8645-525D14AE06E8}" destId="{72B0572D-66EB-4759-A84F-9FE9E39153DE}" srcOrd="0" destOrd="4" presId="urn:microsoft.com/office/officeart/2008/layout/PictureAccentList"/>
    <dgm:cxn modelId="{D6BCF26E-9E82-40BE-A705-E23A77483FE8}" srcId="{54F4D9E3-59AF-4298-9EFB-0ADC37E34CD4}" destId="{EA0E1596-3102-4D40-BA11-63592611F069}" srcOrd="0" destOrd="0" parTransId="{833FD9A9-1B9B-4EDD-A791-51B33AD6AC91}" sibTransId="{2B93E3C8-290E-448A-9784-7B18D665008A}"/>
    <dgm:cxn modelId="{FF744A8C-87AE-412F-88BA-1DD0AEF65771}" type="presParOf" srcId="{2C79BBC4-A7BB-4A44-AF6C-612E0ECDDACD}" destId="{537B1752-166B-4329-9B7A-AD0222AF021F}" srcOrd="0" destOrd="0" presId="urn:microsoft.com/office/officeart/2008/layout/PictureAccentList"/>
    <dgm:cxn modelId="{CEAC4CAD-413C-46B0-A821-5FCAD69DFE37}" type="presParOf" srcId="{537B1752-166B-4329-9B7A-AD0222AF021F}" destId="{37A2B16F-3DA9-4F96-A3C7-0D3FB968E2A3}" srcOrd="0" destOrd="0" presId="urn:microsoft.com/office/officeart/2008/layout/PictureAccentList"/>
    <dgm:cxn modelId="{A0D4249D-52CE-49F8-B69A-AF9F6BB175D1}" type="presParOf" srcId="{37A2B16F-3DA9-4F96-A3C7-0D3FB968E2A3}" destId="{6B7D47A1-F680-45BF-94F8-F78023F19AC7}" srcOrd="0" destOrd="0" presId="urn:microsoft.com/office/officeart/2008/layout/PictureAccentList"/>
    <dgm:cxn modelId="{D1AC3843-E976-49A1-AB4A-1E2CE8D1C072}" type="presParOf" srcId="{537B1752-166B-4329-9B7A-AD0222AF021F}" destId="{A52DFD65-65F2-4F75-A675-9B337F10352B}" srcOrd="1" destOrd="0" presId="urn:microsoft.com/office/officeart/2008/layout/PictureAccentList"/>
    <dgm:cxn modelId="{78A21DDD-1542-4AD8-8E0E-328C0CB3FBE6}" type="presParOf" srcId="{A52DFD65-65F2-4F75-A675-9B337F10352B}" destId="{0103B64E-0ECD-4224-BB18-2F4C6E60F933}" srcOrd="0" destOrd="0" presId="urn:microsoft.com/office/officeart/2008/layout/PictureAccentList"/>
    <dgm:cxn modelId="{73548073-C39D-4C20-9EEC-E5326F819097}" type="presParOf" srcId="{0103B64E-0ECD-4224-BB18-2F4C6E60F933}" destId="{3224C273-F760-4C41-9B74-1B97762F6F0A}" srcOrd="0" destOrd="0" presId="urn:microsoft.com/office/officeart/2008/layout/PictureAccentList"/>
    <dgm:cxn modelId="{121ADD33-EB34-42D3-B71D-9382FF04B53E}" type="presParOf" srcId="{0103B64E-0ECD-4224-BB18-2F4C6E60F933}" destId="{72B0572D-66EB-4759-A84F-9FE9E39153DE}"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7760335-9506-4234-A8C8-F5E8C67823E6}"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A36EFF9F-6E92-45BE-9FE5-D2BE03B3E9A0}">
      <dgm:prSet phldrT="[Text]" custT="1"/>
      <dgm:spPr>
        <a:solidFill>
          <a:schemeClr val="bg1">
            <a:alpha val="90000"/>
          </a:schemeClr>
        </a:solidFill>
        <a:ln w="12700">
          <a:solidFill>
            <a:schemeClr val="bg1">
              <a:lumMod val="65000"/>
            </a:schemeClr>
          </a:solidFill>
        </a:ln>
      </dgm:spPr>
      <dgm:t>
        <a:bodyPr/>
        <a:lstStyle/>
        <a:p>
          <a:pPr algn="l"/>
          <a:r>
            <a:rPr lang="en-US" sz="1600" b="1" dirty="0" smtClean="0">
              <a:solidFill>
                <a:srgbClr val="C00000"/>
              </a:solidFill>
            </a:rPr>
            <a:t>Answer the Challenge Question: </a:t>
          </a:r>
        </a:p>
        <a:p>
          <a:pPr algn="l"/>
          <a:r>
            <a:rPr lang="en-US" sz="1600" b="0" i="1" dirty="0" smtClean="0">
              <a:solidFill>
                <a:schemeClr val="tx1"/>
              </a:solidFill>
            </a:rPr>
            <a:t>What aspects of community building are essential for creating a positive, inclusive learning environment in the beginning of the school year? </a:t>
          </a:r>
          <a:endParaRPr lang="en-US" dirty="0">
            <a:solidFill>
              <a:schemeClr val="tx1"/>
            </a:solidFill>
          </a:endParaRPr>
        </a:p>
      </dgm:t>
    </dgm:pt>
    <dgm:pt modelId="{77DC5C6E-2AFB-47AA-B2DF-BED869E4BE36}" type="parTrans" cxnId="{B90B52EA-7E14-4C52-B842-CF846D7ECD57}">
      <dgm:prSet/>
      <dgm:spPr/>
      <dgm:t>
        <a:bodyPr/>
        <a:lstStyle/>
        <a:p>
          <a:endParaRPr lang="en-US"/>
        </a:p>
      </dgm:t>
    </dgm:pt>
    <dgm:pt modelId="{45D01351-DA4A-42D4-A410-E8581D3C013E}" type="sibTrans" cxnId="{B90B52EA-7E14-4C52-B842-CF846D7ECD57}">
      <dgm:prSet/>
      <dgm:spPr/>
      <dgm:t>
        <a:bodyPr/>
        <a:lstStyle/>
        <a:p>
          <a:endParaRPr lang="en-US"/>
        </a:p>
      </dgm:t>
    </dgm:pt>
    <dgm:pt modelId="{3B596713-40CD-4AE9-AB15-C7131EE32904}" type="pres">
      <dgm:prSet presAssocID="{E7760335-9506-4234-A8C8-F5E8C67823E6}" presName="Name0" presStyleCnt="0">
        <dgm:presLayoutVars>
          <dgm:chMax val="7"/>
          <dgm:dir/>
          <dgm:animLvl val="lvl"/>
          <dgm:resizeHandles val="exact"/>
        </dgm:presLayoutVars>
      </dgm:prSet>
      <dgm:spPr/>
      <dgm:t>
        <a:bodyPr/>
        <a:lstStyle/>
        <a:p>
          <a:endParaRPr lang="en-US"/>
        </a:p>
      </dgm:t>
    </dgm:pt>
    <dgm:pt modelId="{62D5E2D4-02FA-4332-81CF-F760AAAB3C57}" type="pres">
      <dgm:prSet presAssocID="{A36EFF9F-6E92-45BE-9FE5-D2BE03B3E9A0}" presName="circle1" presStyleLbl="node1" presStyleIdx="0" presStyleCnt="1" custScaleX="106976" custScaleY="92784" custLinFactNeighborX="879" custLinFactNeighborY="3846"/>
      <dgm:sp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a:solidFill>
            <a:schemeClr val="bg1">
              <a:lumMod val="65000"/>
            </a:schemeClr>
          </a:solidFill>
        </a:ln>
      </dgm:spPr>
      <dgm:t>
        <a:bodyPr/>
        <a:lstStyle/>
        <a:p>
          <a:endParaRPr lang="en-US"/>
        </a:p>
      </dgm:t>
    </dgm:pt>
    <dgm:pt modelId="{AE1AA8E6-1BE1-4598-A17F-990585ADA3DF}" type="pres">
      <dgm:prSet presAssocID="{A36EFF9F-6E92-45BE-9FE5-D2BE03B3E9A0}" presName="space" presStyleCnt="0"/>
      <dgm:spPr/>
    </dgm:pt>
    <dgm:pt modelId="{A43213F1-F00B-42ED-AF85-36CEA3B0EA8E}" type="pres">
      <dgm:prSet presAssocID="{A36EFF9F-6E92-45BE-9FE5-D2BE03B3E9A0}" presName="rect1" presStyleLbl="alignAcc1" presStyleIdx="0" presStyleCnt="1" custScaleX="97398" custScaleY="32812" custLinFactNeighborX="-789" custLinFactNeighborY="-41762"/>
      <dgm:spPr/>
      <dgm:t>
        <a:bodyPr/>
        <a:lstStyle/>
        <a:p>
          <a:endParaRPr lang="en-US"/>
        </a:p>
      </dgm:t>
    </dgm:pt>
    <dgm:pt modelId="{6533861A-8DC6-4050-B24F-EC84B2938A92}" type="pres">
      <dgm:prSet presAssocID="{A36EFF9F-6E92-45BE-9FE5-D2BE03B3E9A0}" presName="rect1ParTxNoCh" presStyleLbl="alignAcc1" presStyleIdx="0" presStyleCnt="1">
        <dgm:presLayoutVars>
          <dgm:chMax val="1"/>
          <dgm:bulletEnabled val="1"/>
        </dgm:presLayoutVars>
      </dgm:prSet>
      <dgm:spPr/>
      <dgm:t>
        <a:bodyPr/>
        <a:lstStyle/>
        <a:p>
          <a:endParaRPr lang="en-US"/>
        </a:p>
      </dgm:t>
    </dgm:pt>
  </dgm:ptLst>
  <dgm:cxnLst>
    <dgm:cxn modelId="{0A9A7E4C-C55D-44E3-9718-EA554255C233}" type="presOf" srcId="{A36EFF9F-6E92-45BE-9FE5-D2BE03B3E9A0}" destId="{A43213F1-F00B-42ED-AF85-36CEA3B0EA8E}" srcOrd="0" destOrd="0" presId="urn:microsoft.com/office/officeart/2005/8/layout/target3"/>
    <dgm:cxn modelId="{DD23E906-6F49-4BF6-90D7-FD13293A635F}" type="presOf" srcId="{E7760335-9506-4234-A8C8-F5E8C67823E6}" destId="{3B596713-40CD-4AE9-AB15-C7131EE32904}" srcOrd="0" destOrd="0" presId="urn:microsoft.com/office/officeart/2005/8/layout/target3"/>
    <dgm:cxn modelId="{F55BE69C-3317-4B93-9A36-EA2EB3F90831}" type="presOf" srcId="{A36EFF9F-6E92-45BE-9FE5-D2BE03B3E9A0}" destId="{6533861A-8DC6-4050-B24F-EC84B2938A92}" srcOrd="1" destOrd="0" presId="urn:microsoft.com/office/officeart/2005/8/layout/target3"/>
    <dgm:cxn modelId="{B90B52EA-7E14-4C52-B842-CF846D7ECD57}" srcId="{E7760335-9506-4234-A8C8-F5E8C67823E6}" destId="{A36EFF9F-6E92-45BE-9FE5-D2BE03B3E9A0}" srcOrd="0" destOrd="0" parTransId="{77DC5C6E-2AFB-47AA-B2DF-BED869E4BE36}" sibTransId="{45D01351-DA4A-42D4-A410-E8581D3C013E}"/>
    <dgm:cxn modelId="{6203B02A-8518-4610-B100-78C9A3E94D04}" type="presParOf" srcId="{3B596713-40CD-4AE9-AB15-C7131EE32904}" destId="{62D5E2D4-02FA-4332-81CF-F760AAAB3C57}" srcOrd="0" destOrd="0" presId="urn:microsoft.com/office/officeart/2005/8/layout/target3"/>
    <dgm:cxn modelId="{EB8C561B-8E98-459F-BD80-52040A87C569}" type="presParOf" srcId="{3B596713-40CD-4AE9-AB15-C7131EE32904}" destId="{AE1AA8E6-1BE1-4598-A17F-990585ADA3DF}" srcOrd="1" destOrd="0" presId="urn:microsoft.com/office/officeart/2005/8/layout/target3"/>
    <dgm:cxn modelId="{A76CEAF2-5CEF-44CF-9967-CF74643C825F}" type="presParOf" srcId="{3B596713-40CD-4AE9-AB15-C7131EE32904}" destId="{A43213F1-F00B-42ED-AF85-36CEA3B0EA8E}" srcOrd="2" destOrd="0" presId="urn:microsoft.com/office/officeart/2005/8/layout/target3"/>
    <dgm:cxn modelId="{38449B57-3A45-441A-8837-285907C2E884}" type="presParOf" srcId="{3B596713-40CD-4AE9-AB15-C7131EE32904}" destId="{6533861A-8DC6-4050-B24F-EC84B2938A92}" srcOrd="3" destOrd="0" presId="urn:microsoft.com/office/officeart/2005/8/layout/target3"/>
  </dgm:cxnLst>
  <dgm:bg>
    <a:solidFill>
      <a:srgbClr val="FFFFCC"/>
    </a:solidFill>
    <a:effectLst/>
  </dgm:bg>
  <dgm:whole>
    <a:ln w="28575">
      <a:solidFill>
        <a:schemeClr val="bg1">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071E64F-6AB3-44EC-AE55-75B10907934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7FCD99D-D45E-4328-8677-F4D131004B8F}">
      <dgm:prSet phldrT="[Text]"/>
      <dgm:spPr>
        <a:solidFill>
          <a:srgbClr val="007E39"/>
        </a:solidFill>
      </dgm:spPr>
      <dgm:t>
        <a:bodyPr/>
        <a:lstStyle/>
        <a:p>
          <a:r>
            <a:rPr lang="en-US" b="1" dirty="0" smtClean="0">
              <a:solidFill>
                <a:srgbClr val="99FF99"/>
              </a:solidFill>
            </a:rPr>
            <a:t>H</a:t>
          </a:r>
          <a:endParaRPr lang="en-US" b="1" dirty="0">
            <a:solidFill>
              <a:srgbClr val="99FF99"/>
            </a:solidFill>
          </a:endParaRPr>
        </a:p>
      </dgm:t>
    </dgm:pt>
    <dgm:pt modelId="{54A6D487-7D41-44BA-A75B-C145E2BD8154}" type="parTrans" cxnId="{FD257EAC-8D59-461F-A757-938E563DFC6D}">
      <dgm:prSet/>
      <dgm:spPr/>
      <dgm:t>
        <a:bodyPr/>
        <a:lstStyle/>
        <a:p>
          <a:endParaRPr lang="en-US"/>
        </a:p>
      </dgm:t>
    </dgm:pt>
    <dgm:pt modelId="{45A01533-16E6-4AD4-A897-9ED211E214C1}" type="sibTrans" cxnId="{FD257EAC-8D59-461F-A757-938E563DFC6D}">
      <dgm:prSet/>
      <dgm:spPr/>
      <dgm:t>
        <a:bodyPr/>
        <a:lstStyle/>
        <a:p>
          <a:endParaRPr lang="en-US"/>
        </a:p>
      </dgm:t>
    </dgm:pt>
    <dgm:pt modelId="{811EB323-D203-4A0B-B67F-3F88897624F0}">
      <dgm:prSet phldrT="[Text]"/>
      <dgm:spPr>
        <a:solidFill>
          <a:srgbClr val="92D050">
            <a:alpha val="90000"/>
          </a:srgbClr>
        </a:solidFill>
      </dgm:spPr>
      <dgm:t>
        <a:bodyPr/>
        <a:lstStyle/>
        <a:p>
          <a:r>
            <a:rPr lang="en-US" b="1" smtClean="0">
              <a:solidFill>
                <a:srgbClr val="007E39"/>
              </a:solidFill>
            </a:rPr>
            <a:t>High Performing</a:t>
          </a:r>
          <a:endParaRPr lang="en-US" b="1" dirty="0">
            <a:solidFill>
              <a:srgbClr val="007E39"/>
            </a:solidFill>
          </a:endParaRPr>
        </a:p>
      </dgm:t>
    </dgm:pt>
    <dgm:pt modelId="{34DE9B92-3AC8-44F6-A99A-B2AD6B052697}" type="parTrans" cxnId="{D5D597D1-E8AE-432C-AC39-1C51F9A64F5D}">
      <dgm:prSet/>
      <dgm:spPr/>
      <dgm:t>
        <a:bodyPr/>
        <a:lstStyle/>
        <a:p>
          <a:endParaRPr lang="en-US"/>
        </a:p>
      </dgm:t>
    </dgm:pt>
    <dgm:pt modelId="{4D1F57F0-A9CE-4A7F-BA21-8A4B9560C302}" type="sibTrans" cxnId="{D5D597D1-E8AE-432C-AC39-1C51F9A64F5D}">
      <dgm:prSet/>
      <dgm:spPr/>
      <dgm:t>
        <a:bodyPr/>
        <a:lstStyle/>
        <a:p>
          <a:endParaRPr lang="en-US"/>
        </a:p>
      </dgm:t>
    </dgm:pt>
    <dgm:pt modelId="{FD01EB19-920B-4319-995D-C22E7054C2B0}">
      <dgm:prSet phldrT="[Text]"/>
      <dgm:spPr>
        <a:solidFill>
          <a:srgbClr val="FFFF00"/>
        </a:solidFill>
      </dgm:spPr>
      <dgm:t>
        <a:bodyPr/>
        <a:lstStyle/>
        <a:p>
          <a:r>
            <a:rPr lang="en-US" b="1" dirty="0" smtClean="0">
              <a:solidFill>
                <a:srgbClr val="CC9900"/>
              </a:solidFill>
            </a:rPr>
            <a:t>O</a:t>
          </a:r>
          <a:endParaRPr lang="en-US" b="1" dirty="0">
            <a:solidFill>
              <a:srgbClr val="CC9900"/>
            </a:solidFill>
          </a:endParaRPr>
        </a:p>
      </dgm:t>
    </dgm:pt>
    <dgm:pt modelId="{8A5798F4-E78C-4B22-9041-C2666F0A0E04}" type="parTrans" cxnId="{F75022CD-7859-44C9-9DB2-B08EADFF3B42}">
      <dgm:prSet/>
      <dgm:spPr/>
      <dgm:t>
        <a:bodyPr/>
        <a:lstStyle/>
        <a:p>
          <a:endParaRPr lang="en-US"/>
        </a:p>
      </dgm:t>
    </dgm:pt>
    <dgm:pt modelId="{6BB05EE7-BA31-4AC7-ABB7-E9BCAF55994A}" type="sibTrans" cxnId="{F75022CD-7859-44C9-9DB2-B08EADFF3B42}">
      <dgm:prSet/>
      <dgm:spPr/>
      <dgm:t>
        <a:bodyPr/>
        <a:lstStyle/>
        <a:p>
          <a:endParaRPr lang="en-US"/>
        </a:p>
      </dgm:t>
    </dgm:pt>
    <dgm:pt modelId="{C4228C5D-4C71-4ACB-B3A4-372250D31CBE}">
      <dgm:prSet phldrT="[Text]"/>
      <dgm:spPr>
        <a:solidFill>
          <a:srgbClr val="CC9900">
            <a:alpha val="90000"/>
          </a:srgbClr>
        </a:solidFill>
      </dgm:spPr>
      <dgm:t>
        <a:bodyPr/>
        <a:lstStyle/>
        <a:p>
          <a:r>
            <a:rPr lang="en-US" b="1" dirty="0" smtClean="0">
              <a:solidFill>
                <a:srgbClr val="FFFF00"/>
              </a:solidFill>
            </a:rPr>
            <a:t>On Track</a:t>
          </a:r>
          <a:endParaRPr lang="en-US" b="1" dirty="0">
            <a:solidFill>
              <a:srgbClr val="FFFF00"/>
            </a:solidFill>
          </a:endParaRPr>
        </a:p>
      </dgm:t>
    </dgm:pt>
    <dgm:pt modelId="{6E86A3D3-23D2-480C-B25C-4E86C96D09FB}" type="parTrans" cxnId="{2EA609A5-6FCF-4F5A-9B84-A025F4E1A02C}">
      <dgm:prSet/>
      <dgm:spPr/>
      <dgm:t>
        <a:bodyPr/>
        <a:lstStyle/>
        <a:p>
          <a:endParaRPr lang="en-US"/>
        </a:p>
      </dgm:t>
    </dgm:pt>
    <dgm:pt modelId="{AC575681-6143-4783-9349-2B50C995E691}" type="sibTrans" cxnId="{2EA609A5-6FCF-4F5A-9B84-A025F4E1A02C}">
      <dgm:prSet/>
      <dgm:spPr/>
      <dgm:t>
        <a:bodyPr/>
        <a:lstStyle/>
        <a:p>
          <a:endParaRPr lang="en-US"/>
        </a:p>
      </dgm:t>
    </dgm:pt>
    <dgm:pt modelId="{E66BB45E-5148-440F-9C55-1F2848DEF4CE}">
      <dgm:prSet phldrT="[Text]"/>
      <dgm:spPr>
        <a:solidFill>
          <a:srgbClr val="FF0000"/>
        </a:solidFill>
      </dgm:spPr>
      <dgm:t>
        <a:bodyPr/>
        <a:lstStyle/>
        <a:p>
          <a:r>
            <a:rPr lang="en-US" b="1" dirty="0" smtClean="0">
              <a:solidFill>
                <a:srgbClr val="FCCCD1"/>
              </a:solidFill>
            </a:rPr>
            <a:t>T</a:t>
          </a:r>
          <a:endParaRPr lang="en-US" b="1" dirty="0">
            <a:solidFill>
              <a:srgbClr val="FCCCD1"/>
            </a:solidFill>
          </a:endParaRPr>
        </a:p>
      </dgm:t>
    </dgm:pt>
    <dgm:pt modelId="{68F2613A-AEB6-4C11-9643-6E3C869F014B}" type="parTrans" cxnId="{03C361C4-BA93-456F-8AD2-705807780798}">
      <dgm:prSet/>
      <dgm:spPr/>
      <dgm:t>
        <a:bodyPr/>
        <a:lstStyle/>
        <a:p>
          <a:endParaRPr lang="en-US"/>
        </a:p>
      </dgm:t>
    </dgm:pt>
    <dgm:pt modelId="{90610C52-33D2-42E1-B80B-1717F1043A7B}" type="sibTrans" cxnId="{03C361C4-BA93-456F-8AD2-705807780798}">
      <dgm:prSet/>
      <dgm:spPr/>
      <dgm:t>
        <a:bodyPr/>
        <a:lstStyle/>
        <a:p>
          <a:endParaRPr lang="en-US"/>
        </a:p>
      </dgm:t>
    </dgm:pt>
    <dgm:pt modelId="{48C85307-4561-42F3-BBA2-BCC42AC65D44}">
      <dgm:prSet phldrT="[Text]"/>
      <dgm:spPr>
        <a:solidFill>
          <a:srgbClr val="FCCCD1">
            <a:alpha val="90000"/>
          </a:srgbClr>
        </a:solidFill>
      </dgm:spPr>
      <dgm:t>
        <a:bodyPr/>
        <a:lstStyle/>
        <a:p>
          <a:r>
            <a:rPr lang="en-US" b="1" dirty="0" smtClean="0">
              <a:solidFill>
                <a:srgbClr val="FF0000"/>
              </a:solidFill>
            </a:rPr>
            <a:t>Target Improvement</a:t>
          </a:r>
          <a:endParaRPr lang="en-US" b="1" dirty="0">
            <a:solidFill>
              <a:srgbClr val="FF0000"/>
            </a:solidFill>
          </a:endParaRPr>
        </a:p>
      </dgm:t>
    </dgm:pt>
    <dgm:pt modelId="{0C8CF990-0019-4435-809F-49B11D97CCA5}" type="parTrans" cxnId="{EFBA5274-FCE9-4FA2-89A1-67149A55510F}">
      <dgm:prSet/>
      <dgm:spPr/>
      <dgm:t>
        <a:bodyPr/>
        <a:lstStyle/>
        <a:p>
          <a:endParaRPr lang="en-US"/>
        </a:p>
      </dgm:t>
    </dgm:pt>
    <dgm:pt modelId="{6F6F294F-BAAF-447B-83AA-F4AA0F7AECA9}" type="sibTrans" cxnId="{EFBA5274-FCE9-4FA2-89A1-67149A55510F}">
      <dgm:prSet/>
      <dgm:spPr/>
      <dgm:t>
        <a:bodyPr/>
        <a:lstStyle/>
        <a:p>
          <a:endParaRPr lang="en-US"/>
        </a:p>
      </dgm:t>
    </dgm:pt>
    <dgm:pt modelId="{9EC2CDAF-6659-4DD5-8D0F-165592A16910}" type="pres">
      <dgm:prSet presAssocID="{2071E64F-6AB3-44EC-AE55-75B109079349}" presName="Name0" presStyleCnt="0">
        <dgm:presLayoutVars>
          <dgm:dir/>
          <dgm:animLvl val="lvl"/>
          <dgm:resizeHandles val="exact"/>
        </dgm:presLayoutVars>
      </dgm:prSet>
      <dgm:spPr/>
      <dgm:t>
        <a:bodyPr/>
        <a:lstStyle/>
        <a:p>
          <a:endParaRPr lang="en-US"/>
        </a:p>
      </dgm:t>
    </dgm:pt>
    <dgm:pt modelId="{6C42B060-425F-453E-978E-20BBF9E151E4}" type="pres">
      <dgm:prSet presAssocID="{C7FCD99D-D45E-4328-8677-F4D131004B8F}" presName="linNode" presStyleCnt="0"/>
      <dgm:spPr/>
    </dgm:pt>
    <dgm:pt modelId="{C7D7B05C-039A-4DF2-A821-A532B4C843D6}" type="pres">
      <dgm:prSet presAssocID="{C7FCD99D-D45E-4328-8677-F4D131004B8F}" presName="parentText" presStyleLbl="node1" presStyleIdx="0" presStyleCnt="3">
        <dgm:presLayoutVars>
          <dgm:chMax val="1"/>
          <dgm:bulletEnabled val="1"/>
        </dgm:presLayoutVars>
      </dgm:prSet>
      <dgm:spPr/>
      <dgm:t>
        <a:bodyPr/>
        <a:lstStyle/>
        <a:p>
          <a:endParaRPr lang="en-US"/>
        </a:p>
      </dgm:t>
    </dgm:pt>
    <dgm:pt modelId="{3AB42C00-6A3B-4B02-854E-38A7F72F0022}" type="pres">
      <dgm:prSet presAssocID="{C7FCD99D-D45E-4328-8677-F4D131004B8F}" presName="descendantText" presStyleLbl="alignAccFollowNode1" presStyleIdx="0" presStyleCnt="3">
        <dgm:presLayoutVars>
          <dgm:bulletEnabled val="1"/>
        </dgm:presLayoutVars>
      </dgm:prSet>
      <dgm:spPr/>
      <dgm:t>
        <a:bodyPr/>
        <a:lstStyle/>
        <a:p>
          <a:endParaRPr lang="en-US"/>
        </a:p>
      </dgm:t>
    </dgm:pt>
    <dgm:pt modelId="{CFD1A022-B1A7-443A-8CC1-05E78CFC1898}" type="pres">
      <dgm:prSet presAssocID="{45A01533-16E6-4AD4-A897-9ED211E214C1}" presName="sp" presStyleCnt="0"/>
      <dgm:spPr/>
    </dgm:pt>
    <dgm:pt modelId="{C34BB44C-AE7E-4142-8F87-F767D3765F31}" type="pres">
      <dgm:prSet presAssocID="{FD01EB19-920B-4319-995D-C22E7054C2B0}" presName="linNode" presStyleCnt="0"/>
      <dgm:spPr/>
    </dgm:pt>
    <dgm:pt modelId="{438B9489-5525-41F9-998F-9E094D0B124C}" type="pres">
      <dgm:prSet presAssocID="{FD01EB19-920B-4319-995D-C22E7054C2B0}" presName="parentText" presStyleLbl="node1" presStyleIdx="1" presStyleCnt="3" custLinFactNeighborY="-5411">
        <dgm:presLayoutVars>
          <dgm:chMax val="1"/>
          <dgm:bulletEnabled val="1"/>
        </dgm:presLayoutVars>
      </dgm:prSet>
      <dgm:spPr/>
      <dgm:t>
        <a:bodyPr/>
        <a:lstStyle/>
        <a:p>
          <a:endParaRPr lang="en-US"/>
        </a:p>
      </dgm:t>
    </dgm:pt>
    <dgm:pt modelId="{B654641A-FDD4-4790-9FF6-52DB294637DA}" type="pres">
      <dgm:prSet presAssocID="{FD01EB19-920B-4319-995D-C22E7054C2B0}" presName="descendantText" presStyleLbl="alignAccFollowNode1" presStyleIdx="1" presStyleCnt="3" custLinFactNeighborX="694" custLinFactNeighborY="5671">
        <dgm:presLayoutVars>
          <dgm:bulletEnabled val="1"/>
        </dgm:presLayoutVars>
      </dgm:prSet>
      <dgm:spPr/>
      <dgm:t>
        <a:bodyPr/>
        <a:lstStyle/>
        <a:p>
          <a:endParaRPr lang="en-US"/>
        </a:p>
      </dgm:t>
    </dgm:pt>
    <dgm:pt modelId="{A27ACE23-DEF6-4845-800C-E3E64BC803A1}" type="pres">
      <dgm:prSet presAssocID="{6BB05EE7-BA31-4AC7-ABB7-E9BCAF55994A}" presName="sp" presStyleCnt="0"/>
      <dgm:spPr/>
    </dgm:pt>
    <dgm:pt modelId="{CDD6B728-9F44-4D52-B9B3-E5BA27F9ACE0}" type="pres">
      <dgm:prSet presAssocID="{E66BB45E-5148-440F-9C55-1F2848DEF4CE}" presName="linNode" presStyleCnt="0"/>
      <dgm:spPr/>
    </dgm:pt>
    <dgm:pt modelId="{705170F2-B7CF-45B3-90E3-54E0407A27F2}" type="pres">
      <dgm:prSet presAssocID="{E66BB45E-5148-440F-9C55-1F2848DEF4CE}" presName="parentText" presStyleLbl="node1" presStyleIdx="2" presStyleCnt="3">
        <dgm:presLayoutVars>
          <dgm:chMax val="1"/>
          <dgm:bulletEnabled val="1"/>
        </dgm:presLayoutVars>
      </dgm:prSet>
      <dgm:spPr/>
      <dgm:t>
        <a:bodyPr/>
        <a:lstStyle/>
        <a:p>
          <a:endParaRPr lang="en-US"/>
        </a:p>
      </dgm:t>
    </dgm:pt>
    <dgm:pt modelId="{07A442FE-167A-4B08-A95D-3B95F6B3F986}" type="pres">
      <dgm:prSet presAssocID="{E66BB45E-5148-440F-9C55-1F2848DEF4CE}" presName="descendantText" presStyleLbl="alignAccFollowNode1" presStyleIdx="2" presStyleCnt="3" custLinFactNeighborX="4167" custLinFactNeighborY="7408">
        <dgm:presLayoutVars>
          <dgm:bulletEnabled val="1"/>
        </dgm:presLayoutVars>
      </dgm:prSet>
      <dgm:spPr/>
      <dgm:t>
        <a:bodyPr/>
        <a:lstStyle/>
        <a:p>
          <a:endParaRPr lang="en-US"/>
        </a:p>
      </dgm:t>
    </dgm:pt>
  </dgm:ptLst>
  <dgm:cxnLst>
    <dgm:cxn modelId="{D5D597D1-E8AE-432C-AC39-1C51F9A64F5D}" srcId="{C7FCD99D-D45E-4328-8677-F4D131004B8F}" destId="{811EB323-D203-4A0B-B67F-3F88897624F0}" srcOrd="0" destOrd="0" parTransId="{34DE9B92-3AC8-44F6-A99A-B2AD6B052697}" sibTransId="{4D1F57F0-A9CE-4A7F-BA21-8A4B9560C302}"/>
    <dgm:cxn modelId="{81B4CB4B-FBB8-44AB-9172-2FDC0107DAF7}" type="presOf" srcId="{C4228C5D-4C71-4ACB-B3A4-372250D31CBE}" destId="{B654641A-FDD4-4790-9FF6-52DB294637DA}" srcOrd="0" destOrd="0" presId="urn:microsoft.com/office/officeart/2005/8/layout/vList5"/>
    <dgm:cxn modelId="{69F2DFEE-72DF-4E20-A193-61F98E30E018}" type="presOf" srcId="{C7FCD99D-D45E-4328-8677-F4D131004B8F}" destId="{C7D7B05C-039A-4DF2-A821-A532B4C843D6}" srcOrd="0" destOrd="0" presId="urn:microsoft.com/office/officeart/2005/8/layout/vList5"/>
    <dgm:cxn modelId="{2EA609A5-6FCF-4F5A-9B84-A025F4E1A02C}" srcId="{FD01EB19-920B-4319-995D-C22E7054C2B0}" destId="{C4228C5D-4C71-4ACB-B3A4-372250D31CBE}" srcOrd="0" destOrd="0" parTransId="{6E86A3D3-23D2-480C-B25C-4E86C96D09FB}" sibTransId="{AC575681-6143-4783-9349-2B50C995E691}"/>
    <dgm:cxn modelId="{6D786489-FB52-4877-9089-ABC0BF203857}" type="presOf" srcId="{48C85307-4561-42F3-BBA2-BCC42AC65D44}" destId="{07A442FE-167A-4B08-A95D-3B95F6B3F986}" srcOrd="0" destOrd="0" presId="urn:microsoft.com/office/officeart/2005/8/layout/vList5"/>
    <dgm:cxn modelId="{FD257EAC-8D59-461F-A757-938E563DFC6D}" srcId="{2071E64F-6AB3-44EC-AE55-75B109079349}" destId="{C7FCD99D-D45E-4328-8677-F4D131004B8F}" srcOrd="0" destOrd="0" parTransId="{54A6D487-7D41-44BA-A75B-C145E2BD8154}" sibTransId="{45A01533-16E6-4AD4-A897-9ED211E214C1}"/>
    <dgm:cxn modelId="{FF5B908B-CCDE-4CE9-992B-BCC821930792}" type="presOf" srcId="{811EB323-D203-4A0B-B67F-3F88897624F0}" destId="{3AB42C00-6A3B-4B02-854E-38A7F72F0022}" srcOrd="0" destOrd="0" presId="urn:microsoft.com/office/officeart/2005/8/layout/vList5"/>
    <dgm:cxn modelId="{D6C43093-32A7-4CF1-B9F1-7389330DF0C7}" type="presOf" srcId="{FD01EB19-920B-4319-995D-C22E7054C2B0}" destId="{438B9489-5525-41F9-998F-9E094D0B124C}" srcOrd="0" destOrd="0" presId="urn:microsoft.com/office/officeart/2005/8/layout/vList5"/>
    <dgm:cxn modelId="{03C361C4-BA93-456F-8AD2-705807780798}" srcId="{2071E64F-6AB3-44EC-AE55-75B109079349}" destId="{E66BB45E-5148-440F-9C55-1F2848DEF4CE}" srcOrd="2" destOrd="0" parTransId="{68F2613A-AEB6-4C11-9643-6E3C869F014B}" sibTransId="{90610C52-33D2-42E1-B80B-1717F1043A7B}"/>
    <dgm:cxn modelId="{F75022CD-7859-44C9-9DB2-B08EADFF3B42}" srcId="{2071E64F-6AB3-44EC-AE55-75B109079349}" destId="{FD01EB19-920B-4319-995D-C22E7054C2B0}" srcOrd="1" destOrd="0" parTransId="{8A5798F4-E78C-4B22-9041-C2666F0A0E04}" sibTransId="{6BB05EE7-BA31-4AC7-ABB7-E9BCAF55994A}"/>
    <dgm:cxn modelId="{EFBA5274-FCE9-4FA2-89A1-67149A55510F}" srcId="{E66BB45E-5148-440F-9C55-1F2848DEF4CE}" destId="{48C85307-4561-42F3-BBA2-BCC42AC65D44}" srcOrd="0" destOrd="0" parTransId="{0C8CF990-0019-4435-809F-49B11D97CCA5}" sibTransId="{6F6F294F-BAAF-447B-83AA-F4AA0F7AECA9}"/>
    <dgm:cxn modelId="{D29C6150-6ECB-4DF0-B175-0622953385D0}" type="presOf" srcId="{2071E64F-6AB3-44EC-AE55-75B109079349}" destId="{9EC2CDAF-6659-4DD5-8D0F-165592A16910}" srcOrd="0" destOrd="0" presId="urn:microsoft.com/office/officeart/2005/8/layout/vList5"/>
    <dgm:cxn modelId="{024DAC85-46F3-4021-B37C-13EFB8346E50}" type="presOf" srcId="{E66BB45E-5148-440F-9C55-1F2848DEF4CE}" destId="{705170F2-B7CF-45B3-90E3-54E0407A27F2}" srcOrd="0" destOrd="0" presId="urn:microsoft.com/office/officeart/2005/8/layout/vList5"/>
    <dgm:cxn modelId="{5E574F5D-624B-4682-8A25-B795867AC035}" type="presParOf" srcId="{9EC2CDAF-6659-4DD5-8D0F-165592A16910}" destId="{6C42B060-425F-453E-978E-20BBF9E151E4}" srcOrd="0" destOrd="0" presId="urn:microsoft.com/office/officeart/2005/8/layout/vList5"/>
    <dgm:cxn modelId="{E1A0F006-6342-4C8E-A37A-0BFEBD19FB96}" type="presParOf" srcId="{6C42B060-425F-453E-978E-20BBF9E151E4}" destId="{C7D7B05C-039A-4DF2-A821-A532B4C843D6}" srcOrd="0" destOrd="0" presId="urn:microsoft.com/office/officeart/2005/8/layout/vList5"/>
    <dgm:cxn modelId="{6EFCF2FB-7E93-4447-89BB-3284F1109A84}" type="presParOf" srcId="{6C42B060-425F-453E-978E-20BBF9E151E4}" destId="{3AB42C00-6A3B-4B02-854E-38A7F72F0022}" srcOrd="1" destOrd="0" presId="urn:microsoft.com/office/officeart/2005/8/layout/vList5"/>
    <dgm:cxn modelId="{0899AB19-FE94-4E47-B637-1DAC71B62C89}" type="presParOf" srcId="{9EC2CDAF-6659-4DD5-8D0F-165592A16910}" destId="{CFD1A022-B1A7-443A-8CC1-05E78CFC1898}" srcOrd="1" destOrd="0" presId="urn:microsoft.com/office/officeart/2005/8/layout/vList5"/>
    <dgm:cxn modelId="{E2CE885F-346E-4212-943E-9C0EE018BE52}" type="presParOf" srcId="{9EC2CDAF-6659-4DD5-8D0F-165592A16910}" destId="{C34BB44C-AE7E-4142-8F87-F767D3765F31}" srcOrd="2" destOrd="0" presId="urn:microsoft.com/office/officeart/2005/8/layout/vList5"/>
    <dgm:cxn modelId="{813B5A81-D5D2-4EB3-9833-CBFBDA183541}" type="presParOf" srcId="{C34BB44C-AE7E-4142-8F87-F767D3765F31}" destId="{438B9489-5525-41F9-998F-9E094D0B124C}" srcOrd="0" destOrd="0" presId="urn:microsoft.com/office/officeart/2005/8/layout/vList5"/>
    <dgm:cxn modelId="{6EDAF1D7-C411-4B49-BFBB-FDC3342CD714}" type="presParOf" srcId="{C34BB44C-AE7E-4142-8F87-F767D3765F31}" destId="{B654641A-FDD4-4790-9FF6-52DB294637DA}" srcOrd="1" destOrd="0" presId="urn:microsoft.com/office/officeart/2005/8/layout/vList5"/>
    <dgm:cxn modelId="{5134444B-A0B4-4FCF-BE81-9DD4ED792A5D}" type="presParOf" srcId="{9EC2CDAF-6659-4DD5-8D0F-165592A16910}" destId="{A27ACE23-DEF6-4845-800C-E3E64BC803A1}" srcOrd="3" destOrd="0" presId="urn:microsoft.com/office/officeart/2005/8/layout/vList5"/>
    <dgm:cxn modelId="{C3211F15-37B8-42DD-B1A5-7B1CF91466C8}" type="presParOf" srcId="{9EC2CDAF-6659-4DD5-8D0F-165592A16910}" destId="{CDD6B728-9F44-4D52-B9B3-E5BA27F9ACE0}" srcOrd="4" destOrd="0" presId="urn:microsoft.com/office/officeart/2005/8/layout/vList5"/>
    <dgm:cxn modelId="{6A3827B8-6BA6-4DA4-A511-3B77EFB220A9}" type="presParOf" srcId="{CDD6B728-9F44-4D52-B9B3-E5BA27F9ACE0}" destId="{705170F2-B7CF-45B3-90E3-54E0407A27F2}" srcOrd="0" destOrd="0" presId="urn:microsoft.com/office/officeart/2005/8/layout/vList5"/>
    <dgm:cxn modelId="{227A1BBC-8B3A-4A3C-A119-90D8F1206D40}" type="presParOf" srcId="{CDD6B728-9F44-4D52-B9B3-E5BA27F9ACE0}" destId="{07A442FE-167A-4B08-A95D-3B95F6B3F98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5252E5A-C6A6-4BA6-814A-6D13CCE50A5A}" type="doc">
      <dgm:prSet loTypeId="urn:microsoft.com/office/officeart/2005/8/layout/chevron2" loCatId="list" qsTypeId="urn:microsoft.com/office/officeart/2005/8/quickstyle/simple1" qsCatId="simple" csTypeId="urn:microsoft.com/office/officeart/2005/8/colors/accent2_5" csCatId="accent2" phldr="1"/>
      <dgm:spPr/>
      <dgm:t>
        <a:bodyPr/>
        <a:lstStyle/>
        <a:p>
          <a:endParaRPr lang="en-US"/>
        </a:p>
      </dgm:t>
    </dgm:pt>
    <dgm:pt modelId="{E5D8D015-0FF1-4AEE-BB33-87DEF0C7945A}">
      <dgm:prSet phldrT="[Text]" custT="1"/>
      <dgm:spPr>
        <a:solidFill>
          <a:srgbClr val="C00000"/>
        </a:solidFill>
      </dgm:spPr>
      <dgm:t>
        <a:bodyPr/>
        <a:lstStyle/>
        <a:p>
          <a:r>
            <a:rPr lang="en-US" sz="2800" b="1" dirty="0" smtClean="0"/>
            <a:t>W</a:t>
          </a:r>
          <a:endParaRPr lang="en-US" sz="2800" b="1" dirty="0"/>
        </a:p>
      </dgm:t>
    </dgm:pt>
    <dgm:pt modelId="{92EC67FD-E609-4568-AA43-38F56B18617A}" type="parTrans" cxnId="{D4A28074-CB17-41FE-B1EE-F7951525DC18}">
      <dgm:prSet/>
      <dgm:spPr/>
      <dgm:t>
        <a:bodyPr/>
        <a:lstStyle/>
        <a:p>
          <a:endParaRPr lang="en-US"/>
        </a:p>
      </dgm:t>
    </dgm:pt>
    <dgm:pt modelId="{891B6D3C-C7FC-437E-942D-B316D4DCFDC3}" type="sibTrans" cxnId="{D4A28074-CB17-41FE-B1EE-F7951525DC18}">
      <dgm:prSet/>
      <dgm:spPr/>
      <dgm:t>
        <a:bodyPr/>
        <a:lstStyle/>
        <a:p>
          <a:endParaRPr lang="en-US"/>
        </a:p>
      </dgm:t>
    </dgm:pt>
    <dgm:pt modelId="{95F5305C-F7C9-476F-9089-B4F450490EEB}">
      <dgm:prSet custT="1"/>
      <dgm:spPr/>
      <dgm:t>
        <a:bodyPr/>
        <a:lstStyle/>
        <a:p>
          <a:r>
            <a:rPr lang="en-US" sz="2800" b="1" dirty="0" smtClean="0">
              <a:solidFill>
                <a:srgbClr val="A50021"/>
              </a:solidFill>
            </a:rPr>
            <a:t>P</a:t>
          </a:r>
          <a:r>
            <a:rPr lang="en-US" sz="1800" b="1" dirty="0" smtClean="0">
              <a:solidFill>
                <a:schemeClr val="tx1"/>
              </a:solidFill>
            </a:rPr>
            <a:t>repare to transition.  </a:t>
          </a:r>
          <a:endParaRPr lang="en-US" sz="2800" dirty="0"/>
        </a:p>
      </dgm:t>
    </dgm:pt>
    <dgm:pt modelId="{9BC7A711-ADDD-488D-8CEE-266082173755}">
      <dgm:prSet phldrT="[Text]" custT="1"/>
      <dgm:spPr>
        <a:solidFill>
          <a:srgbClr val="C00000"/>
        </a:solidFill>
      </dgm:spPr>
      <dgm:t>
        <a:bodyPr/>
        <a:lstStyle/>
        <a:p>
          <a:r>
            <a:rPr lang="en-US" sz="2400" b="1" dirty="0" smtClean="0"/>
            <a:t>P</a:t>
          </a:r>
          <a:endParaRPr lang="en-US" sz="2400" b="1" dirty="0"/>
        </a:p>
      </dgm:t>
    </dgm:pt>
    <dgm:pt modelId="{37E7769A-50DA-4E70-830B-FC7CEE03568F}" type="sibTrans" cxnId="{9548894B-E08A-4787-9D7C-DCF3ACF8F907}">
      <dgm:prSet/>
      <dgm:spPr/>
      <dgm:t>
        <a:bodyPr/>
        <a:lstStyle/>
        <a:p>
          <a:endParaRPr lang="en-US"/>
        </a:p>
      </dgm:t>
    </dgm:pt>
    <dgm:pt modelId="{C442524B-4D5D-4A9A-A7EE-511FD4718DFE}" type="parTrans" cxnId="{9548894B-E08A-4787-9D7C-DCF3ACF8F907}">
      <dgm:prSet/>
      <dgm:spPr/>
      <dgm:t>
        <a:bodyPr/>
        <a:lstStyle/>
        <a:p>
          <a:endParaRPr lang="en-US"/>
        </a:p>
      </dgm:t>
    </dgm:pt>
    <dgm:pt modelId="{C39F1A61-5F3C-4921-BAEF-A5AF198C8986}" type="sibTrans" cxnId="{456FDCD9-6C4A-4853-8B03-B1A639DA6FE0}">
      <dgm:prSet/>
      <dgm:spPr/>
      <dgm:t>
        <a:bodyPr/>
        <a:lstStyle/>
        <a:p>
          <a:endParaRPr lang="en-US"/>
        </a:p>
      </dgm:t>
    </dgm:pt>
    <dgm:pt modelId="{69922955-82B5-46C6-8CA8-A2F5026C8789}" type="parTrans" cxnId="{456FDCD9-6C4A-4853-8B03-B1A639DA6FE0}">
      <dgm:prSet/>
      <dgm:spPr/>
      <dgm:t>
        <a:bodyPr/>
        <a:lstStyle/>
        <a:p>
          <a:endParaRPr lang="en-US"/>
        </a:p>
      </dgm:t>
    </dgm:pt>
    <dgm:pt modelId="{030C3229-CEBB-447A-BD64-05E728D9DA91}">
      <dgm:prSet phldrT="[Text]" custT="1"/>
      <dgm:spPr/>
      <dgm:t>
        <a:bodyPr/>
        <a:lstStyle/>
        <a:p>
          <a:pPr marL="231775" indent="0"/>
          <a:r>
            <a:rPr lang="en-US" sz="1800" b="1" dirty="0" smtClean="0"/>
            <a:t>Did I/we complete tasks?</a:t>
          </a:r>
          <a:endParaRPr lang="en-US" sz="1800" b="1" dirty="0"/>
        </a:p>
      </dgm:t>
    </dgm:pt>
    <dgm:pt modelId="{F21E3E38-EEAD-480D-95AF-65678A2E1DE1}">
      <dgm:prSet phldrT="[Text]" custT="1"/>
      <dgm:spPr/>
      <dgm:t>
        <a:bodyPr/>
        <a:lstStyle/>
        <a:p>
          <a:pPr marL="231775" indent="0"/>
          <a:r>
            <a:rPr lang="en-US" sz="1800" b="1" dirty="0" smtClean="0"/>
            <a:t>Did I/we maintain Learning Community Standards?</a:t>
          </a:r>
          <a:endParaRPr lang="en-US" sz="1800" b="1" dirty="0"/>
        </a:p>
      </dgm:t>
    </dgm:pt>
    <dgm:pt modelId="{633B3CBB-6E7C-4477-839C-B8B10017D257}">
      <dgm:prSet phldrT="[Text]" custT="1"/>
      <dgm:spPr/>
      <dgm:t>
        <a:bodyPr/>
        <a:lstStyle/>
        <a:p>
          <a:pPr marL="285750" indent="-285750"/>
          <a:r>
            <a:rPr lang="en-US" sz="2800" b="1" dirty="0" smtClean="0">
              <a:solidFill>
                <a:srgbClr val="A50021"/>
              </a:solidFill>
            </a:rPr>
            <a:t>A</a:t>
          </a:r>
          <a:r>
            <a:rPr lang="en-US" sz="1800" b="1" dirty="0" smtClean="0"/>
            <a:t>ssess how well you worked in our community and within your partnership:</a:t>
          </a:r>
          <a:endParaRPr lang="en-US" sz="1800" b="1" dirty="0"/>
        </a:p>
      </dgm:t>
    </dgm:pt>
    <dgm:pt modelId="{16A117D7-23EF-4E87-97C9-3804DE1A6F20}" type="sibTrans" cxnId="{2EA243C9-CA81-4B91-9F4D-57678ED6CC05}">
      <dgm:prSet/>
      <dgm:spPr/>
      <dgm:t>
        <a:bodyPr/>
        <a:lstStyle/>
        <a:p>
          <a:endParaRPr lang="en-US"/>
        </a:p>
      </dgm:t>
    </dgm:pt>
    <dgm:pt modelId="{6FF02966-0992-4845-812F-85BBC343CB7A}" type="parTrans" cxnId="{2EA243C9-CA81-4B91-9F4D-57678ED6CC05}">
      <dgm:prSet/>
      <dgm:spPr/>
      <dgm:t>
        <a:bodyPr/>
        <a:lstStyle/>
        <a:p>
          <a:endParaRPr lang="en-US"/>
        </a:p>
      </dgm:t>
    </dgm:pt>
    <dgm:pt modelId="{2CE7F54B-BE01-4DA7-BC5B-5927A2C4619D}" type="sibTrans" cxnId="{47D7AB98-760A-4B60-A6DD-C718E5EE345C}">
      <dgm:prSet/>
      <dgm:spPr/>
      <dgm:t>
        <a:bodyPr/>
        <a:lstStyle/>
        <a:p>
          <a:endParaRPr lang="en-US"/>
        </a:p>
      </dgm:t>
    </dgm:pt>
    <dgm:pt modelId="{ECFD195F-FFC5-40AB-AAD2-D099210FD926}" type="parTrans" cxnId="{47D7AB98-760A-4B60-A6DD-C718E5EE345C}">
      <dgm:prSet/>
      <dgm:spPr/>
      <dgm:t>
        <a:bodyPr/>
        <a:lstStyle/>
        <a:p>
          <a:endParaRPr lang="en-US"/>
        </a:p>
      </dgm:t>
    </dgm:pt>
    <dgm:pt modelId="{758E1525-83AE-417E-AF30-B37CF1420914}">
      <dgm:prSet phldrT="[Text]" custT="1"/>
      <dgm:spPr>
        <a:solidFill>
          <a:srgbClr val="C00000"/>
        </a:solidFill>
      </dgm:spPr>
      <dgm:t>
        <a:bodyPr/>
        <a:lstStyle/>
        <a:p>
          <a:r>
            <a:rPr lang="en-US" sz="2800" b="1" dirty="0" smtClean="0"/>
            <a:t>A</a:t>
          </a:r>
          <a:endParaRPr lang="en-US" sz="2800" b="1" dirty="0"/>
        </a:p>
      </dgm:t>
    </dgm:pt>
    <dgm:pt modelId="{A2AF1014-8BB1-4B62-A787-5FACBF1FC564}" type="sibTrans" cxnId="{5C213576-94BC-46C2-B478-96268033B6C3}">
      <dgm:prSet/>
      <dgm:spPr/>
      <dgm:t>
        <a:bodyPr/>
        <a:lstStyle/>
        <a:p>
          <a:endParaRPr lang="en-US"/>
        </a:p>
      </dgm:t>
    </dgm:pt>
    <dgm:pt modelId="{2E786179-B8C3-41D7-B4CD-5735C3FF1040}" type="parTrans" cxnId="{5C213576-94BC-46C2-B478-96268033B6C3}">
      <dgm:prSet/>
      <dgm:spPr/>
      <dgm:t>
        <a:bodyPr/>
        <a:lstStyle/>
        <a:p>
          <a:endParaRPr lang="en-US"/>
        </a:p>
      </dgm:t>
    </dgm:pt>
    <dgm:pt modelId="{FF096C3C-DF6F-47E9-962B-7463CEA24396}" type="sibTrans" cxnId="{3A288F96-CAEA-4A3F-AEF1-9F62013BC3AC}">
      <dgm:prSet/>
      <dgm:spPr/>
      <dgm:t>
        <a:bodyPr/>
        <a:lstStyle/>
        <a:p>
          <a:endParaRPr lang="en-US"/>
        </a:p>
      </dgm:t>
    </dgm:pt>
    <dgm:pt modelId="{1DA406F0-444F-4E46-BD43-8E4DAF6699FF}" type="parTrans" cxnId="{3A288F96-CAEA-4A3F-AEF1-9F62013BC3AC}">
      <dgm:prSet/>
      <dgm:spPr/>
      <dgm:t>
        <a:bodyPr/>
        <a:lstStyle/>
        <a:p>
          <a:endParaRPr lang="en-US"/>
        </a:p>
      </dgm:t>
    </dgm:pt>
    <dgm:pt modelId="{5B98D9D6-63A5-4D53-BC5A-F1DF8844FB18}">
      <dgm:prSet custT="1"/>
      <dgm:spPr/>
      <dgm:t>
        <a:bodyPr/>
        <a:lstStyle/>
        <a:p>
          <a:r>
            <a:rPr lang="en-US" sz="2800" b="1" i="0" dirty="0" smtClean="0">
              <a:solidFill>
                <a:srgbClr val="A50021"/>
              </a:solidFill>
            </a:rPr>
            <a:t>R</a:t>
          </a:r>
          <a:r>
            <a:rPr lang="en-US" sz="1800" b="1" i="0" dirty="0" smtClean="0"/>
            <a:t>eturn and /</a:t>
          </a:r>
          <a:r>
            <a:rPr lang="en-US" sz="1800" b="1" i="0" u="none" dirty="0" smtClean="0"/>
            <a:t>or organize </a:t>
          </a:r>
          <a:r>
            <a:rPr lang="en-US" sz="1800" b="1" i="0" dirty="0" smtClean="0"/>
            <a:t>supplies</a:t>
          </a:r>
          <a:r>
            <a:rPr lang="en-US" sz="1600" b="1" i="0" dirty="0" smtClean="0"/>
            <a:t>.</a:t>
          </a:r>
          <a:endParaRPr lang="en-US" sz="1600" dirty="0"/>
        </a:p>
      </dgm:t>
    </dgm:pt>
    <dgm:pt modelId="{EDF9CE0C-23EF-4C75-8035-A2B068472D4F}">
      <dgm:prSet phldrT="[Text]" custT="1"/>
      <dgm:spPr>
        <a:solidFill>
          <a:srgbClr val="C00000"/>
        </a:solidFill>
      </dgm:spPr>
      <dgm:t>
        <a:bodyPr/>
        <a:lstStyle/>
        <a:p>
          <a:endParaRPr lang="en-US" sz="1200" b="1" dirty="0" smtClean="0"/>
        </a:p>
        <a:p>
          <a:r>
            <a:rPr lang="en-US" sz="2800" b="1" dirty="0" smtClean="0"/>
            <a:t>R</a:t>
          </a:r>
        </a:p>
      </dgm:t>
    </dgm:pt>
    <dgm:pt modelId="{21686AF9-C9A6-4056-A537-FB4AF8CB4A83}" type="sibTrans" cxnId="{4E825507-5220-40E6-80CF-7C60E0F3323E}">
      <dgm:prSet/>
      <dgm:spPr/>
      <dgm:t>
        <a:bodyPr/>
        <a:lstStyle/>
        <a:p>
          <a:endParaRPr lang="en-US"/>
        </a:p>
      </dgm:t>
    </dgm:pt>
    <dgm:pt modelId="{B91057E7-4D4D-4806-990F-DC6024187960}" type="parTrans" cxnId="{4E825507-5220-40E6-80CF-7C60E0F3323E}">
      <dgm:prSet/>
      <dgm:spPr/>
      <dgm:t>
        <a:bodyPr/>
        <a:lstStyle/>
        <a:p>
          <a:endParaRPr lang="en-US"/>
        </a:p>
      </dgm:t>
    </dgm:pt>
    <dgm:pt modelId="{B2FBE9D3-841B-45ED-9AE7-5EFB925ACEE8}" type="sibTrans" cxnId="{ED059EE7-83CD-4602-B08A-5B721136C2B5}">
      <dgm:prSet/>
      <dgm:spPr/>
      <dgm:t>
        <a:bodyPr/>
        <a:lstStyle/>
        <a:p>
          <a:endParaRPr lang="en-US"/>
        </a:p>
      </dgm:t>
    </dgm:pt>
    <dgm:pt modelId="{6556EF9E-2471-4811-83A8-120281FD3298}" type="parTrans" cxnId="{ED059EE7-83CD-4602-B08A-5B721136C2B5}">
      <dgm:prSet/>
      <dgm:spPr/>
      <dgm:t>
        <a:bodyPr/>
        <a:lstStyle/>
        <a:p>
          <a:endParaRPr lang="en-US"/>
        </a:p>
      </dgm:t>
    </dgm:pt>
    <dgm:pt modelId="{47A6D5A1-1F03-48AE-986C-9DB51DED79E6}">
      <dgm:prSet phldrT="[Text]" custT="1"/>
      <dgm:spPr/>
      <dgm:t>
        <a:bodyPr/>
        <a:lstStyle/>
        <a:p>
          <a:r>
            <a:rPr lang="en-US" sz="2800" b="1" dirty="0" smtClean="0">
              <a:solidFill>
                <a:srgbClr val="A50021"/>
              </a:solidFill>
            </a:rPr>
            <a:t>W</a:t>
          </a:r>
          <a:r>
            <a:rPr lang="en-US" sz="1800" b="1" dirty="0" smtClean="0">
              <a:solidFill>
                <a:schemeClr val="tx1"/>
              </a:solidFill>
            </a:rPr>
            <a:t>rite down on the Post-It one example of how UDL was demonstrated and post on UDL Poster. </a:t>
          </a:r>
          <a:r>
            <a:rPr lang="en-US" sz="1800" b="1" i="1" dirty="0" smtClean="0">
              <a:solidFill>
                <a:schemeClr val="tx1"/>
              </a:solidFill>
            </a:rPr>
            <a:t> </a:t>
          </a:r>
          <a:endParaRPr lang="en-US" sz="1800" b="1" dirty="0">
            <a:solidFill>
              <a:schemeClr val="tx1"/>
            </a:solidFill>
          </a:endParaRPr>
        </a:p>
      </dgm:t>
    </dgm:pt>
    <dgm:pt modelId="{BF53DCC1-0946-4AC1-BFD9-C79D3242B38B}" type="sibTrans" cxnId="{B65D443B-5D8C-4275-B2B6-1C46F6F25212}">
      <dgm:prSet/>
      <dgm:spPr/>
      <dgm:t>
        <a:bodyPr/>
        <a:lstStyle/>
        <a:p>
          <a:endParaRPr lang="en-US"/>
        </a:p>
      </dgm:t>
    </dgm:pt>
    <dgm:pt modelId="{FEAD5124-0AE3-423F-A648-7061C508A789}" type="parTrans" cxnId="{B65D443B-5D8C-4275-B2B6-1C46F6F25212}">
      <dgm:prSet/>
      <dgm:spPr/>
      <dgm:t>
        <a:bodyPr/>
        <a:lstStyle/>
        <a:p>
          <a:endParaRPr lang="en-US"/>
        </a:p>
      </dgm:t>
    </dgm:pt>
    <dgm:pt modelId="{A52EF1D9-DC74-41AA-A055-93843C3147BB}">
      <dgm:prSet phldrT="[Text]" custT="1"/>
      <dgm:spPr/>
      <dgm:t>
        <a:bodyPr/>
        <a:lstStyle/>
        <a:p>
          <a:pPr marL="231775" indent="0"/>
          <a:r>
            <a:rPr lang="en-US" sz="1800" b="1" dirty="0" smtClean="0"/>
            <a:t>Rate our community performance using H-O-T.</a:t>
          </a:r>
          <a:endParaRPr lang="en-US" sz="1800" b="1" dirty="0"/>
        </a:p>
      </dgm:t>
    </dgm:pt>
    <dgm:pt modelId="{B8C0D4AA-0013-4D9E-B3D8-7386093B7F8A}" type="parTrans" cxnId="{C54A8D35-58AD-49AD-8D77-2A7B806329C4}">
      <dgm:prSet/>
      <dgm:spPr/>
      <dgm:t>
        <a:bodyPr/>
        <a:lstStyle/>
        <a:p>
          <a:endParaRPr lang="en-US"/>
        </a:p>
      </dgm:t>
    </dgm:pt>
    <dgm:pt modelId="{170D57D4-A892-4548-87B6-FCBDA1178F77}" type="sibTrans" cxnId="{C54A8D35-58AD-49AD-8D77-2A7B806329C4}">
      <dgm:prSet/>
      <dgm:spPr/>
      <dgm:t>
        <a:bodyPr/>
        <a:lstStyle/>
        <a:p>
          <a:endParaRPr lang="en-US"/>
        </a:p>
      </dgm:t>
    </dgm:pt>
    <dgm:pt modelId="{AEEB5822-1223-4E61-B15A-8DF576FA0125}" type="pres">
      <dgm:prSet presAssocID="{15252E5A-C6A6-4BA6-814A-6D13CCE50A5A}" presName="linearFlow" presStyleCnt="0">
        <dgm:presLayoutVars>
          <dgm:dir/>
          <dgm:animLvl val="lvl"/>
          <dgm:resizeHandles val="exact"/>
        </dgm:presLayoutVars>
      </dgm:prSet>
      <dgm:spPr/>
      <dgm:t>
        <a:bodyPr/>
        <a:lstStyle/>
        <a:p>
          <a:endParaRPr lang="en-US"/>
        </a:p>
      </dgm:t>
    </dgm:pt>
    <dgm:pt modelId="{F47B36E2-87B3-4FC8-9BE4-08DC06818BAB}" type="pres">
      <dgm:prSet presAssocID="{E5D8D015-0FF1-4AEE-BB33-87DEF0C7945A}" presName="composite" presStyleCnt="0"/>
      <dgm:spPr/>
      <dgm:t>
        <a:bodyPr/>
        <a:lstStyle/>
        <a:p>
          <a:endParaRPr lang="en-US"/>
        </a:p>
      </dgm:t>
    </dgm:pt>
    <dgm:pt modelId="{DFC883F3-0E4E-47BF-9451-F74B13E27051}" type="pres">
      <dgm:prSet presAssocID="{E5D8D015-0FF1-4AEE-BB33-87DEF0C7945A}" presName="parentText" presStyleLbl="alignNode1" presStyleIdx="0" presStyleCnt="4" custLinFactNeighborX="0" custLinFactNeighborY="391">
        <dgm:presLayoutVars>
          <dgm:chMax val="1"/>
          <dgm:bulletEnabled val="1"/>
        </dgm:presLayoutVars>
      </dgm:prSet>
      <dgm:spPr/>
      <dgm:t>
        <a:bodyPr/>
        <a:lstStyle/>
        <a:p>
          <a:endParaRPr lang="en-US"/>
        </a:p>
      </dgm:t>
    </dgm:pt>
    <dgm:pt modelId="{582C67D6-DE59-4089-8356-CAD5A611B568}" type="pres">
      <dgm:prSet presAssocID="{E5D8D015-0FF1-4AEE-BB33-87DEF0C7945A}" presName="descendantText" presStyleLbl="alignAcc1" presStyleIdx="0" presStyleCnt="4" custScaleY="123592" custLinFactNeighborX="478" custLinFactNeighborY="-196">
        <dgm:presLayoutVars>
          <dgm:bulletEnabled val="1"/>
        </dgm:presLayoutVars>
      </dgm:prSet>
      <dgm:spPr/>
      <dgm:t>
        <a:bodyPr/>
        <a:lstStyle/>
        <a:p>
          <a:endParaRPr lang="en-US"/>
        </a:p>
      </dgm:t>
    </dgm:pt>
    <dgm:pt modelId="{54D18FDC-6A71-4A3B-9C90-98A74D9F2300}" type="pres">
      <dgm:prSet presAssocID="{891B6D3C-C7FC-437E-942D-B316D4DCFDC3}" presName="sp" presStyleCnt="0"/>
      <dgm:spPr/>
      <dgm:t>
        <a:bodyPr/>
        <a:lstStyle/>
        <a:p>
          <a:endParaRPr lang="en-US"/>
        </a:p>
      </dgm:t>
    </dgm:pt>
    <dgm:pt modelId="{09CBB7A4-0048-4DEF-8917-06AFEF239CD2}" type="pres">
      <dgm:prSet presAssocID="{EDF9CE0C-23EF-4C75-8035-A2B068472D4F}" presName="composite" presStyleCnt="0"/>
      <dgm:spPr/>
      <dgm:t>
        <a:bodyPr/>
        <a:lstStyle/>
        <a:p>
          <a:endParaRPr lang="en-US"/>
        </a:p>
      </dgm:t>
    </dgm:pt>
    <dgm:pt modelId="{3150CBD8-11B6-453F-83C1-A5A5EC4DEF5A}" type="pres">
      <dgm:prSet presAssocID="{EDF9CE0C-23EF-4C75-8035-A2B068472D4F}" presName="parentText" presStyleLbl="alignNode1" presStyleIdx="1" presStyleCnt="4" custLinFactNeighborX="0" custLinFactNeighborY="4607">
        <dgm:presLayoutVars>
          <dgm:chMax val="1"/>
          <dgm:bulletEnabled val="1"/>
        </dgm:presLayoutVars>
      </dgm:prSet>
      <dgm:spPr/>
      <dgm:t>
        <a:bodyPr/>
        <a:lstStyle/>
        <a:p>
          <a:endParaRPr lang="en-US"/>
        </a:p>
      </dgm:t>
    </dgm:pt>
    <dgm:pt modelId="{31680A30-3461-4126-9B68-EC44F5891054}" type="pres">
      <dgm:prSet presAssocID="{EDF9CE0C-23EF-4C75-8035-A2B068472D4F}" presName="descendantText" presStyleLbl="alignAcc1" presStyleIdx="1" presStyleCnt="4" custScaleY="85824" custLinFactNeighborX="493">
        <dgm:presLayoutVars>
          <dgm:bulletEnabled val="1"/>
        </dgm:presLayoutVars>
      </dgm:prSet>
      <dgm:spPr/>
      <dgm:t>
        <a:bodyPr/>
        <a:lstStyle/>
        <a:p>
          <a:endParaRPr lang="en-US"/>
        </a:p>
      </dgm:t>
    </dgm:pt>
    <dgm:pt modelId="{DCF8D044-7F34-4476-B2FB-9DE92DFBD5D2}" type="pres">
      <dgm:prSet presAssocID="{21686AF9-C9A6-4056-A537-FB4AF8CB4A83}" presName="sp" presStyleCnt="0"/>
      <dgm:spPr/>
      <dgm:t>
        <a:bodyPr/>
        <a:lstStyle/>
        <a:p>
          <a:endParaRPr lang="en-US"/>
        </a:p>
      </dgm:t>
    </dgm:pt>
    <dgm:pt modelId="{72184565-DD9E-44FA-AB31-E6FBA2C4C6E5}" type="pres">
      <dgm:prSet presAssocID="{758E1525-83AE-417E-AF30-B37CF1420914}" presName="composite" presStyleCnt="0"/>
      <dgm:spPr/>
    </dgm:pt>
    <dgm:pt modelId="{D0491403-681B-4811-95C4-7C532FBB7D11}" type="pres">
      <dgm:prSet presAssocID="{758E1525-83AE-417E-AF30-B37CF1420914}" presName="parentText" presStyleLbl="alignNode1" presStyleIdx="2" presStyleCnt="4">
        <dgm:presLayoutVars>
          <dgm:chMax val="1"/>
          <dgm:bulletEnabled val="1"/>
        </dgm:presLayoutVars>
      </dgm:prSet>
      <dgm:spPr/>
      <dgm:t>
        <a:bodyPr/>
        <a:lstStyle/>
        <a:p>
          <a:endParaRPr lang="en-US"/>
        </a:p>
      </dgm:t>
    </dgm:pt>
    <dgm:pt modelId="{B4090223-8742-430E-B81A-B2627AD9A608}" type="pres">
      <dgm:prSet presAssocID="{758E1525-83AE-417E-AF30-B37CF1420914}" presName="descendantText" presStyleLbl="alignAcc1" presStyleIdx="2" presStyleCnt="4" custScaleX="99343" custScaleY="293652" custLinFactNeighborX="-245" custLinFactNeighborY="-22861">
        <dgm:presLayoutVars>
          <dgm:bulletEnabled val="1"/>
        </dgm:presLayoutVars>
      </dgm:prSet>
      <dgm:spPr/>
      <dgm:t>
        <a:bodyPr/>
        <a:lstStyle/>
        <a:p>
          <a:endParaRPr lang="en-US"/>
        </a:p>
      </dgm:t>
    </dgm:pt>
    <dgm:pt modelId="{861D2F9A-F9FA-4258-966E-1D80C8C7CD66}" type="pres">
      <dgm:prSet presAssocID="{A2AF1014-8BB1-4B62-A787-5FACBF1FC564}" presName="sp" presStyleCnt="0"/>
      <dgm:spPr/>
    </dgm:pt>
    <dgm:pt modelId="{0C9CD7B7-6055-45F4-BB9A-214AE744996D}" type="pres">
      <dgm:prSet presAssocID="{9BC7A711-ADDD-488D-8CEE-266082173755}" presName="composite" presStyleCnt="0"/>
      <dgm:spPr/>
    </dgm:pt>
    <dgm:pt modelId="{143D4177-8AA8-4ED1-AAB0-7D51F4857710}" type="pres">
      <dgm:prSet presAssocID="{9BC7A711-ADDD-488D-8CEE-266082173755}" presName="parentText" presStyleLbl="alignNode1" presStyleIdx="3" presStyleCnt="4">
        <dgm:presLayoutVars>
          <dgm:chMax val="1"/>
          <dgm:bulletEnabled val="1"/>
        </dgm:presLayoutVars>
      </dgm:prSet>
      <dgm:spPr/>
      <dgm:t>
        <a:bodyPr/>
        <a:lstStyle/>
        <a:p>
          <a:endParaRPr lang="en-US"/>
        </a:p>
      </dgm:t>
    </dgm:pt>
    <dgm:pt modelId="{8D95A5D0-F3EF-419D-AE16-082A1F64D016}" type="pres">
      <dgm:prSet presAssocID="{9BC7A711-ADDD-488D-8CEE-266082173755}" presName="descendantText" presStyleLbl="alignAcc1" presStyleIdx="3" presStyleCnt="4" custLinFactNeighborX="-245" custLinFactNeighborY="16392">
        <dgm:presLayoutVars>
          <dgm:bulletEnabled val="1"/>
        </dgm:presLayoutVars>
      </dgm:prSet>
      <dgm:spPr/>
      <dgm:t>
        <a:bodyPr/>
        <a:lstStyle/>
        <a:p>
          <a:endParaRPr lang="en-US"/>
        </a:p>
      </dgm:t>
    </dgm:pt>
  </dgm:ptLst>
  <dgm:cxnLst>
    <dgm:cxn modelId="{47BC82B2-0637-410A-BCE1-4C60236D4889}" type="presOf" srcId="{15252E5A-C6A6-4BA6-814A-6D13CCE50A5A}" destId="{AEEB5822-1223-4E61-B15A-8DF576FA0125}" srcOrd="0" destOrd="0" presId="urn:microsoft.com/office/officeart/2005/8/layout/chevron2"/>
    <dgm:cxn modelId="{D4A28074-CB17-41FE-B1EE-F7951525DC18}" srcId="{15252E5A-C6A6-4BA6-814A-6D13CCE50A5A}" destId="{E5D8D015-0FF1-4AEE-BB33-87DEF0C7945A}" srcOrd="0" destOrd="0" parTransId="{92EC67FD-E609-4568-AA43-38F56B18617A}" sibTransId="{891B6D3C-C7FC-437E-942D-B316D4DCFDC3}"/>
    <dgm:cxn modelId="{A1592DDF-888C-486B-B5E7-7C876BE06198}" type="presOf" srcId="{633B3CBB-6E7C-4477-839C-B8B10017D257}" destId="{B4090223-8742-430E-B81A-B2627AD9A608}" srcOrd="0" destOrd="0" presId="urn:microsoft.com/office/officeart/2005/8/layout/chevron2"/>
    <dgm:cxn modelId="{0DEEC169-C085-486A-97E0-18A95B7B5759}" type="presOf" srcId="{9BC7A711-ADDD-488D-8CEE-266082173755}" destId="{143D4177-8AA8-4ED1-AAB0-7D51F4857710}" srcOrd="0" destOrd="0" presId="urn:microsoft.com/office/officeart/2005/8/layout/chevron2"/>
    <dgm:cxn modelId="{AD9D84E2-75D9-4E63-BE23-9118B135EEAF}" type="presOf" srcId="{47A6D5A1-1F03-48AE-986C-9DB51DED79E6}" destId="{582C67D6-DE59-4089-8356-CAD5A611B568}" srcOrd="0" destOrd="0" presId="urn:microsoft.com/office/officeart/2005/8/layout/chevron2"/>
    <dgm:cxn modelId="{5C213576-94BC-46C2-B478-96268033B6C3}" srcId="{15252E5A-C6A6-4BA6-814A-6D13CCE50A5A}" destId="{758E1525-83AE-417E-AF30-B37CF1420914}" srcOrd="2" destOrd="0" parTransId="{2E786179-B8C3-41D7-B4CD-5735C3FF1040}" sibTransId="{A2AF1014-8BB1-4B62-A787-5FACBF1FC564}"/>
    <dgm:cxn modelId="{2EA243C9-CA81-4B91-9F4D-57678ED6CC05}" srcId="{758E1525-83AE-417E-AF30-B37CF1420914}" destId="{030C3229-CEBB-447A-BD64-05E728D9DA91}" srcOrd="1" destOrd="0" parTransId="{6FF02966-0992-4845-812F-85BBC343CB7A}" sibTransId="{16A117D7-23EF-4E87-97C9-3804DE1A6F20}"/>
    <dgm:cxn modelId="{ED059EE7-83CD-4602-B08A-5B721136C2B5}" srcId="{EDF9CE0C-23EF-4C75-8035-A2B068472D4F}" destId="{5B98D9D6-63A5-4D53-BC5A-F1DF8844FB18}" srcOrd="0" destOrd="0" parTransId="{6556EF9E-2471-4811-83A8-120281FD3298}" sibTransId="{B2FBE9D3-841B-45ED-9AE7-5EFB925ACEE8}"/>
    <dgm:cxn modelId="{456FDCD9-6C4A-4853-8B03-B1A639DA6FE0}" srcId="{9BC7A711-ADDD-488D-8CEE-266082173755}" destId="{95F5305C-F7C9-476F-9089-B4F450490EEB}" srcOrd="0" destOrd="0" parTransId="{69922955-82B5-46C6-8CA8-A2F5026C8789}" sibTransId="{C39F1A61-5F3C-4921-BAEF-A5AF198C8986}"/>
    <dgm:cxn modelId="{B65D443B-5D8C-4275-B2B6-1C46F6F25212}" srcId="{E5D8D015-0FF1-4AEE-BB33-87DEF0C7945A}" destId="{47A6D5A1-1F03-48AE-986C-9DB51DED79E6}" srcOrd="0" destOrd="0" parTransId="{FEAD5124-0AE3-423F-A648-7061C508A789}" sibTransId="{BF53DCC1-0946-4AC1-BFD9-C79D3242B38B}"/>
    <dgm:cxn modelId="{182FACD1-B49C-4795-A651-DC7A4BCACCEF}" type="presOf" srcId="{EDF9CE0C-23EF-4C75-8035-A2B068472D4F}" destId="{3150CBD8-11B6-453F-83C1-A5A5EC4DEF5A}" srcOrd="0" destOrd="0" presId="urn:microsoft.com/office/officeart/2005/8/layout/chevron2"/>
    <dgm:cxn modelId="{C54A8D35-58AD-49AD-8D77-2A7B806329C4}" srcId="{758E1525-83AE-417E-AF30-B37CF1420914}" destId="{A52EF1D9-DC74-41AA-A055-93843C3147BB}" srcOrd="2" destOrd="0" parTransId="{B8C0D4AA-0013-4D9E-B3D8-7386093B7F8A}" sibTransId="{170D57D4-A892-4548-87B6-FCBDA1178F77}"/>
    <dgm:cxn modelId="{4E825507-5220-40E6-80CF-7C60E0F3323E}" srcId="{15252E5A-C6A6-4BA6-814A-6D13CCE50A5A}" destId="{EDF9CE0C-23EF-4C75-8035-A2B068472D4F}" srcOrd="1" destOrd="0" parTransId="{B91057E7-4D4D-4806-990F-DC6024187960}" sibTransId="{21686AF9-C9A6-4056-A537-FB4AF8CB4A83}"/>
    <dgm:cxn modelId="{44B060E8-E60E-454F-A590-0C6EB67308F2}" type="presOf" srcId="{030C3229-CEBB-447A-BD64-05E728D9DA91}" destId="{B4090223-8742-430E-B81A-B2627AD9A608}" srcOrd="0" destOrd="2" presId="urn:microsoft.com/office/officeart/2005/8/layout/chevron2"/>
    <dgm:cxn modelId="{9548894B-E08A-4787-9D7C-DCF3ACF8F907}" srcId="{15252E5A-C6A6-4BA6-814A-6D13CCE50A5A}" destId="{9BC7A711-ADDD-488D-8CEE-266082173755}" srcOrd="3" destOrd="0" parTransId="{C442524B-4D5D-4A9A-A7EE-511FD4718DFE}" sibTransId="{37E7769A-50DA-4E70-830B-FC7CEE03568F}"/>
    <dgm:cxn modelId="{BC6D73F4-7F85-4FDE-90D8-E776DF6D89A4}" type="presOf" srcId="{758E1525-83AE-417E-AF30-B37CF1420914}" destId="{D0491403-681B-4811-95C4-7C532FBB7D11}" srcOrd="0" destOrd="0" presId="urn:microsoft.com/office/officeart/2005/8/layout/chevron2"/>
    <dgm:cxn modelId="{34A28CAA-43FB-4212-A4B3-30FF93C528F4}" type="presOf" srcId="{A52EF1D9-DC74-41AA-A055-93843C3147BB}" destId="{B4090223-8742-430E-B81A-B2627AD9A608}" srcOrd="0" destOrd="3" presId="urn:microsoft.com/office/officeart/2005/8/layout/chevron2"/>
    <dgm:cxn modelId="{8E330DE1-A5ED-4ADE-A54C-E5111622810C}" type="presOf" srcId="{E5D8D015-0FF1-4AEE-BB33-87DEF0C7945A}" destId="{DFC883F3-0E4E-47BF-9451-F74B13E27051}" srcOrd="0" destOrd="0" presId="urn:microsoft.com/office/officeart/2005/8/layout/chevron2"/>
    <dgm:cxn modelId="{47D7AB98-760A-4B60-A6DD-C718E5EE345C}" srcId="{633B3CBB-6E7C-4477-839C-B8B10017D257}" destId="{F21E3E38-EEAD-480D-95AF-65678A2E1DE1}" srcOrd="0" destOrd="0" parTransId="{ECFD195F-FFC5-40AB-AAD2-D099210FD926}" sibTransId="{2CE7F54B-BE01-4DA7-BC5B-5927A2C4619D}"/>
    <dgm:cxn modelId="{3A288F96-CAEA-4A3F-AEF1-9F62013BC3AC}" srcId="{758E1525-83AE-417E-AF30-B37CF1420914}" destId="{633B3CBB-6E7C-4477-839C-B8B10017D257}" srcOrd="0" destOrd="0" parTransId="{1DA406F0-444F-4E46-BD43-8E4DAF6699FF}" sibTransId="{FF096C3C-DF6F-47E9-962B-7463CEA24396}"/>
    <dgm:cxn modelId="{90A5679D-E354-4B03-83FE-A522C0AB2B1E}" type="presOf" srcId="{F21E3E38-EEAD-480D-95AF-65678A2E1DE1}" destId="{B4090223-8742-430E-B81A-B2627AD9A608}" srcOrd="0" destOrd="1" presId="urn:microsoft.com/office/officeart/2005/8/layout/chevron2"/>
    <dgm:cxn modelId="{33E3036D-F8B5-40D1-9962-8F144743256C}" type="presOf" srcId="{5B98D9D6-63A5-4D53-BC5A-F1DF8844FB18}" destId="{31680A30-3461-4126-9B68-EC44F5891054}" srcOrd="0" destOrd="0" presId="urn:microsoft.com/office/officeart/2005/8/layout/chevron2"/>
    <dgm:cxn modelId="{194DCB22-51FD-4A18-A104-CF4335336C9C}" type="presOf" srcId="{95F5305C-F7C9-476F-9089-B4F450490EEB}" destId="{8D95A5D0-F3EF-419D-AE16-082A1F64D016}" srcOrd="0" destOrd="0" presId="urn:microsoft.com/office/officeart/2005/8/layout/chevron2"/>
    <dgm:cxn modelId="{A1065B26-1A3C-4914-B0FE-8B10026852B8}" type="presParOf" srcId="{AEEB5822-1223-4E61-B15A-8DF576FA0125}" destId="{F47B36E2-87B3-4FC8-9BE4-08DC06818BAB}" srcOrd="0" destOrd="0" presId="urn:microsoft.com/office/officeart/2005/8/layout/chevron2"/>
    <dgm:cxn modelId="{6663052B-D3BD-4AF2-A42E-67FE647A0266}" type="presParOf" srcId="{F47B36E2-87B3-4FC8-9BE4-08DC06818BAB}" destId="{DFC883F3-0E4E-47BF-9451-F74B13E27051}" srcOrd="0" destOrd="0" presId="urn:microsoft.com/office/officeart/2005/8/layout/chevron2"/>
    <dgm:cxn modelId="{26F292AD-DBDE-437E-86D0-C4837F13C758}" type="presParOf" srcId="{F47B36E2-87B3-4FC8-9BE4-08DC06818BAB}" destId="{582C67D6-DE59-4089-8356-CAD5A611B568}" srcOrd="1" destOrd="0" presId="urn:microsoft.com/office/officeart/2005/8/layout/chevron2"/>
    <dgm:cxn modelId="{4D7F6A65-0B5C-4D24-B6FC-4EB694AA21F1}" type="presParOf" srcId="{AEEB5822-1223-4E61-B15A-8DF576FA0125}" destId="{54D18FDC-6A71-4A3B-9C90-98A74D9F2300}" srcOrd="1" destOrd="0" presId="urn:microsoft.com/office/officeart/2005/8/layout/chevron2"/>
    <dgm:cxn modelId="{4C74D8DF-F880-420A-943B-FB999DA85A41}" type="presParOf" srcId="{AEEB5822-1223-4E61-B15A-8DF576FA0125}" destId="{09CBB7A4-0048-4DEF-8917-06AFEF239CD2}" srcOrd="2" destOrd="0" presId="urn:microsoft.com/office/officeart/2005/8/layout/chevron2"/>
    <dgm:cxn modelId="{5055757D-3A5B-49D2-9D74-3BEDB94EC421}" type="presParOf" srcId="{09CBB7A4-0048-4DEF-8917-06AFEF239CD2}" destId="{3150CBD8-11B6-453F-83C1-A5A5EC4DEF5A}" srcOrd="0" destOrd="0" presId="urn:microsoft.com/office/officeart/2005/8/layout/chevron2"/>
    <dgm:cxn modelId="{AE092B47-D733-475D-9AA5-C0AC844B4C56}" type="presParOf" srcId="{09CBB7A4-0048-4DEF-8917-06AFEF239CD2}" destId="{31680A30-3461-4126-9B68-EC44F5891054}" srcOrd="1" destOrd="0" presId="urn:microsoft.com/office/officeart/2005/8/layout/chevron2"/>
    <dgm:cxn modelId="{F2F99058-3935-4A76-B8B3-24EFD77D9E5F}" type="presParOf" srcId="{AEEB5822-1223-4E61-B15A-8DF576FA0125}" destId="{DCF8D044-7F34-4476-B2FB-9DE92DFBD5D2}" srcOrd="3" destOrd="0" presId="urn:microsoft.com/office/officeart/2005/8/layout/chevron2"/>
    <dgm:cxn modelId="{0C8F9FE7-3552-46FA-BA43-2A9DE37728D7}" type="presParOf" srcId="{AEEB5822-1223-4E61-B15A-8DF576FA0125}" destId="{72184565-DD9E-44FA-AB31-E6FBA2C4C6E5}" srcOrd="4" destOrd="0" presId="urn:microsoft.com/office/officeart/2005/8/layout/chevron2"/>
    <dgm:cxn modelId="{BE713245-2E9D-4AFF-AAE6-95EA357063EA}" type="presParOf" srcId="{72184565-DD9E-44FA-AB31-E6FBA2C4C6E5}" destId="{D0491403-681B-4811-95C4-7C532FBB7D11}" srcOrd="0" destOrd="0" presId="urn:microsoft.com/office/officeart/2005/8/layout/chevron2"/>
    <dgm:cxn modelId="{E17C58F4-8851-4DF4-8BCC-68C06B871FA1}" type="presParOf" srcId="{72184565-DD9E-44FA-AB31-E6FBA2C4C6E5}" destId="{B4090223-8742-430E-B81A-B2627AD9A608}" srcOrd="1" destOrd="0" presId="urn:microsoft.com/office/officeart/2005/8/layout/chevron2"/>
    <dgm:cxn modelId="{BB6A2332-17B5-4918-8041-3C0810AEBD48}" type="presParOf" srcId="{AEEB5822-1223-4E61-B15A-8DF576FA0125}" destId="{861D2F9A-F9FA-4258-966E-1D80C8C7CD66}" srcOrd="5" destOrd="0" presId="urn:microsoft.com/office/officeart/2005/8/layout/chevron2"/>
    <dgm:cxn modelId="{80C63B58-2DB5-4183-B617-7899D9658300}" type="presParOf" srcId="{AEEB5822-1223-4E61-B15A-8DF576FA0125}" destId="{0C9CD7B7-6055-45F4-BB9A-214AE744996D}" srcOrd="6" destOrd="0" presId="urn:microsoft.com/office/officeart/2005/8/layout/chevron2"/>
    <dgm:cxn modelId="{02DF6FAF-FED0-4F15-A65A-D34FB49C91D5}" type="presParOf" srcId="{0C9CD7B7-6055-45F4-BB9A-214AE744996D}" destId="{143D4177-8AA8-4ED1-AAB0-7D51F4857710}" srcOrd="0" destOrd="0" presId="urn:microsoft.com/office/officeart/2005/8/layout/chevron2"/>
    <dgm:cxn modelId="{45CD9C8D-ED24-40BF-854C-E6764CD24303}" type="presParOf" srcId="{0C9CD7B7-6055-45F4-BB9A-214AE744996D}" destId="{8D95A5D0-F3EF-419D-AE16-082A1F64D01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537797-EE05-4C24-BD69-052D75CC73D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0FAC395-81B1-49B3-9A90-CBD3EF896A23}">
      <dgm:prSet phldrT="[Text]"/>
      <dgm:spPr>
        <a:solidFill>
          <a:srgbClr val="FFC000"/>
        </a:solidFill>
      </dgm:spPr>
      <dgm:t>
        <a:bodyPr/>
        <a:lstStyle/>
        <a:p>
          <a:r>
            <a:rPr lang="en-US" b="1" dirty="0" smtClean="0">
              <a:solidFill>
                <a:schemeClr val="tx1"/>
              </a:solidFill>
            </a:rPr>
            <a:t>School Outreach</a:t>
          </a:r>
          <a:endParaRPr lang="en-US" b="1" dirty="0">
            <a:solidFill>
              <a:schemeClr val="tx1"/>
            </a:solidFill>
          </a:endParaRPr>
        </a:p>
      </dgm:t>
    </dgm:pt>
    <dgm:pt modelId="{A8033E4D-2C6F-4203-8FC2-8E9D9C10DA8C}" type="parTrans" cxnId="{10E78BCA-3CE3-46F5-AF33-A13D4545B228}">
      <dgm:prSet/>
      <dgm:spPr/>
      <dgm:t>
        <a:bodyPr/>
        <a:lstStyle/>
        <a:p>
          <a:endParaRPr lang="en-US"/>
        </a:p>
      </dgm:t>
    </dgm:pt>
    <dgm:pt modelId="{4F183AE9-D89F-4428-9FD4-07E62600971A}" type="sibTrans" cxnId="{10E78BCA-3CE3-46F5-AF33-A13D4545B228}">
      <dgm:prSet/>
      <dgm:spPr/>
      <dgm:t>
        <a:bodyPr/>
        <a:lstStyle/>
        <a:p>
          <a:endParaRPr lang="en-US"/>
        </a:p>
      </dgm:t>
    </dgm:pt>
    <dgm:pt modelId="{21DF191F-BAED-4496-82B8-E0F8DDEF911C}">
      <dgm:prSet phldrT="[Text]"/>
      <dgm:spPr>
        <a:solidFill>
          <a:srgbClr val="FDE869">
            <a:alpha val="90000"/>
          </a:srgbClr>
        </a:solidFill>
      </dgm:spPr>
      <dgm:t>
        <a:bodyPr/>
        <a:lstStyle/>
        <a:p>
          <a:r>
            <a:rPr lang="en-US" dirty="0" smtClean="0"/>
            <a:t>Frequent 2-way communication activities that allow children to show families what they learn</a:t>
          </a:r>
          <a:endParaRPr lang="en-US" dirty="0"/>
        </a:p>
      </dgm:t>
    </dgm:pt>
    <dgm:pt modelId="{43101F72-E60A-43AD-A157-CB7891CE66C3}" type="parTrans" cxnId="{E1CA7987-84EE-478D-9E1A-E0193303CA8D}">
      <dgm:prSet/>
      <dgm:spPr/>
      <dgm:t>
        <a:bodyPr/>
        <a:lstStyle/>
        <a:p>
          <a:endParaRPr lang="en-US"/>
        </a:p>
      </dgm:t>
    </dgm:pt>
    <dgm:pt modelId="{A440B27B-4399-40D1-9416-1F3DA4B77384}" type="sibTrans" cxnId="{E1CA7987-84EE-478D-9E1A-E0193303CA8D}">
      <dgm:prSet/>
      <dgm:spPr/>
      <dgm:t>
        <a:bodyPr/>
        <a:lstStyle/>
        <a:p>
          <a:endParaRPr lang="en-US"/>
        </a:p>
      </dgm:t>
    </dgm:pt>
    <dgm:pt modelId="{CC65F6A0-302B-4DF5-94F7-1B58A9A0971C}">
      <dgm:prSet phldrT="[Text]"/>
      <dgm:spPr>
        <a:solidFill>
          <a:srgbClr val="FFC000"/>
        </a:solidFill>
      </dgm:spPr>
      <dgm:t>
        <a:bodyPr/>
        <a:lstStyle/>
        <a:p>
          <a:r>
            <a:rPr lang="en-US" b="1" dirty="0" smtClean="0">
              <a:solidFill>
                <a:schemeClr val="tx1"/>
              </a:solidFill>
            </a:rPr>
            <a:t>At Home</a:t>
          </a:r>
          <a:endParaRPr lang="en-US" b="1" dirty="0">
            <a:solidFill>
              <a:schemeClr val="tx1"/>
            </a:solidFill>
          </a:endParaRPr>
        </a:p>
      </dgm:t>
    </dgm:pt>
    <dgm:pt modelId="{0302B769-439D-4ACD-A911-5BDA83938563}" type="parTrans" cxnId="{CBAC4263-5729-40EA-A270-A3B3839D043A}">
      <dgm:prSet/>
      <dgm:spPr/>
      <dgm:t>
        <a:bodyPr/>
        <a:lstStyle/>
        <a:p>
          <a:endParaRPr lang="en-US"/>
        </a:p>
      </dgm:t>
    </dgm:pt>
    <dgm:pt modelId="{CF244A3D-B324-4DBF-92D1-E4E56C6F8BB2}" type="sibTrans" cxnId="{CBAC4263-5729-40EA-A270-A3B3839D043A}">
      <dgm:prSet/>
      <dgm:spPr/>
      <dgm:t>
        <a:bodyPr/>
        <a:lstStyle/>
        <a:p>
          <a:endParaRPr lang="en-US"/>
        </a:p>
      </dgm:t>
    </dgm:pt>
    <dgm:pt modelId="{BDE6A946-7546-4175-A60F-D826266373F7}">
      <dgm:prSet phldrT="[Text]"/>
      <dgm:spPr>
        <a:solidFill>
          <a:srgbClr val="FDE869">
            <a:alpha val="90000"/>
          </a:srgbClr>
        </a:solidFill>
      </dgm:spPr>
      <dgm:t>
        <a:bodyPr/>
        <a:lstStyle/>
        <a:p>
          <a:r>
            <a:rPr lang="en-US" dirty="0" smtClean="0"/>
            <a:t>Everyday activities that support the curriculum (</a:t>
          </a:r>
          <a:r>
            <a:rPr lang="en-US" i="1" dirty="0" smtClean="0"/>
            <a:t>playing games</a:t>
          </a:r>
          <a:r>
            <a:rPr lang="en-US" dirty="0" smtClean="0"/>
            <a:t>, </a:t>
          </a:r>
          <a:r>
            <a:rPr lang="en-US" i="1" dirty="0" smtClean="0"/>
            <a:t>making change, cooking, gardening, etc.)</a:t>
          </a:r>
          <a:endParaRPr lang="en-US" dirty="0"/>
        </a:p>
      </dgm:t>
    </dgm:pt>
    <dgm:pt modelId="{3CDC4C10-2661-4B65-A51D-F4F9EC82A4FF}" type="parTrans" cxnId="{D8F4CB01-CF3B-49D0-894D-60095C4C06D9}">
      <dgm:prSet/>
      <dgm:spPr/>
      <dgm:t>
        <a:bodyPr/>
        <a:lstStyle/>
        <a:p>
          <a:endParaRPr lang="en-US"/>
        </a:p>
      </dgm:t>
    </dgm:pt>
    <dgm:pt modelId="{CB15147B-C8B4-49A2-9425-D3E044CF9037}" type="sibTrans" cxnId="{D8F4CB01-CF3B-49D0-894D-60095C4C06D9}">
      <dgm:prSet/>
      <dgm:spPr/>
      <dgm:t>
        <a:bodyPr/>
        <a:lstStyle/>
        <a:p>
          <a:endParaRPr lang="en-US"/>
        </a:p>
      </dgm:t>
    </dgm:pt>
    <dgm:pt modelId="{6F160B61-689E-45FA-ACD1-54FC2B3B3B4F}">
      <dgm:prSet phldrT="[Text]"/>
      <dgm:spPr>
        <a:solidFill>
          <a:srgbClr val="FFC000"/>
        </a:solidFill>
      </dgm:spPr>
      <dgm:t>
        <a:bodyPr/>
        <a:lstStyle/>
        <a:p>
          <a:r>
            <a:rPr lang="en-US" b="1" dirty="0" smtClean="0">
              <a:solidFill>
                <a:schemeClr val="tx1"/>
              </a:solidFill>
            </a:rPr>
            <a:t>At School</a:t>
          </a:r>
          <a:endParaRPr lang="en-US" b="1" dirty="0">
            <a:solidFill>
              <a:schemeClr val="tx1"/>
            </a:solidFill>
          </a:endParaRPr>
        </a:p>
      </dgm:t>
    </dgm:pt>
    <dgm:pt modelId="{171851E2-D45C-4D0C-8D7D-34582BB71DAA}" type="parTrans" cxnId="{17166F80-6BC4-4C59-B329-AB22BF3E25DC}">
      <dgm:prSet/>
      <dgm:spPr/>
      <dgm:t>
        <a:bodyPr/>
        <a:lstStyle/>
        <a:p>
          <a:endParaRPr lang="en-US"/>
        </a:p>
      </dgm:t>
    </dgm:pt>
    <dgm:pt modelId="{303EF33D-1140-4D17-B50C-A8FC2A044290}" type="sibTrans" cxnId="{17166F80-6BC4-4C59-B329-AB22BF3E25DC}">
      <dgm:prSet/>
      <dgm:spPr/>
      <dgm:t>
        <a:bodyPr/>
        <a:lstStyle/>
        <a:p>
          <a:endParaRPr lang="en-US"/>
        </a:p>
      </dgm:t>
    </dgm:pt>
    <dgm:pt modelId="{58E02FC0-75DD-4199-BCFF-6BD5E169E828}">
      <dgm:prSet phldrT="[Text]"/>
      <dgm:spPr>
        <a:solidFill>
          <a:srgbClr val="FDE869">
            <a:alpha val="90000"/>
          </a:srgbClr>
        </a:solidFill>
      </dgm:spPr>
      <dgm:t>
        <a:bodyPr/>
        <a:lstStyle/>
        <a:p>
          <a:r>
            <a:rPr lang="en-US" dirty="0" smtClean="0"/>
            <a:t>Valuing all families as partners within the school learning community</a:t>
          </a:r>
          <a:endParaRPr lang="en-US" dirty="0"/>
        </a:p>
      </dgm:t>
    </dgm:pt>
    <dgm:pt modelId="{90801D27-F710-4C32-AB05-6C0840AA3020}" type="parTrans" cxnId="{B4A83C87-C657-40E7-AB47-A891768C1246}">
      <dgm:prSet/>
      <dgm:spPr/>
      <dgm:t>
        <a:bodyPr/>
        <a:lstStyle/>
        <a:p>
          <a:endParaRPr lang="en-US"/>
        </a:p>
      </dgm:t>
    </dgm:pt>
    <dgm:pt modelId="{654829E8-3A72-433C-A408-F472DC24CB51}" type="sibTrans" cxnId="{B4A83C87-C657-40E7-AB47-A891768C1246}">
      <dgm:prSet/>
      <dgm:spPr/>
      <dgm:t>
        <a:bodyPr/>
        <a:lstStyle/>
        <a:p>
          <a:endParaRPr lang="en-US"/>
        </a:p>
      </dgm:t>
    </dgm:pt>
    <dgm:pt modelId="{030C028A-3827-4AA8-A55F-1BF111D49444}">
      <dgm:prSet phldrT="[Text]"/>
      <dgm:spPr>
        <a:solidFill>
          <a:srgbClr val="FFC000"/>
        </a:solidFill>
      </dgm:spPr>
      <dgm:t>
        <a:bodyPr/>
        <a:lstStyle/>
        <a:p>
          <a:r>
            <a:rPr lang="en-US" b="1" dirty="0" smtClean="0">
              <a:solidFill>
                <a:schemeClr val="tx1"/>
              </a:solidFill>
            </a:rPr>
            <a:t>For Life</a:t>
          </a:r>
          <a:endParaRPr lang="en-US" b="1" dirty="0">
            <a:solidFill>
              <a:schemeClr val="tx1"/>
            </a:solidFill>
          </a:endParaRPr>
        </a:p>
      </dgm:t>
    </dgm:pt>
    <dgm:pt modelId="{15A6258A-C9F5-482F-8264-0638E0C49BD3}" type="parTrans" cxnId="{C60C383B-9C2F-430B-B07A-E3E55A30F3DA}">
      <dgm:prSet/>
      <dgm:spPr/>
      <dgm:t>
        <a:bodyPr/>
        <a:lstStyle/>
        <a:p>
          <a:endParaRPr lang="en-US"/>
        </a:p>
      </dgm:t>
    </dgm:pt>
    <dgm:pt modelId="{A0915B65-ED7A-4DA5-9DD7-F2723922F7AB}" type="sibTrans" cxnId="{C60C383B-9C2F-430B-B07A-E3E55A30F3DA}">
      <dgm:prSet/>
      <dgm:spPr/>
      <dgm:t>
        <a:bodyPr/>
        <a:lstStyle/>
        <a:p>
          <a:endParaRPr lang="en-US"/>
        </a:p>
      </dgm:t>
    </dgm:pt>
    <dgm:pt modelId="{BE2E21B4-C48B-47EF-81A4-36F0370D59CD}">
      <dgm:prSet phldrT="[Text]"/>
      <dgm:spPr>
        <a:solidFill>
          <a:srgbClr val="FDE869">
            <a:alpha val="90000"/>
          </a:srgbClr>
        </a:solidFill>
      </dgm:spPr>
      <dgm:t>
        <a:bodyPr/>
        <a:lstStyle/>
        <a:p>
          <a:r>
            <a:rPr lang="en-US" dirty="0" smtClean="0"/>
            <a:t>Supporting learning and high expectations continuously</a:t>
          </a:r>
          <a:endParaRPr lang="en-US" dirty="0"/>
        </a:p>
      </dgm:t>
    </dgm:pt>
    <dgm:pt modelId="{736A65AC-CB2B-4631-98F5-3A6AE986387B}" type="parTrans" cxnId="{270AFCB2-712B-470E-A4F9-6D56B3EB48CF}">
      <dgm:prSet/>
      <dgm:spPr/>
      <dgm:t>
        <a:bodyPr/>
        <a:lstStyle/>
        <a:p>
          <a:endParaRPr lang="en-US"/>
        </a:p>
      </dgm:t>
    </dgm:pt>
    <dgm:pt modelId="{C7692908-41CB-454E-BD39-BCFC25EEC7F2}" type="sibTrans" cxnId="{270AFCB2-712B-470E-A4F9-6D56B3EB48CF}">
      <dgm:prSet/>
      <dgm:spPr/>
      <dgm:t>
        <a:bodyPr/>
        <a:lstStyle/>
        <a:p>
          <a:endParaRPr lang="en-US"/>
        </a:p>
      </dgm:t>
    </dgm:pt>
    <dgm:pt modelId="{2D8C330F-6E0D-444B-AE09-7917A839F9B9}" type="pres">
      <dgm:prSet presAssocID="{3C537797-EE05-4C24-BD69-052D75CC73DE}" presName="Name0" presStyleCnt="0">
        <dgm:presLayoutVars>
          <dgm:dir/>
          <dgm:animLvl val="lvl"/>
          <dgm:resizeHandles val="exact"/>
        </dgm:presLayoutVars>
      </dgm:prSet>
      <dgm:spPr/>
      <dgm:t>
        <a:bodyPr/>
        <a:lstStyle/>
        <a:p>
          <a:endParaRPr lang="en-US"/>
        </a:p>
      </dgm:t>
    </dgm:pt>
    <dgm:pt modelId="{74FCE95E-E8CC-4B88-8E02-4B04DB3601E8}" type="pres">
      <dgm:prSet presAssocID="{20FAC395-81B1-49B3-9A90-CBD3EF896A23}" presName="linNode" presStyleCnt="0"/>
      <dgm:spPr/>
    </dgm:pt>
    <dgm:pt modelId="{F607BECA-FC05-4F87-9914-DE390D54F065}" type="pres">
      <dgm:prSet presAssocID="{20FAC395-81B1-49B3-9A90-CBD3EF896A23}" presName="parentText" presStyleLbl="node1" presStyleIdx="0" presStyleCnt="4">
        <dgm:presLayoutVars>
          <dgm:chMax val="1"/>
          <dgm:bulletEnabled val="1"/>
        </dgm:presLayoutVars>
      </dgm:prSet>
      <dgm:spPr/>
      <dgm:t>
        <a:bodyPr/>
        <a:lstStyle/>
        <a:p>
          <a:endParaRPr lang="en-US"/>
        </a:p>
      </dgm:t>
    </dgm:pt>
    <dgm:pt modelId="{035DBE61-C405-4F24-BD2B-C1C9D3CF0037}" type="pres">
      <dgm:prSet presAssocID="{20FAC395-81B1-49B3-9A90-CBD3EF896A23}" presName="descendantText" presStyleLbl="alignAccFollowNode1" presStyleIdx="0" presStyleCnt="4">
        <dgm:presLayoutVars>
          <dgm:bulletEnabled val="1"/>
        </dgm:presLayoutVars>
      </dgm:prSet>
      <dgm:spPr/>
      <dgm:t>
        <a:bodyPr/>
        <a:lstStyle/>
        <a:p>
          <a:endParaRPr lang="en-US"/>
        </a:p>
      </dgm:t>
    </dgm:pt>
    <dgm:pt modelId="{D741570F-4C68-41DD-9014-9A37BE775246}" type="pres">
      <dgm:prSet presAssocID="{4F183AE9-D89F-4428-9FD4-07E62600971A}" presName="sp" presStyleCnt="0"/>
      <dgm:spPr/>
    </dgm:pt>
    <dgm:pt modelId="{0F0FD20A-F787-4CF6-93CC-A0B3EE30269A}" type="pres">
      <dgm:prSet presAssocID="{CC65F6A0-302B-4DF5-94F7-1B58A9A0971C}" presName="linNode" presStyleCnt="0"/>
      <dgm:spPr/>
    </dgm:pt>
    <dgm:pt modelId="{8AF855BA-1125-49A0-A978-21CB12DFF819}" type="pres">
      <dgm:prSet presAssocID="{CC65F6A0-302B-4DF5-94F7-1B58A9A0971C}" presName="parentText" presStyleLbl="node1" presStyleIdx="1" presStyleCnt="4">
        <dgm:presLayoutVars>
          <dgm:chMax val="1"/>
          <dgm:bulletEnabled val="1"/>
        </dgm:presLayoutVars>
      </dgm:prSet>
      <dgm:spPr/>
      <dgm:t>
        <a:bodyPr/>
        <a:lstStyle/>
        <a:p>
          <a:endParaRPr lang="en-US"/>
        </a:p>
      </dgm:t>
    </dgm:pt>
    <dgm:pt modelId="{71B14233-281D-46EF-9FD6-889AAED20196}" type="pres">
      <dgm:prSet presAssocID="{CC65F6A0-302B-4DF5-94F7-1B58A9A0971C}" presName="descendantText" presStyleLbl="alignAccFollowNode1" presStyleIdx="1" presStyleCnt="4">
        <dgm:presLayoutVars>
          <dgm:bulletEnabled val="1"/>
        </dgm:presLayoutVars>
      </dgm:prSet>
      <dgm:spPr/>
      <dgm:t>
        <a:bodyPr/>
        <a:lstStyle/>
        <a:p>
          <a:endParaRPr lang="en-US"/>
        </a:p>
      </dgm:t>
    </dgm:pt>
    <dgm:pt modelId="{B70757C6-64DC-423A-9B0F-5654760425E5}" type="pres">
      <dgm:prSet presAssocID="{CF244A3D-B324-4DBF-92D1-E4E56C6F8BB2}" presName="sp" presStyleCnt="0"/>
      <dgm:spPr/>
    </dgm:pt>
    <dgm:pt modelId="{9E566A3A-F646-410D-ADB5-B9E43EF2F871}" type="pres">
      <dgm:prSet presAssocID="{6F160B61-689E-45FA-ACD1-54FC2B3B3B4F}" presName="linNode" presStyleCnt="0"/>
      <dgm:spPr/>
    </dgm:pt>
    <dgm:pt modelId="{A72E3597-50B6-405C-8E14-88CC9F14277F}" type="pres">
      <dgm:prSet presAssocID="{6F160B61-689E-45FA-ACD1-54FC2B3B3B4F}" presName="parentText" presStyleLbl="node1" presStyleIdx="2" presStyleCnt="4">
        <dgm:presLayoutVars>
          <dgm:chMax val="1"/>
          <dgm:bulletEnabled val="1"/>
        </dgm:presLayoutVars>
      </dgm:prSet>
      <dgm:spPr/>
      <dgm:t>
        <a:bodyPr/>
        <a:lstStyle/>
        <a:p>
          <a:endParaRPr lang="en-US"/>
        </a:p>
      </dgm:t>
    </dgm:pt>
    <dgm:pt modelId="{CBC750D7-9501-4EE9-A2ED-5A52AA5F8E16}" type="pres">
      <dgm:prSet presAssocID="{6F160B61-689E-45FA-ACD1-54FC2B3B3B4F}" presName="descendantText" presStyleLbl="alignAccFollowNode1" presStyleIdx="2" presStyleCnt="4">
        <dgm:presLayoutVars>
          <dgm:bulletEnabled val="1"/>
        </dgm:presLayoutVars>
      </dgm:prSet>
      <dgm:spPr/>
      <dgm:t>
        <a:bodyPr/>
        <a:lstStyle/>
        <a:p>
          <a:endParaRPr lang="en-US"/>
        </a:p>
      </dgm:t>
    </dgm:pt>
    <dgm:pt modelId="{59203EB4-ADCB-42F0-B242-79CF69754F09}" type="pres">
      <dgm:prSet presAssocID="{303EF33D-1140-4D17-B50C-A8FC2A044290}" presName="sp" presStyleCnt="0"/>
      <dgm:spPr/>
    </dgm:pt>
    <dgm:pt modelId="{2AB22380-5195-494B-A78A-C3BA745B1255}" type="pres">
      <dgm:prSet presAssocID="{030C028A-3827-4AA8-A55F-1BF111D49444}" presName="linNode" presStyleCnt="0"/>
      <dgm:spPr/>
    </dgm:pt>
    <dgm:pt modelId="{57525F6F-A8F6-409D-9377-9A6561765C9D}" type="pres">
      <dgm:prSet presAssocID="{030C028A-3827-4AA8-A55F-1BF111D49444}" presName="parentText" presStyleLbl="node1" presStyleIdx="3" presStyleCnt="4">
        <dgm:presLayoutVars>
          <dgm:chMax val="1"/>
          <dgm:bulletEnabled val="1"/>
        </dgm:presLayoutVars>
      </dgm:prSet>
      <dgm:spPr/>
      <dgm:t>
        <a:bodyPr/>
        <a:lstStyle/>
        <a:p>
          <a:endParaRPr lang="en-US"/>
        </a:p>
      </dgm:t>
    </dgm:pt>
    <dgm:pt modelId="{BAB84E6F-D1DA-4EF3-81BE-48AD83364A9F}" type="pres">
      <dgm:prSet presAssocID="{030C028A-3827-4AA8-A55F-1BF111D49444}" presName="descendantText" presStyleLbl="alignAccFollowNode1" presStyleIdx="3" presStyleCnt="4">
        <dgm:presLayoutVars>
          <dgm:bulletEnabled val="1"/>
        </dgm:presLayoutVars>
      </dgm:prSet>
      <dgm:spPr/>
      <dgm:t>
        <a:bodyPr/>
        <a:lstStyle/>
        <a:p>
          <a:endParaRPr lang="en-US"/>
        </a:p>
      </dgm:t>
    </dgm:pt>
  </dgm:ptLst>
  <dgm:cxnLst>
    <dgm:cxn modelId="{E1CA7987-84EE-478D-9E1A-E0193303CA8D}" srcId="{20FAC395-81B1-49B3-9A90-CBD3EF896A23}" destId="{21DF191F-BAED-4496-82B8-E0F8DDEF911C}" srcOrd="0" destOrd="0" parTransId="{43101F72-E60A-43AD-A157-CB7891CE66C3}" sibTransId="{A440B27B-4399-40D1-9416-1F3DA4B77384}"/>
    <dgm:cxn modelId="{1A8E5029-80ED-4646-8C2F-E60CBC3A90AE}" type="presOf" srcId="{6F160B61-689E-45FA-ACD1-54FC2B3B3B4F}" destId="{A72E3597-50B6-405C-8E14-88CC9F14277F}" srcOrd="0" destOrd="0" presId="urn:microsoft.com/office/officeart/2005/8/layout/vList5"/>
    <dgm:cxn modelId="{FDC26DAB-5F35-4729-8E9E-A0D69B75ACD6}" type="presOf" srcId="{BDE6A946-7546-4175-A60F-D826266373F7}" destId="{71B14233-281D-46EF-9FD6-889AAED20196}" srcOrd="0" destOrd="0" presId="urn:microsoft.com/office/officeart/2005/8/layout/vList5"/>
    <dgm:cxn modelId="{CBAC4263-5729-40EA-A270-A3B3839D043A}" srcId="{3C537797-EE05-4C24-BD69-052D75CC73DE}" destId="{CC65F6A0-302B-4DF5-94F7-1B58A9A0971C}" srcOrd="1" destOrd="0" parTransId="{0302B769-439D-4ACD-A911-5BDA83938563}" sibTransId="{CF244A3D-B324-4DBF-92D1-E4E56C6F8BB2}"/>
    <dgm:cxn modelId="{5D4C22AB-913D-4E23-82DF-92347207CAF8}" type="presOf" srcId="{21DF191F-BAED-4496-82B8-E0F8DDEF911C}" destId="{035DBE61-C405-4F24-BD2B-C1C9D3CF0037}" srcOrd="0" destOrd="0" presId="urn:microsoft.com/office/officeart/2005/8/layout/vList5"/>
    <dgm:cxn modelId="{3BF44152-A72A-425F-8BC4-5249568E3EDD}" type="presOf" srcId="{BE2E21B4-C48B-47EF-81A4-36F0370D59CD}" destId="{BAB84E6F-D1DA-4EF3-81BE-48AD83364A9F}" srcOrd="0" destOrd="0" presId="urn:microsoft.com/office/officeart/2005/8/layout/vList5"/>
    <dgm:cxn modelId="{1478912A-9FCD-4739-A25A-9523F80E0F7F}" type="presOf" srcId="{CC65F6A0-302B-4DF5-94F7-1B58A9A0971C}" destId="{8AF855BA-1125-49A0-A978-21CB12DFF819}" srcOrd="0" destOrd="0" presId="urn:microsoft.com/office/officeart/2005/8/layout/vList5"/>
    <dgm:cxn modelId="{5AA72510-F348-4D7F-8CD7-4C89B116873D}" type="presOf" srcId="{030C028A-3827-4AA8-A55F-1BF111D49444}" destId="{57525F6F-A8F6-409D-9377-9A6561765C9D}" srcOrd="0" destOrd="0" presId="urn:microsoft.com/office/officeart/2005/8/layout/vList5"/>
    <dgm:cxn modelId="{D8F4CB01-CF3B-49D0-894D-60095C4C06D9}" srcId="{CC65F6A0-302B-4DF5-94F7-1B58A9A0971C}" destId="{BDE6A946-7546-4175-A60F-D826266373F7}" srcOrd="0" destOrd="0" parTransId="{3CDC4C10-2661-4B65-A51D-F4F9EC82A4FF}" sibTransId="{CB15147B-C8B4-49A2-9425-D3E044CF9037}"/>
    <dgm:cxn modelId="{270AFCB2-712B-470E-A4F9-6D56B3EB48CF}" srcId="{030C028A-3827-4AA8-A55F-1BF111D49444}" destId="{BE2E21B4-C48B-47EF-81A4-36F0370D59CD}" srcOrd="0" destOrd="0" parTransId="{736A65AC-CB2B-4631-98F5-3A6AE986387B}" sibTransId="{C7692908-41CB-454E-BD39-BCFC25EEC7F2}"/>
    <dgm:cxn modelId="{43C07E44-300D-4BF1-998B-71F56F963766}" type="presOf" srcId="{58E02FC0-75DD-4199-BCFF-6BD5E169E828}" destId="{CBC750D7-9501-4EE9-A2ED-5A52AA5F8E16}" srcOrd="0" destOrd="0" presId="urn:microsoft.com/office/officeart/2005/8/layout/vList5"/>
    <dgm:cxn modelId="{5F67BB45-5409-4C79-92DF-24832D52BC65}" type="presOf" srcId="{3C537797-EE05-4C24-BD69-052D75CC73DE}" destId="{2D8C330F-6E0D-444B-AE09-7917A839F9B9}" srcOrd="0" destOrd="0" presId="urn:microsoft.com/office/officeart/2005/8/layout/vList5"/>
    <dgm:cxn modelId="{10E78BCA-3CE3-46F5-AF33-A13D4545B228}" srcId="{3C537797-EE05-4C24-BD69-052D75CC73DE}" destId="{20FAC395-81B1-49B3-9A90-CBD3EF896A23}" srcOrd="0" destOrd="0" parTransId="{A8033E4D-2C6F-4203-8FC2-8E9D9C10DA8C}" sibTransId="{4F183AE9-D89F-4428-9FD4-07E62600971A}"/>
    <dgm:cxn modelId="{17166F80-6BC4-4C59-B329-AB22BF3E25DC}" srcId="{3C537797-EE05-4C24-BD69-052D75CC73DE}" destId="{6F160B61-689E-45FA-ACD1-54FC2B3B3B4F}" srcOrd="2" destOrd="0" parTransId="{171851E2-D45C-4D0C-8D7D-34582BB71DAA}" sibTransId="{303EF33D-1140-4D17-B50C-A8FC2A044290}"/>
    <dgm:cxn modelId="{27F258D6-AA42-45FA-B6AA-09027B49E8AE}" type="presOf" srcId="{20FAC395-81B1-49B3-9A90-CBD3EF896A23}" destId="{F607BECA-FC05-4F87-9914-DE390D54F065}" srcOrd="0" destOrd="0" presId="urn:microsoft.com/office/officeart/2005/8/layout/vList5"/>
    <dgm:cxn modelId="{B4A83C87-C657-40E7-AB47-A891768C1246}" srcId="{6F160B61-689E-45FA-ACD1-54FC2B3B3B4F}" destId="{58E02FC0-75DD-4199-BCFF-6BD5E169E828}" srcOrd="0" destOrd="0" parTransId="{90801D27-F710-4C32-AB05-6C0840AA3020}" sibTransId="{654829E8-3A72-433C-A408-F472DC24CB51}"/>
    <dgm:cxn modelId="{C60C383B-9C2F-430B-B07A-E3E55A30F3DA}" srcId="{3C537797-EE05-4C24-BD69-052D75CC73DE}" destId="{030C028A-3827-4AA8-A55F-1BF111D49444}" srcOrd="3" destOrd="0" parTransId="{15A6258A-C9F5-482F-8264-0638E0C49BD3}" sibTransId="{A0915B65-ED7A-4DA5-9DD7-F2723922F7AB}"/>
    <dgm:cxn modelId="{11C9E6B1-97F2-4320-93A5-94EEFF7C57C5}" type="presParOf" srcId="{2D8C330F-6E0D-444B-AE09-7917A839F9B9}" destId="{74FCE95E-E8CC-4B88-8E02-4B04DB3601E8}" srcOrd="0" destOrd="0" presId="urn:microsoft.com/office/officeart/2005/8/layout/vList5"/>
    <dgm:cxn modelId="{CCBFF129-E574-487B-BF64-941B629A0381}" type="presParOf" srcId="{74FCE95E-E8CC-4B88-8E02-4B04DB3601E8}" destId="{F607BECA-FC05-4F87-9914-DE390D54F065}" srcOrd="0" destOrd="0" presId="urn:microsoft.com/office/officeart/2005/8/layout/vList5"/>
    <dgm:cxn modelId="{0D71C57D-E5B5-46B8-B30F-FA5AD5DE295F}" type="presParOf" srcId="{74FCE95E-E8CC-4B88-8E02-4B04DB3601E8}" destId="{035DBE61-C405-4F24-BD2B-C1C9D3CF0037}" srcOrd="1" destOrd="0" presId="urn:microsoft.com/office/officeart/2005/8/layout/vList5"/>
    <dgm:cxn modelId="{71138E81-891F-4C76-9408-5630E25B0F95}" type="presParOf" srcId="{2D8C330F-6E0D-444B-AE09-7917A839F9B9}" destId="{D741570F-4C68-41DD-9014-9A37BE775246}" srcOrd="1" destOrd="0" presId="urn:microsoft.com/office/officeart/2005/8/layout/vList5"/>
    <dgm:cxn modelId="{51E9815B-FDD0-4DFE-BB5C-68770CE1A99E}" type="presParOf" srcId="{2D8C330F-6E0D-444B-AE09-7917A839F9B9}" destId="{0F0FD20A-F787-4CF6-93CC-A0B3EE30269A}" srcOrd="2" destOrd="0" presId="urn:microsoft.com/office/officeart/2005/8/layout/vList5"/>
    <dgm:cxn modelId="{ADF6F28A-66CD-49D3-A597-51D6FD996413}" type="presParOf" srcId="{0F0FD20A-F787-4CF6-93CC-A0B3EE30269A}" destId="{8AF855BA-1125-49A0-A978-21CB12DFF819}" srcOrd="0" destOrd="0" presId="urn:microsoft.com/office/officeart/2005/8/layout/vList5"/>
    <dgm:cxn modelId="{C21C5644-FFA8-4FCC-9559-9D2FA27E565C}" type="presParOf" srcId="{0F0FD20A-F787-4CF6-93CC-A0B3EE30269A}" destId="{71B14233-281D-46EF-9FD6-889AAED20196}" srcOrd="1" destOrd="0" presId="urn:microsoft.com/office/officeart/2005/8/layout/vList5"/>
    <dgm:cxn modelId="{DC13C67F-45D5-4B17-B094-358FD2B1BA29}" type="presParOf" srcId="{2D8C330F-6E0D-444B-AE09-7917A839F9B9}" destId="{B70757C6-64DC-423A-9B0F-5654760425E5}" srcOrd="3" destOrd="0" presId="urn:microsoft.com/office/officeart/2005/8/layout/vList5"/>
    <dgm:cxn modelId="{900859DC-2EAD-4D72-BA2A-5DDF0223D22D}" type="presParOf" srcId="{2D8C330F-6E0D-444B-AE09-7917A839F9B9}" destId="{9E566A3A-F646-410D-ADB5-B9E43EF2F871}" srcOrd="4" destOrd="0" presId="urn:microsoft.com/office/officeart/2005/8/layout/vList5"/>
    <dgm:cxn modelId="{C0F0D568-BDED-41FB-9763-1C8E22E90340}" type="presParOf" srcId="{9E566A3A-F646-410D-ADB5-B9E43EF2F871}" destId="{A72E3597-50B6-405C-8E14-88CC9F14277F}" srcOrd="0" destOrd="0" presId="urn:microsoft.com/office/officeart/2005/8/layout/vList5"/>
    <dgm:cxn modelId="{3F28AEA8-AB65-41C7-BA63-DC360AF8E79C}" type="presParOf" srcId="{9E566A3A-F646-410D-ADB5-B9E43EF2F871}" destId="{CBC750D7-9501-4EE9-A2ED-5A52AA5F8E16}" srcOrd="1" destOrd="0" presId="urn:microsoft.com/office/officeart/2005/8/layout/vList5"/>
    <dgm:cxn modelId="{89A7C9A2-C273-44B1-94D7-0145E22CABB2}" type="presParOf" srcId="{2D8C330F-6E0D-444B-AE09-7917A839F9B9}" destId="{59203EB4-ADCB-42F0-B242-79CF69754F09}" srcOrd="5" destOrd="0" presId="urn:microsoft.com/office/officeart/2005/8/layout/vList5"/>
    <dgm:cxn modelId="{F288BBE5-D846-4058-9DD3-1E8AEBB160CB}" type="presParOf" srcId="{2D8C330F-6E0D-444B-AE09-7917A839F9B9}" destId="{2AB22380-5195-494B-A78A-C3BA745B1255}" srcOrd="6" destOrd="0" presId="urn:microsoft.com/office/officeart/2005/8/layout/vList5"/>
    <dgm:cxn modelId="{C7828C16-0A41-4B46-B4E8-5591D01620C3}" type="presParOf" srcId="{2AB22380-5195-494B-A78A-C3BA745B1255}" destId="{57525F6F-A8F6-409D-9377-9A6561765C9D}" srcOrd="0" destOrd="0" presId="urn:microsoft.com/office/officeart/2005/8/layout/vList5"/>
    <dgm:cxn modelId="{E10F67C4-69C6-4C11-95F0-2CC6A6A0E028}" type="presParOf" srcId="{2AB22380-5195-494B-A78A-C3BA745B1255}" destId="{BAB84E6F-D1DA-4EF3-81BE-48AD83364A9F}" srcOrd="1" destOrd="0" presId="urn:microsoft.com/office/officeart/2005/8/layout/vList5"/>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760335-9506-4234-A8C8-F5E8C67823E6}"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A36EFF9F-6E92-45BE-9FE5-D2BE03B3E9A0}">
      <dgm:prSet phldrT="[Text]" custT="1"/>
      <dgm:spPr>
        <a:ln w="9525">
          <a:solidFill>
            <a:srgbClr val="C00000"/>
          </a:solidFill>
        </a:ln>
      </dgm:spPr>
      <dgm:t>
        <a:bodyPr/>
        <a:lstStyle/>
        <a:p>
          <a:pPr algn="l"/>
          <a:endParaRPr lang="en-US" sz="1400" b="1" dirty="0" smtClean="0">
            <a:solidFill>
              <a:srgbClr val="C00000"/>
            </a:solidFill>
          </a:endParaRPr>
        </a:p>
      </dgm:t>
    </dgm:pt>
    <dgm:pt modelId="{77DC5C6E-2AFB-47AA-B2DF-BED869E4BE36}" type="parTrans" cxnId="{B90B52EA-7E14-4C52-B842-CF846D7ECD57}">
      <dgm:prSet/>
      <dgm:spPr/>
      <dgm:t>
        <a:bodyPr/>
        <a:lstStyle/>
        <a:p>
          <a:endParaRPr lang="en-US"/>
        </a:p>
      </dgm:t>
    </dgm:pt>
    <dgm:pt modelId="{45D01351-DA4A-42D4-A410-E8581D3C013E}" type="sibTrans" cxnId="{B90B52EA-7E14-4C52-B842-CF846D7ECD57}">
      <dgm:prSet/>
      <dgm:spPr/>
      <dgm:t>
        <a:bodyPr/>
        <a:lstStyle/>
        <a:p>
          <a:endParaRPr lang="en-US"/>
        </a:p>
      </dgm:t>
    </dgm:pt>
    <dgm:pt modelId="{3B596713-40CD-4AE9-AB15-C7131EE32904}" type="pres">
      <dgm:prSet presAssocID="{E7760335-9506-4234-A8C8-F5E8C67823E6}" presName="Name0" presStyleCnt="0">
        <dgm:presLayoutVars>
          <dgm:chMax val="7"/>
          <dgm:dir/>
          <dgm:animLvl val="lvl"/>
          <dgm:resizeHandles val="exact"/>
        </dgm:presLayoutVars>
      </dgm:prSet>
      <dgm:spPr/>
      <dgm:t>
        <a:bodyPr/>
        <a:lstStyle/>
        <a:p>
          <a:endParaRPr lang="en-US"/>
        </a:p>
      </dgm:t>
    </dgm:pt>
    <dgm:pt modelId="{62D5E2D4-02FA-4332-81CF-F760AAAB3C57}" type="pres">
      <dgm:prSet presAssocID="{A36EFF9F-6E92-45BE-9FE5-D2BE03B3E9A0}" presName="circle1" presStyleLbl="node1" presStyleIdx="0" presStyleCnt="1" custScaleX="112961" custLinFactNeighborX="2441" custLinFactNeighborY="-2550"/>
      <dgm:spPr>
        <a:solidFill>
          <a:srgbClr val="FDE869"/>
        </a:solidFill>
      </dgm:spPr>
      <dgm:t>
        <a:bodyPr/>
        <a:lstStyle/>
        <a:p>
          <a:endParaRPr lang="en-US"/>
        </a:p>
      </dgm:t>
    </dgm:pt>
    <dgm:pt modelId="{AE1AA8E6-1BE1-4598-A17F-990585ADA3DF}" type="pres">
      <dgm:prSet presAssocID="{A36EFF9F-6E92-45BE-9FE5-D2BE03B3E9A0}" presName="space" presStyleCnt="0"/>
      <dgm:spPr/>
    </dgm:pt>
    <dgm:pt modelId="{A43213F1-F00B-42ED-AF85-36CEA3B0EA8E}" type="pres">
      <dgm:prSet presAssocID="{A36EFF9F-6E92-45BE-9FE5-D2BE03B3E9A0}" presName="rect1" presStyleLbl="alignAcc1" presStyleIdx="0" presStyleCnt="1" custScaleX="92672" custScaleY="35979" custLinFactNeighborX="-1145" custLinFactNeighborY="-34625"/>
      <dgm:spPr/>
      <dgm:t>
        <a:bodyPr/>
        <a:lstStyle/>
        <a:p>
          <a:endParaRPr lang="en-US"/>
        </a:p>
      </dgm:t>
    </dgm:pt>
    <dgm:pt modelId="{6533861A-8DC6-4050-B24F-EC84B2938A92}" type="pres">
      <dgm:prSet presAssocID="{A36EFF9F-6E92-45BE-9FE5-D2BE03B3E9A0}" presName="rect1ParTxNoCh" presStyleLbl="alignAcc1" presStyleIdx="0" presStyleCnt="1">
        <dgm:presLayoutVars>
          <dgm:chMax val="1"/>
          <dgm:bulletEnabled val="1"/>
        </dgm:presLayoutVars>
      </dgm:prSet>
      <dgm:spPr/>
      <dgm:t>
        <a:bodyPr/>
        <a:lstStyle/>
        <a:p>
          <a:endParaRPr lang="en-US"/>
        </a:p>
      </dgm:t>
    </dgm:pt>
  </dgm:ptLst>
  <dgm:cxnLst>
    <dgm:cxn modelId="{645CBAC9-405A-42DD-B10F-60E34C418E70}" type="presOf" srcId="{A36EFF9F-6E92-45BE-9FE5-D2BE03B3E9A0}" destId="{6533861A-8DC6-4050-B24F-EC84B2938A92}" srcOrd="1" destOrd="0" presId="urn:microsoft.com/office/officeart/2005/8/layout/target3"/>
    <dgm:cxn modelId="{850E6AD2-E284-405C-B327-E27641222645}" type="presOf" srcId="{A36EFF9F-6E92-45BE-9FE5-D2BE03B3E9A0}" destId="{A43213F1-F00B-42ED-AF85-36CEA3B0EA8E}" srcOrd="0" destOrd="0" presId="urn:microsoft.com/office/officeart/2005/8/layout/target3"/>
    <dgm:cxn modelId="{B90B52EA-7E14-4C52-B842-CF846D7ECD57}" srcId="{E7760335-9506-4234-A8C8-F5E8C67823E6}" destId="{A36EFF9F-6E92-45BE-9FE5-D2BE03B3E9A0}" srcOrd="0" destOrd="0" parTransId="{77DC5C6E-2AFB-47AA-B2DF-BED869E4BE36}" sibTransId="{45D01351-DA4A-42D4-A410-E8581D3C013E}"/>
    <dgm:cxn modelId="{92659569-F793-4E80-941B-89C4C4DB83A2}" type="presOf" srcId="{E7760335-9506-4234-A8C8-F5E8C67823E6}" destId="{3B596713-40CD-4AE9-AB15-C7131EE32904}" srcOrd="0" destOrd="0" presId="urn:microsoft.com/office/officeart/2005/8/layout/target3"/>
    <dgm:cxn modelId="{DABAEC26-BD80-4BD1-8DB4-D2FC93CC3751}" type="presParOf" srcId="{3B596713-40CD-4AE9-AB15-C7131EE32904}" destId="{62D5E2D4-02FA-4332-81CF-F760AAAB3C57}" srcOrd="0" destOrd="0" presId="urn:microsoft.com/office/officeart/2005/8/layout/target3"/>
    <dgm:cxn modelId="{191AC1DD-13F5-4920-AF27-359FE0B60611}" type="presParOf" srcId="{3B596713-40CD-4AE9-AB15-C7131EE32904}" destId="{AE1AA8E6-1BE1-4598-A17F-990585ADA3DF}" srcOrd="1" destOrd="0" presId="urn:microsoft.com/office/officeart/2005/8/layout/target3"/>
    <dgm:cxn modelId="{E73B2EBD-733A-47BC-95A1-335977E48ACB}" type="presParOf" srcId="{3B596713-40CD-4AE9-AB15-C7131EE32904}" destId="{A43213F1-F00B-42ED-AF85-36CEA3B0EA8E}" srcOrd="2" destOrd="0" presId="urn:microsoft.com/office/officeart/2005/8/layout/target3"/>
    <dgm:cxn modelId="{A91E0330-4468-402D-848B-B219581BA6FD}" type="presParOf" srcId="{3B596713-40CD-4AE9-AB15-C7131EE32904}" destId="{6533861A-8DC6-4050-B24F-EC84B2938A92}" srcOrd="3" destOrd="0" presId="urn:microsoft.com/office/officeart/2005/8/layout/target3"/>
  </dgm:cxnLst>
  <dgm:bg>
    <a:solidFill>
      <a:srgbClr val="FFFFFF"/>
    </a:solidFill>
    <a:effectLst>
      <a:outerShdw blurRad="50800" dist="50800" dir="5400000" algn="ctr" rotWithShape="0">
        <a:srgbClr val="0000FF"/>
      </a:outerShdw>
    </a:effectLst>
  </dgm:bg>
  <dgm:whole>
    <a:ln w="3175">
      <a:solidFill>
        <a:schemeClr val="accent2">
          <a:lumMod val="75000"/>
        </a:schemeClr>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760335-9506-4234-A8C8-F5E8C67823E6}"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A36EFF9F-6E92-45BE-9FE5-D2BE03B3E9A0}">
      <dgm:prSet phldrT="[Text]" custT="1"/>
      <dgm:spPr>
        <a:ln w="9525">
          <a:solidFill>
            <a:srgbClr val="C00000"/>
          </a:solidFill>
        </a:ln>
      </dgm:spPr>
      <dgm:t>
        <a:bodyPr/>
        <a:lstStyle/>
        <a:p>
          <a:pPr algn="l"/>
          <a:endParaRPr lang="en-US" sz="1400" b="1" dirty="0" smtClean="0">
            <a:solidFill>
              <a:srgbClr val="C00000"/>
            </a:solidFill>
          </a:endParaRPr>
        </a:p>
      </dgm:t>
    </dgm:pt>
    <dgm:pt modelId="{77DC5C6E-2AFB-47AA-B2DF-BED869E4BE36}" type="parTrans" cxnId="{B90B52EA-7E14-4C52-B842-CF846D7ECD57}">
      <dgm:prSet/>
      <dgm:spPr/>
      <dgm:t>
        <a:bodyPr/>
        <a:lstStyle/>
        <a:p>
          <a:endParaRPr lang="en-US"/>
        </a:p>
      </dgm:t>
    </dgm:pt>
    <dgm:pt modelId="{45D01351-DA4A-42D4-A410-E8581D3C013E}" type="sibTrans" cxnId="{B90B52EA-7E14-4C52-B842-CF846D7ECD57}">
      <dgm:prSet/>
      <dgm:spPr/>
      <dgm:t>
        <a:bodyPr/>
        <a:lstStyle/>
        <a:p>
          <a:endParaRPr lang="en-US"/>
        </a:p>
      </dgm:t>
    </dgm:pt>
    <dgm:pt modelId="{3B596713-40CD-4AE9-AB15-C7131EE32904}" type="pres">
      <dgm:prSet presAssocID="{E7760335-9506-4234-A8C8-F5E8C67823E6}" presName="Name0" presStyleCnt="0">
        <dgm:presLayoutVars>
          <dgm:chMax val="7"/>
          <dgm:dir/>
          <dgm:animLvl val="lvl"/>
          <dgm:resizeHandles val="exact"/>
        </dgm:presLayoutVars>
      </dgm:prSet>
      <dgm:spPr/>
      <dgm:t>
        <a:bodyPr/>
        <a:lstStyle/>
        <a:p>
          <a:endParaRPr lang="en-US"/>
        </a:p>
      </dgm:t>
    </dgm:pt>
    <dgm:pt modelId="{62D5E2D4-02FA-4332-81CF-F760AAAB3C57}" type="pres">
      <dgm:prSet presAssocID="{A36EFF9F-6E92-45BE-9FE5-D2BE03B3E9A0}" presName="circle1" presStyleLbl="node1" presStyleIdx="0" presStyleCnt="1" custScaleX="112961" custLinFactNeighborX="2441" custLinFactNeighborY="-2550"/>
      <dgm:spPr>
        <a:solidFill>
          <a:srgbClr val="FDE869"/>
        </a:solidFill>
      </dgm:spPr>
      <dgm:t>
        <a:bodyPr/>
        <a:lstStyle/>
        <a:p>
          <a:endParaRPr lang="en-US"/>
        </a:p>
      </dgm:t>
    </dgm:pt>
    <dgm:pt modelId="{AE1AA8E6-1BE1-4598-A17F-990585ADA3DF}" type="pres">
      <dgm:prSet presAssocID="{A36EFF9F-6E92-45BE-9FE5-D2BE03B3E9A0}" presName="space" presStyleCnt="0"/>
      <dgm:spPr/>
    </dgm:pt>
    <dgm:pt modelId="{A43213F1-F00B-42ED-AF85-36CEA3B0EA8E}" type="pres">
      <dgm:prSet presAssocID="{A36EFF9F-6E92-45BE-9FE5-D2BE03B3E9A0}" presName="rect1" presStyleLbl="alignAcc1" presStyleIdx="0" presStyleCnt="1" custScaleX="92672" custScaleY="35979" custLinFactNeighborX="-1145" custLinFactNeighborY="-34625"/>
      <dgm:spPr/>
      <dgm:t>
        <a:bodyPr/>
        <a:lstStyle/>
        <a:p>
          <a:endParaRPr lang="en-US"/>
        </a:p>
      </dgm:t>
    </dgm:pt>
    <dgm:pt modelId="{6533861A-8DC6-4050-B24F-EC84B2938A92}" type="pres">
      <dgm:prSet presAssocID="{A36EFF9F-6E92-45BE-9FE5-D2BE03B3E9A0}" presName="rect1ParTxNoCh" presStyleLbl="alignAcc1" presStyleIdx="0" presStyleCnt="1">
        <dgm:presLayoutVars>
          <dgm:chMax val="1"/>
          <dgm:bulletEnabled val="1"/>
        </dgm:presLayoutVars>
      </dgm:prSet>
      <dgm:spPr/>
      <dgm:t>
        <a:bodyPr/>
        <a:lstStyle/>
        <a:p>
          <a:endParaRPr lang="en-US"/>
        </a:p>
      </dgm:t>
    </dgm:pt>
  </dgm:ptLst>
  <dgm:cxnLst>
    <dgm:cxn modelId="{7E5A4E16-7ECF-44E4-BCEF-9A6EDD71F954}" type="presOf" srcId="{A36EFF9F-6E92-45BE-9FE5-D2BE03B3E9A0}" destId="{6533861A-8DC6-4050-B24F-EC84B2938A92}" srcOrd="1" destOrd="0" presId="urn:microsoft.com/office/officeart/2005/8/layout/target3"/>
    <dgm:cxn modelId="{69266AFC-53BC-4FD3-B115-A3389C3D4F97}" type="presOf" srcId="{E7760335-9506-4234-A8C8-F5E8C67823E6}" destId="{3B596713-40CD-4AE9-AB15-C7131EE32904}" srcOrd="0" destOrd="0" presId="urn:microsoft.com/office/officeart/2005/8/layout/target3"/>
    <dgm:cxn modelId="{E9CD3158-9FD0-4E6F-A05D-AB956BC45D77}" type="presOf" srcId="{A36EFF9F-6E92-45BE-9FE5-D2BE03B3E9A0}" destId="{A43213F1-F00B-42ED-AF85-36CEA3B0EA8E}" srcOrd="0" destOrd="0" presId="urn:microsoft.com/office/officeart/2005/8/layout/target3"/>
    <dgm:cxn modelId="{B90B52EA-7E14-4C52-B842-CF846D7ECD57}" srcId="{E7760335-9506-4234-A8C8-F5E8C67823E6}" destId="{A36EFF9F-6E92-45BE-9FE5-D2BE03B3E9A0}" srcOrd="0" destOrd="0" parTransId="{77DC5C6E-2AFB-47AA-B2DF-BED869E4BE36}" sibTransId="{45D01351-DA4A-42D4-A410-E8581D3C013E}"/>
    <dgm:cxn modelId="{8DB302DC-518D-48C9-9EB4-B0B819EA0D1A}" type="presParOf" srcId="{3B596713-40CD-4AE9-AB15-C7131EE32904}" destId="{62D5E2D4-02FA-4332-81CF-F760AAAB3C57}" srcOrd="0" destOrd="0" presId="urn:microsoft.com/office/officeart/2005/8/layout/target3"/>
    <dgm:cxn modelId="{B58A7F57-1906-40E5-86FB-2F6D91AC2312}" type="presParOf" srcId="{3B596713-40CD-4AE9-AB15-C7131EE32904}" destId="{AE1AA8E6-1BE1-4598-A17F-990585ADA3DF}" srcOrd="1" destOrd="0" presId="urn:microsoft.com/office/officeart/2005/8/layout/target3"/>
    <dgm:cxn modelId="{AD309DF7-F5BB-45AD-A903-29F1BB014789}" type="presParOf" srcId="{3B596713-40CD-4AE9-AB15-C7131EE32904}" destId="{A43213F1-F00B-42ED-AF85-36CEA3B0EA8E}" srcOrd="2" destOrd="0" presId="urn:microsoft.com/office/officeart/2005/8/layout/target3"/>
    <dgm:cxn modelId="{EECFF17F-A901-4BCC-9DC0-480512C851D4}" type="presParOf" srcId="{3B596713-40CD-4AE9-AB15-C7131EE32904}" destId="{6533861A-8DC6-4050-B24F-EC84B2938A92}" srcOrd="3" destOrd="0" presId="urn:microsoft.com/office/officeart/2005/8/layout/target3"/>
  </dgm:cxnLst>
  <dgm:bg>
    <a:solidFill>
      <a:srgbClr val="FFFFFF"/>
    </a:solidFill>
    <a:effectLst>
      <a:outerShdw blurRad="50800" dist="50800" dir="5400000" algn="ctr" rotWithShape="0">
        <a:srgbClr val="0000FF"/>
      </a:outerShdw>
    </a:effectLst>
  </dgm:bg>
  <dgm:whole>
    <a:ln w="3175">
      <a:solidFill>
        <a:schemeClr val="accent2">
          <a:lumMod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0E97AF-F632-4346-982A-6E61AC66B02A}" type="doc">
      <dgm:prSet loTypeId="urn:microsoft.com/office/officeart/2005/8/layout/architecture+Icon" loCatId="list" qsTypeId="urn:microsoft.com/office/officeart/2005/8/quickstyle/simple1" qsCatId="simple" csTypeId="urn:microsoft.com/office/officeart/2005/8/colors/accent1_2" csCatId="accent1" phldr="1"/>
      <dgm:spPr/>
      <dgm:t>
        <a:bodyPr/>
        <a:lstStyle/>
        <a:p>
          <a:endParaRPr lang="en-US"/>
        </a:p>
      </dgm:t>
    </dgm:pt>
    <dgm:pt modelId="{8C86CB59-BAA8-43FE-9B95-C126B2566CA1}">
      <dgm:prSet phldrT="[Text]" custT="1"/>
      <dgm:spPr>
        <a:solidFill>
          <a:srgbClr val="C00000"/>
        </a:solidFill>
      </dgm:spPr>
      <dgm:t>
        <a:bodyPr/>
        <a:lstStyle/>
        <a:p>
          <a:r>
            <a:rPr lang="en-US" sz="3200" b="1" smtClean="0">
              <a:solidFill>
                <a:srgbClr val="FFC000"/>
              </a:solidFill>
            </a:rPr>
            <a:t>High Performance Teaming Principles</a:t>
          </a:r>
          <a:endParaRPr lang="en-US" sz="3200" b="1" dirty="0">
            <a:solidFill>
              <a:srgbClr val="FFC000"/>
            </a:solidFill>
          </a:endParaRPr>
        </a:p>
      </dgm:t>
    </dgm:pt>
    <dgm:pt modelId="{763634AE-4512-4D16-8987-7634A79D2DCD}" type="parTrans" cxnId="{700DA1C6-46C4-4F8D-9B53-871F4D2FC01D}">
      <dgm:prSet/>
      <dgm:spPr/>
      <dgm:t>
        <a:bodyPr/>
        <a:lstStyle/>
        <a:p>
          <a:endParaRPr lang="en-US"/>
        </a:p>
      </dgm:t>
    </dgm:pt>
    <dgm:pt modelId="{D23298C9-ADEB-4996-83E3-C57C0AD38A53}" type="sibTrans" cxnId="{700DA1C6-46C4-4F8D-9B53-871F4D2FC01D}">
      <dgm:prSet/>
      <dgm:spPr/>
      <dgm:t>
        <a:bodyPr/>
        <a:lstStyle/>
        <a:p>
          <a:endParaRPr lang="en-US"/>
        </a:p>
      </dgm:t>
    </dgm:pt>
    <dgm:pt modelId="{F73DA532-0AEB-4D8B-8A62-F0E9BBF2F8EB}">
      <dgm:prSet phldrT="[Text]" custT="1"/>
      <dgm:spPr>
        <a:solidFill>
          <a:srgbClr val="FFC000"/>
        </a:solidFill>
      </dgm:spPr>
      <dgm:t>
        <a:bodyPr/>
        <a:lstStyle/>
        <a:p>
          <a:r>
            <a:rPr lang="en-US" sz="2400" b="1" dirty="0" smtClean="0">
              <a:solidFill>
                <a:srgbClr val="C00000"/>
              </a:solidFill>
            </a:rPr>
            <a:t>Teacher Expectations</a:t>
          </a:r>
          <a:endParaRPr lang="en-US" sz="2400" b="1" dirty="0">
            <a:solidFill>
              <a:srgbClr val="C00000"/>
            </a:solidFill>
          </a:endParaRPr>
        </a:p>
      </dgm:t>
    </dgm:pt>
    <dgm:pt modelId="{EFDEC717-3AE7-4F60-9113-B92C8AF7CA05}" type="parTrans" cxnId="{53F58C41-89D4-4EDE-AB91-CA6D84044CF3}">
      <dgm:prSet/>
      <dgm:spPr/>
      <dgm:t>
        <a:bodyPr/>
        <a:lstStyle/>
        <a:p>
          <a:endParaRPr lang="en-US"/>
        </a:p>
      </dgm:t>
    </dgm:pt>
    <dgm:pt modelId="{CBC66F80-892C-45DD-B4AD-6A5A48E79A83}" type="sibTrans" cxnId="{53F58C41-89D4-4EDE-AB91-CA6D84044CF3}">
      <dgm:prSet/>
      <dgm:spPr/>
      <dgm:t>
        <a:bodyPr/>
        <a:lstStyle/>
        <a:p>
          <a:endParaRPr lang="en-US"/>
        </a:p>
      </dgm:t>
    </dgm:pt>
    <dgm:pt modelId="{CD136D66-2A25-4825-947E-956A8EDB4B5A}">
      <dgm:prSet phldrT="[Text]" custT="1"/>
      <dgm:spPr>
        <a:solidFill>
          <a:srgbClr val="FFC000"/>
        </a:solidFill>
      </dgm:spPr>
      <dgm:t>
        <a:bodyPr/>
        <a:lstStyle/>
        <a:p>
          <a:r>
            <a:rPr lang="en-US" sz="2400" b="1" dirty="0" smtClean="0">
              <a:solidFill>
                <a:srgbClr val="C00000"/>
              </a:solidFill>
            </a:rPr>
            <a:t>Learning Community Standards</a:t>
          </a:r>
          <a:endParaRPr lang="en-US" sz="2400" b="1" dirty="0">
            <a:solidFill>
              <a:srgbClr val="C00000"/>
            </a:solidFill>
          </a:endParaRPr>
        </a:p>
      </dgm:t>
    </dgm:pt>
    <dgm:pt modelId="{4A5275D5-727F-4974-8F7C-6A5CF80BA211}" type="parTrans" cxnId="{83E380FE-4C44-4EB3-9B96-62CED9847E6A}">
      <dgm:prSet/>
      <dgm:spPr/>
      <dgm:t>
        <a:bodyPr/>
        <a:lstStyle/>
        <a:p>
          <a:endParaRPr lang="en-US"/>
        </a:p>
      </dgm:t>
    </dgm:pt>
    <dgm:pt modelId="{80389C29-8D2E-4CA0-8AE9-17070A1E69E6}" type="sibTrans" cxnId="{83E380FE-4C44-4EB3-9B96-62CED9847E6A}">
      <dgm:prSet/>
      <dgm:spPr/>
      <dgm:t>
        <a:bodyPr/>
        <a:lstStyle/>
        <a:p>
          <a:endParaRPr lang="en-US"/>
        </a:p>
      </dgm:t>
    </dgm:pt>
    <dgm:pt modelId="{DFB2BC0F-69D6-44A0-A871-4CC4991BF318}">
      <dgm:prSet phldrT="[Text]" custT="1"/>
      <dgm:spPr>
        <a:solidFill>
          <a:srgbClr val="FFC000"/>
        </a:solidFill>
      </dgm:spPr>
      <dgm:t>
        <a:bodyPr/>
        <a:lstStyle/>
        <a:p>
          <a:r>
            <a:rPr lang="en-US" sz="2400" b="1" dirty="0" smtClean="0">
              <a:solidFill>
                <a:srgbClr val="C00000"/>
              </a:solidFill>
            </a:rPr>
            <a:t>Management Strategies</a:t>
          </a:r>
        </a:p>
        <a:p>
          <a:r>
            <a:rPr lang="en-US" sz="2400" b="1" i="1" dirty="0" smtClean="0">
              <a:solidFill>
                <a:srgbClr val="C00000"/>
              </a:solidFill>
            </a:rPr>
            <a:t>12 to Excel </a:t>
          </a:r>
          <a:endParaRPr lang="en-US" sz="2400" b="1" i="1" dirty="0">
            <a:solidFill>
              <a:srgbClr val="C00000"/>
            </a:solidFill>
          </a:endParaRPr>
        </a:p>
      </dgm:t>
    </dgm:pt>
    <dgm:pt modelId="{11C26F8E-2692-4A4B-B77C-C71F2AE1B2E4}" type="parTrans" cxnId="{9E58C73E-A65A-4673-AC2F-A4DBD6913A36}">
      <dgm:prSet/>
      <dgm:spPr/>
      <dgm:t>
        <a:bodyPr/>
        <a:lstStyle/>
        <a:p>
          <a:endParaRPr lang="en-US"/>
        </a:p>
      </dgm:t>
    </dgm:pt>
    <dgm:pt modelId="{738FFEA8-5873-432A-A10B-5B1D3555A9F8}" type="sibTrans" cxnId="{9E58C73E-A65A-4673-AC2F-A4DBD6913A36}">
      <dgm:prSet/>
      <dgm:spPr/>
      <dgm:t>
        <a:bodyPr/>
        <a:lstStyle/>
        <a:p>
          <a:endParaRPr lang="en-US"/>
        </a:p>
      </dgm:t>
    </dgm:pt>
    <dgm:pt modelId="{08EFDC86-301D-412D-9664-5B61A25B1673}" type="pres">
      <dgm:prSet presAssocID="{AB0E97AF-F632-4346-982A-6E61AC66B02A}" presName="Name0" presStyleCnt="0">
        <dgm:presLayoutVars>
          <dgm:chPref val="1"/>
          <dgm:dir/>
          <dgm:animOne val="branch"/>
          <dgm:animLvl val="lvl"/>
          <dgm:resizeHandles/>
        </dgm:presLayoutVars>
      </dgm:prSet>
      <dgm:spPr/>
      <dgm:t>
        <a:bodyPr/>
        <a:lstStyle/>
        <a:p>
          <a:endParaRPr lang="en-US"/>
        </a:p>
      </dgm:t>
    </dgm:pt>
    <dgm:pt modelId="{57ECED28-6A69-4122-9BE8-F2EFE9D3D78B}" type="pres">
      <dgm:prSet presAssocID="{8C86CB59-BAA8-43FE-9B95-C126B2566CA1}" presName="vertOne" presStyleCnt="0"/>
      <dgm:spPr/>
    </dgm:pt>
    <dgm:pt modelId="{F3D28E5C-019A-4961-9E14-142DAD635D07}" type="pres">
      <dgm:prSet presAssocID="{8C86CB59-BAA8-43FE-9B95-C126B2566CA1}" presName="txOne" presStyleLbl="node0" presStyleIdx="0" presStyleCnt="1" custLinFactNeighborX="-604" custLinFactNeighborY="192">
        <dgm:presLayoutVars>
          <dgm:chPref val="3"/>
        </dgm:presLayoutVars>
      </dgm:prSet>
      <dgm:spPr/>
      <dgm:t>
        <a:bodyPr/>
        <a:lstStyle/>
        <a:p>
          <a:endParaRPr lang="en-US"/>
        </a:p>
      </dgm:t>
    </dgm:pt>
    <dgm:pt modelId="{2CDA9A0E-CA82-4B93-BD79-B661176561C3}" type="pres">
      <dgm:prSet presAssocID="{8C86CB59-BAA8-43FE-9B95-C126B2566CA1}" presName="parTransOne" presStyleCnt="0"/>
      <dgm:spPr/>
    </dgm:pt>
    <dgm:pt modelId="{45E37082-0A71-4361-9E03-C1AEA42AB0B1}" type="pres">
      <dgm:prSet presAssocID="{8C86CB59-BAA8-43FE-9B95-C126B2566CA1}" presName="horzOne" presStyleCnt="0"/>
      <dgm:spPr/>
    </dgm:pt>
    <dgm:pt modelId="{B5434D29-AA38-4573-8892-1D62A0CB8F27}" type="pres">
      <dgm:prSet presAssocID="{F73DA532-0AEB-4D8B-8A62-F0E9BBF2F8EB}" presName="vertTwo" presStyleCnt="0"/>
      <dgm:spPr/>
    </dgm:pt>
    <dgm:pt modelId="{74BCFF72-0CF2-4101-83EA-98C92192F85D}" type="pres">
      <dgm:prSet presAssocID="{F73DA532-0AEB-4D8B-8A62-F0E9BBF2F8EB}" presName="txTwo" presStyleLbl="node2" presStyleIdx="0" presStyleCnt="3">
        <dgm:presLayoutVars>
          <dgm:chPref val="3"/>
        </dgm:presLayoutVars>
      </dgm:prSet>
      <dgm:spPr/>
      <dgm:t>
        <a:bodyPr/>
        <a:lstStyle/>
        <a:p>
          <a:endParaRPr lang="en-US"/>
        </a:p>
      </dgm:t>
    </dgm:pt>
    <dgm:pt modelId="{581BE9C4-2BE2-4C00-8795-D423C0D59E50}" type="pres">
      <dgm:prSet presAssocID="{F73DA532-0AEB-4D8B-8A62-F0E9BBF2F8EB}" presName="horzTwo" presStyleCnt="0"/>
      <dgm:spPr/>
    </dgm:pt>
    <dgm:pt modelId="{E2C2EB29-7634-4FB3-9D22-526E485E4543}" type="pres">
      <dgm:prSet presAssocID="{CBC66F80-892C-45DD-B4AD-6A5A48E79A83}" presName="sibSpaceTwo" presStyleCnt="0"/>
      <dgm:spPr/>
    </dgm:pt>
    <dgm:pt modelId="{63160CB4-E363-41EF-9B10-FFAACAB7E185}" type="pres">
      <dgm:prSet presAssocID="{CD136D66-2A25-4825-947E-956A8EDB4B5A}" presName="vertTwo" presStyleCnt="0"/>
      <dgm:spPr/>
    </dgm:pt>
    <dgm:pt modelId="{8613CABE-9A47-40EE-8A81-1C8F8BC3A9C8}" type="pres">
      <dgm:prSet presAssocID="{CD136D66-2A25-4825-947E-956A8EDB4B5A}" presName="txTwo" presStyleLbl="node2" presStyleIdx="1" presStyleCnt="3">
        <dgm:presLayoutVars>
          <dgm:chPref val="3"/>
        </dgm:presLayoutVars>
      </dgm:prSet>
      <dgm:spPr/>
      <dgm:t>
        <a:bodyPr/>
        <a:lstStyle/>
        <a:p>
          <a:endParaRPr lang="en-US"/>
        </a:p>
      </dgm:t>
    </dgm:pt>
    <dgm:pt modelId="{D749F596-3046-40B8-BAEB-00A4BDC0F145}" type="pres">
      <dgm:prSet presAssocID="{CD136D66-2A25-4825-947E-956A8EDB4B5A}" presName="horzTwo" presStyleCnt="0"/>
      <dgm:spPr/>
    </dgm:pt>
    <dgm:pt modelId="{C95BC990-0C8D-469E-BF05-6BF4B06A4265}" type="pres">
      <dgm:prSet presAssocID="{80389C29-8D2E-4CA0-8AE9-17070A1E69E6}" presName="sibSpaceTwo" presStyleCnt="0"/>
      <dgm:spPr/>
    </dgm:pt>
    <dgm:pt modelId="{F659C4E3-1544-4637-A5F1-E9D6F84CDC76}" type="pres">
      <dgm:prSet presAssocID="{DFB2BC0F-69D6-44A0-A871-4CC4991BF318}" presName="vertTwo" presStyleCnt="0"/>
      <dgm:spPr/>
    </dgm:pt>
    <dgm:pt modelId="{AED30DCF-F29A-41FC-8226-499C55737AF6}" type="pres">
      <dgm:prSet presAssocID="{DFB2BC0F-69D6-44A0-A871-4CC4991BF318}" presName="txTwo" presStyleLbl="node2" presStyleIdx="2" presStyleCnt="3">
        <dgm:presLayoutVars>
          <dgm:chPref val="3"/>
        </dgm:presLayoutVars>
      </dgm:prSet>
      <dgm:spPr/>
      <dgm:t>
        <a:bodyPr/>
        <a:lstStyle/>
        <a:p>
          <a:endParaRPr lang="en-US"/>
        </a:p>
      </dgm:t>
    </dgm:pt>
    <dgm:pt modelId="{3F552C61-1486-40CC-B63C-BA154CBDC57F}" type="pres">
      <dgm:prSet presAssocID="{DFB2BC0F-69D6-44A0-A871-4CC4991BF318}" presName="horzTwo" presStyleCnt="0"/>
      <dgm:spPr/>
    </dgm:pt>
  </dgm:ptLst>
  <dgm:cxnLst>
    <dgm:cxn modelId="{344DF0F7-3894-4A73-A271-BD716FD3C77C}" type="presOf" srcId="{F73DA532-0AEB-4D8B-8A62-F0E9BBF2F8EB}" destId="{74BCFF72-0CF2-4101-83EA-98C92192F85D}" srcOrd="0" destOrd="0" presId="urn:microsoft.com/office/officeart/2005/8/layout/architecture+Icon"/>
    <dgm:cxn modelId="{370B752A-19A8-433F-8273-69C3E449876D}" type="presOf" srcId="{DFB2BC0F-69D6-44A0-A871-4CC4991BF318}" destId="{AED30DCF-F29A-41FC-8226-499C55737AF6}" srcOrd="0" destOrd="0" presId="urn:microsoft.com/office/officeart/2005/8/layout/architecture+Icon"/>
    <dgm:cxn modelId="{53F58C41-89D4-4EDE-AB91-CA6D84044CF3}" srcId="{8C86CB59-BAA8-43FE-9B95-C126B2566CA1}" destId="{F73DA532-0AEB-4D8B-8A62-F0E9BBF2F8EB}" srcOrd="0" destOrd="0" parTransId="{EFDEC717-3AE7-4F60-9113-B92C8AF7CA05}" sibTransId="{CBC66F80-892C-45DD-B4AD-6A5A48E79A83}"/>
    <dgm:cxn modelId="{700DA1C6-46C4-4F8D-9B53-871F4D2FC01D}" srcId="{AB0E97AF-F632-4346-982A-6E61AC66B02A}" destId="{8C86CB59-BAA8-43FE-9B95-C126B2566CA1}" srcOrd="0" destOrd="0" parTransId="{763634AE-4512-4D16-8987-7634A79D2DCD}" sibTransId="{D23298C9-ADEB-4996-83E3-C57C0AD38A53}"/>
    <dgm:cxn modelId="{83E380FE-4C44-4EB3-9B96-62CED9847E6A}" srcId="{8C86CB59-BAA8-43FE-9B95-C126B2566CA1}" destId="{CD136D66-2A25-4825-947E-956A8EDB4B5A}" srcOrd="1" destOrd="0" parTransId="{4A5275D5-727F-4974-8F7C-6A5CF80BA211}" sibTransId="{80389C29-8D2E-4CA0-8AE9-17070A1E69E6}"/>
    <dgm:cxn modelId="{BDA628BF-7895-4144-A158-A16FD68DF355}" type="presOf" srcId="{8C86CB59-BAA8-43FE-9B95-C126B2566CA1}" destId="{F3D28E5C-019A-4961-9E14-142DAD635D07}" srcOrd="0" destOrd="0" presId="urn:microsoft.com/office/officeart/2005/8/layout/architecture+Icon"/>
    <dgm:cxn modelId="{B4E4201D-19A6-4F61-B3F1-DD6B921E56C9}" type="presOf" srcId="{CD136D66-2A25-4825-947E-956A8EDB4B5A}" destId="{8613CABE-9A47-40EE-8A81-1C8F8BC3A9C8}" srcOrd="0" destOrd="0" presId="urn:microsoft.com/office/officeart/2005/8/layout/architecture+Icon"/>
    <dgm:cxn modelId="{9E58C73E-A65A-4673-AC2F-A4DBD6913A36}" srcId="{8C86CB59-BAA8-43FE-9B95-C126B2566CA1}" destId="{DFB2BC0F-69D6-44A0-A871-4CC4991BF318}" srcOrd="2" destOrd="0" parTransId="{11C26F8E-2692-4A4B-B77C-C71F2AE1B2E4}" sibTransId="{738FFEA8-5873-432A-A10B-5B1D3555A9F8}"/>
    <dgm:cxn modelId="{D43BD8AB-0A1F-4C99-85FB-1CA1A4EB56E8}" type="presOf" srcId="{AB0E97AF-F632-4346-982A-6E61AC66B02A}" destId="{08EFDC86-301D-412D-9664-5B61A25B1673}" srcOrd="0" destOrd="0" presId="urn:microsoft.com/office/officeart/2005/8/layout/architecture+Icon"/>
    <dgm:cxn modelId="{B0F07289-98B0-4465-A48C-947CFD5EBBDA}" type="presParOf" srcId="{08EFDC86-301D-412D-9664-5B61A25B1673}" destId="{57ECED28-6A69-4122-9BE8-F2EFE9D3D78B}" srcOrd="0" destOrd="0" presId="urn:microsoft.com/office/officeart/2005/8/layout/architecture+Icon"/>
    <dgm:cxn modelId="{3A35A7F9-9451-43FD-8291-8FD6945E958F}" type="presParOf" srcId="{57ECED28-6A69-4122-9BE8-F2EFE9D3D78B}" destId="{F3D28E5C-019A-4961-9E14-142DAD635D07}" srcOrd="0" destOrd="0" presId="urn:microsoft.com/office/officeart/2005/8/layout/architecture+Icon"/>
    <dgm:cxn modelId="{2476333A-3542-439D-A502-446C96336864}" type="presParOf" srcId="{57ECED28-6A69-4122-9BE8-F2EFE9D3D78B}" destId="{2CDA9A0E-CA82-4B93-BD79-B661176561C3}" srcOrd="1" destOrd="0" presId="urn:microsoft.com/office/officeart/2005/8/layout/architecture+Icon"/>
    <dgm:cxn modelId="{B9F0C762-802B-4F12-937F-57BB615489CF}" type="presParOf" srcId="{57ECED28-6A69-4122-9BE8-F2EFE9D3D78B}" destId="{45E37082-0A71-4361-9E03-C1AEA42AB0B1}" srcOrd="2" destOrd="0" presId="urn:microsoft.com/office/officeart/2005/8/layout/architecture+Icon"/>
    <dgm:cxn modelId="{6801FE34-6699-4424-9BB2-44645A088A1B}" type="presParOf" srcId="{45E37082-0A71-4361-9E03-C1AEA42AB0B1}" destId="{B5434D29-AA38-4573-8892-1D62A0CB8F27}" srcOrd="0" destOrd="0" presId="urn:microsoft.com/office/officeart/2005/8/layout/architecture+Icon"/>
    <dgm:cxn modelId="{0BCEE268-C60E-4A98-9F4E-1AD95B2852BC}" type="presParOf" srcId="{B5434D29-AA38-4573-8892-1D62A0CB8F27}" destId="{74BCFF72-0CF2-4101-83EA-98C92192F85D}" srcOrd="0" destOrd="0" presId="urn:microsoft.com/office/officeart/2005/8/layout/architecture+Icon"/>
    <dgm:cxn modelId="{34047466-526E-423B-ACCE-881F6825A107}" type="presParOf" srcId="{B5434D29-AA38-4573-8892-1D62A0CB8F27}" destId="{581BE9C4-2BE2-4C00-8795-D423C0D59E50}" srcOrd="1" destOrd="0" presId="urn:microsoft.com/office/officeart/2005/8/layout/architecture+Icon"/>
    <dgm:cxn modelId="{6BC01E3E-026C-454E-BE11-6F4FDC597B2E}" type="presParOf" srcId="{45E37082-0A71-4361-9E03-C1AEA42AB0B1}" destId="{E2C2EB29-7634-4FB3-9D22-526E485E4543}" srcOrd="1" destOrd="0" presId="urn:microsoft.com/office/officeart/2005/8/layout/architecture+Icon"/>
    <dgm:cxn modelId="{0E60F411-2622-420C-966C-2ED2C6DE38D8}" type="presParOf" srcId="{45E37082-0A71-4361-9E03-C1AEA42AB0B1}" destId="{63160CB4-E363-41EF-9B10-FFAACAB7E185}" srcOrd="2" destOrd="0" presId="urn:microsoft.com/office/officeart/2005/8/layout/architecture+Icon"/>
    <dgm:cxn modelId="{6E27BECA-32E0-4969-ADC4-256C98CB744A}" type="presParOf" srcId="{63160CB4-E363-41EF-9B10-FFAACAB7E185}" destId="{8613CABE-9A47-40EE-8A81-1C8F8BC3A9C8}" srcOrd="0" destOrd="0" presId="urn:microsoft.com/office/officeart/2005/8/layout/architecture+Icon"/>
    <dgm:cxn modelId="{F503368B-A86C-49A1-82AC-6C9CE86E5124}" type="presParOf" srcId="{63160CB4-E363-41EF-9B10-FFAACAB7E185}" destId="{D749F596-3046-40B8-BAEB-00A4BDC0F145}" srcOrd="1" destOrd="0" presId="urn:microsoft.com/office/officeart/2005/8/layout/architecture+Icon"/>
    <dgm:cxn modelId="{593423CF-702D-4599-820E-2A7F2402170F}" type="presParOf" srcId="{45E37082-0A71-4361-9E03-C1AEA42AB0B1}" destId="{C95BC990-0C8D-469E-BF05-6BF4B06A4265}" srcOrd="3" destOrd="0" presId="urn:microsoft.com/office/officeart/2005/8/layout/architecture+Icon"/>
    <dgm:cxn modelId="{47D267E4-F9E3-4C74-B3F1-B88E104311E1}" type="presParOf" srcId="{45E37082-0A71-4361-9E03-C1AEA42AB0B1}" destId="{F659C4E3-1544-4637-A5F1-E9D6F84CDC76}" srcOrd="4" destOrd="0" presId="urn:microsoft.com/office/officeart/2005/8/layout/architecture+Icon"/>
    <dgm:cxn modelId="{F64A252F-0C1A-45A1-9A52-3F8056E087AF}" type="presParOf" srcId="{F659C4E3-1544-4637-A5F1-E9D6F84CDC76}" destId="{AED30DCF-F29A-41FC-8226-499C55737AF6}" srcOrd="0" destOrd="0" presId="urn:microsoft.com/office/officeart/2005/8/layout/architecture+Icon"/>
    <dgm:cxn modelId="{8E7E46DB-5DF0-4E42-B3F8-0B0876D44A4F}" type="presParOf" srcId="{F659C4E3-1544-4637-A5F1-E9D6F84CDC76}" destId="{3F552C61-1486-40CC-B63C-BA154CBDC57F}" srcOrd="1" destOrd="0" presId="urn:microsoft.com/office/officeart/2005/8/layout/architecture+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F4D9E3-59AF-4298-9EFB-0ADC37E34CD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33FF7A85-1C89-4202-8734-07E6266C0D55}">
      <dgm:prSet phldrT="[Text]" custT="1"/>
      <dgm:spPr>
        <a:solidFill>
          <a:srgbClr val="FDE869"/>
        </a:solidFill>
      </dgm:spPr>
      <dgm:t>
        <a:bodyPr/>
        <a:lstStyle/>
        <a:p>
          <a:pPr algn="ctr"/>
          <a:r>
            <a:rPr lang="en-US" sz="3200" b="1" dirty="0" smtClean="0">
              <a:solidFill>
                <a:schemeClr val="tx1"/>
              </a:solidFill>
            </a:rPr>
            <a:t> </a:t>
          </a:r>
          <a:r>
            <a:rPr lang="en-US" sz="3200" b="1" dirty="0" smtClean="0">
              <a:solidFill>
                <a:srgbClr val="C00000"/>
              </a:solidFill>
            </a:rPr>
            <a:t>Set Clear Expectations</a:t>
          </a:r>
        </a:p>
        <a:p>
          <a:pPr algn="ctr"/>
          <a:endParaRPr lang="en-US" sz="2400" b="1" dirty="0" smtClean="0">
            <a:solidFill>
              <a:schemeClr val="tx1"/>
            </a:solidFill>
          </a:endParaRPr>
        </a:p>
        <a:p>
          <a:pPr algn="ctr"/>
          <a:r>
            <a:rPr lang="en-US" sz="2400" b="1" i="1" dirty="0" smtClean="0">
              <a:solidFill>
                <a:schemeClr val="tx1"/>
              </a:solidFill>
            </a:rPr>
            <a:t>Teachers Define What Should/Will  Happen</a:t>
          </a:r>
        </a:p>
        <a:p>
          <a:pPr algn="ctr"/>
          <a:endParaRPr lang="en-US" sz="2800" b="1" dirty="0" smtClean="0">
            <a:solidFill>
              <a:srgbClr val="C00000"/>
            </a:solidFill>
          </a:endParaRPr>
        </a:p>
        <a:p>
          <a:pPr algn="ctr"/>
          <a:r>
            <a:rPr lang="en-US" sz="2800" b="1" dirty="0" smtClean="0">
              <a:solidFill>
                <a:srgbClr val="C00000"/>
              </a:solidFill>
            </a:rPr>
            <a:t>“What you expect, is what you get!”</a:t>
          </a:r>
        </a:p>
        <a:p>
          <a:pPr algn="ctr"/>
          <a:r>
            <a:rPr lang="en-US" sz="1600" b="1" dirty="0" smtClean="0">
              <a:solidFill>
                <a:srgbClr val="C00000"/>
              </a:solidFill>
            </a:rPr>
            <a:t>(</a:t>
          </a:r>
          <a:r>
            <a:rPr lang="en-US" sz="1600" b="1" dirty="0" err="1" smtClean="0">
              <a:solidFill>
                <a:srgbClr val="C00000"/>
              </a:solidFill>
            </a:rPr>
            <a:t>Saphier</a:t>
          </a:r>
          <a:r>
            <a:rPr lang="en-US" sz="1600" b="1" dirty="0" smtClean="0">
              <a:solidFill>
                <a:srgbClr val="C00000"/>
              </a:solidFill>
            </a:rPr>
            <a:t>, Haley-</a:t>
          </a:r>
          <a:r>
            <a:rPr lang="en-US" sz="1600" b="1" dirty="0" err="1" smtClean="0">
              <a:solidFill>
                <a:srgbClr val="C00000"/>
              </a:solidFill>
            </a:rPr>
            <a:t>Speca</a:t>
          </a:r>
          <a:r>
            <a:rPr lang="en-US" sz="1600" b="1" dirty="0" smtClean="0">
              <a:solidFill>
                <a:srgbClr val="C00000"/>
              </a:solidFill>
            </a:rPr>
            <a:t>, Gower, &amp; Platt, 2008)</a:t>
          </a:r>
          <a:endParaRPr lang="en-US" sz="1600" b="1" dirty="0">
            <a:solidFill>
              <a:srgbClr val="C00000"/>
            </a:solidFill>
          </a:endParaRPr>
        </a:p>
      </dgm:t>
    </dgm:pt>
    <dgm:pt modelId="{236C8532-D226-4386-9435-17BC656199BE}" type="parTrans" cxnId="{A97DBD03-6E2A-43FE-8C27-9DBB2D724171}">
      <dgm:prSet/>
      <dgm:spPr/>
      <dgm:t>
        <a:bodyPr/>
        <a:lstStyle/>
        <a:p>
          <a:endParaRPr lang="en-US"/>
        </a:p>
      </dgm:t>
    </dgm:pt>
    <dgm:pt modelId="{E88877F6-2452-4319-A08C-6CC66995B1EE}" type="sibTrans" cxnId="{A97DBD03-6E2A-43FE-8C27-9DBB2D724171}">
      <dgm:prSet/>
      <dgm:spPr/>
      <dgm:t>
        <a:bodyPr/>
        <a:lstStyle/>
        <a:p>
          <a:endParaRPr lang="en-US"/>
        </a:p>
      </dgm:t>
    </dgm:pt>
    <dgm:pt modelId="{EA0E1596-3102-4D40-BA11-63592611F069}">
      <dgm:prSet phldrT="[Text]" custT="1"/>
      <dgm:spPr>
        <a:solidFill>
          <a:srgbClr val="C00000"/>
        </a:solidFill>
      </dgm:spPr>
      <dgm:t>
        <a:bodyPr/>
        <a:lstStyle/>
        <a:p>
          <a:endParaRPr lang="en-US" sz="3600" dirty="0">
            <a:ln>
              <a:solidFill>
                <a:schemeClr val="lt1">
                  <a:hueOff val="0"/>
                  <a:satOff val="0"/>
                  <a:lumOff val="0"/>
                </a:schemeClr>
              </a:solidFill>
            </a:ln>
            <a:solidFill>
              <a:srgbClr val="FFC000"/>
            </a:solidFill>
          </a:endParaRPr>
        </a:p>
      </dgm:t>
    </dgm:pt>
    <dgm:pt modelId="{2B93E3C8-290E-448A-9784-7B18D665008A}" type="sibTrans" cxnId="{D6BCF26E-9E82-40BE-A705-E23A77483FE8}">
      <dgm:prSet/>
      <dgm:spPr/>
      <dgm:t>
        <a:bodyPr/>
        <a:lstStyle/>
        <a:p>
          <a:endParaRPr lang="en-US"/>
        </a:p>
      </dgm:t>
    </dgm:pt>
    <dgm:pt modelId="{833FD9A9-1B9B-4EDD-A791-51B33AD6AC91}" type="parTrans" cxnId="{D6BCF26E-9E82-40BE-A705-E23A77483FE8}">
      <dgm:prSet/>
      <dgm:spPr/>
      <dgm:t>
        <a:bodyPr/>
        <a:lstStyle/>
        <a:p>
          <a:endParaRPr lang="en-US"/>
        </a:p>
      </dgm:t>
    </dgm:pt>
    <dgm:pt modelId="{2C79BBC4-A7BB-4A44-AF6C-612E0ECDDACD}" type="pres">
      <dgm:prSet presAssocID="{54F4D9E3-59AF-4298-9EFB-0ADC37E34CD4}" presName="layout" presStyleCnt="0">
        <dgm:presLayoutVars>
          <dgm:chMax/>
          <dgm:chPref/>
          <dgm:dir/>
          <dgm:animOne val="branch"/>
          <dgm:animLvl val="lvl"/>
          <dgm:resizeHandles/>
        </dgm:presLayoutVars>
      </dgm:prSet>
      <dgm:spPr/>
      <dgm:t>
        <a:bodyPr/>
        <a:lstStyle/>
        <a:p>
          <a:endParaRPr lang="en-US"/>
        </a:p>
      </dgm:t>
    </dgm:pt>
    <dgm:pt modelId="{537B1752-166B-4329-9B7A-AD0222AF021F}" type="pres">
      <dgm:prSet presAssocID="{EA0E1596-3102-4D40-BA11-63592611F069}" presName="root" presStyleCnt="0">
        <dgm:presLayoutVars>
          <dgm:chMax/>
          <dgm:chPref val="4"/>
        </dgm:presLayoutVars>
      </dgm:prSet>
      <dgm:spPr/>
    </dgm:pt>
    <dgm:pt modelId="{37A2B16F-3DA9-4F96-A3C7-0D3FB968E2A3}" type="pres">
      <dgm:prSet presAssocID="{EA0E1596-3102-4D40-BA11-63592611F069}" presName="rootComposite" presStyleCnt="0">
        <dgm:presLayoutVars/>
      </dgm:prSet>
      <dgm:spPr/>
    </dgm:pt>
    <dgm:pt modelId="{6B7D47A1-F680-45BF-94F8-F78023F19AC7}" type="pres">
      <dgm:prSet presAssocID="{EA0E1596-3102-4D40-BA11-63592611F069}" presName="rootText" presStyleLbl="node0" presStyleIdx="0" presStyleCnt="1" custFlipVert="1" custScaleX="137030" custScaleY="55412" custLinFactNeighborX="1968" custLinFactNeighborY="-129">
        <dgm:presLayoutVars>
          <dgm:chMax/>
          <dgm:chPref val="4"/>
        </dgm:presLayoutVars>
      </dgm:prSet>
      <dgm:spPr/>
      <dgm:t>
        <a:bodyPr/>
        <a:lstStyle/>
        <a:p>
          <a:endParaRPr lang="en-US"/>
        </a:p>
      </dgm:t>
    </dgm:pt>
    <dgm:pt modelId="{A52DFD65-65F2-4F75-A675-9B337F10352B}" type="pres">
      <dgm:prSet presAssocID="{EA0E1596-3102-4D40-BA11-63592611F069}" presName="childShape" presStyleCnt="0">
        <dgm:presLayoutVars>
          <dgm:chMax val="0"/>
          <dgm:chPref val="0"/>
        </dgm:presLayoutVars>
      </dgm:prSet>
      <dgm:spPr/>
    </dgm:pt>
    <dgm:pt modelId="{0103B64E-0ECD-4224-BB18-2F4C6E60F933}" type="pres">
      <dgm:prSet presAssocID="{33FF7A85-1C89-4202-8734-07E6266C0D55}" presName="childComposite" presStyleCnt="0">
        <dgm:presLayoutVars>
          <dgm:chMax val="0"/>
          <dgm:chPref val="0"/>
        </dgm:presLayoutVars>
      </dgm:prSet>
      <dgm:spPr/>
    </dgm:pt>
    <dgm:pt modelId="{3224C273-F760-4C41-9B74-1B97762F6F0A}" type="pres">
      <dgm:prSet presAssocID="{33FF7A85-1C89-4202-8734-07E6266C0D55}" presName="Image" presStyleLbl="node1" presStyleIdx="0" presStyleCnt="1" custLinFactX="-100000" custLinFactY="-41549" custLinFactNeighborX="-121510" custLinFactNeighborY="-100000"/>
      <dgm:spPr>
        <a:blipFill rotWithShape="1">
          <a:blip xmlns:r="http://schemas.openxmlformats.org/officeDocument/2006/relationships" r:embed="rId1"/>
          <a:stretch>
            <a:fillRect/>
          </a:stretch>
        </a:blipFill>
      </dgm:spPr>
      <dgm:t>
        <a:bodyPr/>
        <a:lstStyle/>
        <a:p>
          <a:endParaRPr lang="en-US"/>
        </a:p>
      </dgm:t>
    </dgm:pt>
    <dgm:pt modelId="{72B0572D-66EB-4759-A84F-9FE9E39153DE}" type="pres">
      <dgm:prSet presAssocID="{33FF7A85-1C89-4202-8734-07E6266C0D55}" presName="childText" presStyleLbl="lnNode1" presStyleIdx="0" presStyleCnt="1" custScaleX="161334" custScaleY="488200" custLinFactNeighborX="7390" custLinFactNeighborY="-12833">
        <dgm:presLayoutVars>
          <dgm:chMax val="0"/>
          <dgm:chPref val="0"/>
          <dgm:bulletEnabled val="1"/>
        </dgm:presLayoutVars>
      </dgm:prSet>
      <dgm:spPr/>
      <dgm:t>
        <a:bodyPr/>
        <a:lstStyle/>
        <a:p>
          <a:endParaRPr lang="en-US"/>
        </a:p>
      </dgm:t>
    </dgm:pt>
  </dgm:ptLst>
  <dgm:cxnLst>
    <dgm:cxn modelId="{8E08BD66-E132-4626-9A5F-AC7D379AA801}" type="presOf" srcId="{EA0E1596-3102-4D40-BA11-63592611F069}" destId="{6B7D47A1-F680-45BF-94F8-F78023F19AC7}" srcOrd="0" destOrd="0" presId="urn:microsoft.com/office/officeart/2008/layout/PictureAccentList"/>
    <dgm:cxn modelId="{A97DBD03-6E2A-43FE-8C27-9DBB2D724171}" srcId="{EA0E1596-3102-4D40-BA11-63592611F069}" destId="{33FF7A85-1C89-4202-8734-07E6266C0D55}" srcOrd="0" destOrd="0" parTransId="{236C8532-D226-4386-9435-17BC656199BE}" sibTransId="{E88877F6-2452-4319-A08C-6CC66995B1EE}"/>
    <dgm:cxn modelId="{D6BCF26E-9E82-40BE-A705-E23A77483FE8}" srcId="{54F4D9E3-59AF-4298-9EFB-0ADC37E34CD4}" destId="{EA0E1596-3102-4D40-BA11-63592611F069}" srcOrd="0" destOrd="0" parTransId="{833FD9A9-1B9B-4EDD-A791-51B33AD6AC91}" sibTransId="{2B93E3C8-290E-448A-9784-7B18D665008A}"/>
    <dgm:cxn modelId="{171715FA-7B59-40B4-89E6-577FAC3CE951}" type="presOf" srcId="{33FF7A85-1C89-4202-8734-07E6266C0D55}" destId="{72B0572D-66EB-4759-A84F-9FE9E39153DE}" srcOrd="0" destOrd="0" presId="urn:microsoft.com/office/officeart/2008/layout/PictureAccentList"/>
    <dgm:cxn modelId="{E40EA6F8-7E36-4D1F-AB7A-0F2793EF22E8}" type="presOf" srcId="{54F4D9E3-59AF-4298-9EFB-0ADC37E34CD4}" destId="{2C79BBC4-A7BB-4A44-AF6C-612E0ECDDACD}" srcOrd="0" destOrd="0" presId="urn:microsoft.com/office/officeart/2008/layout/PictureAccentList"/>
    <dgm:cxn modelId="{7EBC7BF5-1092-46FF-8E35-660F422CB5D3}" type="presParOf" srcId="{2C79BBC4-A7BB-4A44-AF6C-612E0ECDDACD}" destId="{537B1752-166B-4329-9B7A-AD0222AF021F}" srcOrd="0" destOrd="0" presId="urn:microsoft.com/office/officeart/2008/layout/PictureAccentList"/>
    <dgm:cxn modelId="{50A8B43C-6E0B-4010-9403-FC639ED459CC}" type="presParOf" srcId="{537B1752-166B-4329-9B7A-AD0222AF021F}" destId="{37A2B16F-3DA9-4F96-A3C7-0D3FB968E2A3}" srcOrd="0" destOrd="0" presId="urn:microsoft.com/office/officeart/2008/layout/PictureAccentList"/>
    <dgm:cxn modelId="{2E072DA5-F61A-45DA-8DF6-39670C384865}" type="presParOf" srcId="{37A2B16F-3DA9-4F96-A3C7-0D3FB968E2A3}" destId="{6B7D47A1-F680-45BF-94F8-F78023F19AC7}" srcOrd="0" destOrd="0" presId="urn:microsoft.com/office/officeart/2008/layout/PictureAccentList"/>
    <dgm:cxn modelId="{91F956EA-91C5-43AC-AB89-DDF0060EED43}" type="presParOf" srcId="{537B1752-166B-4329-9B7A-AD0222AF021F}" destId="{A52DFD65-65F2-4F75-A675-9B337F10352B}" srcOrd="1" destOrd="0" presId="urn:microsoft.com/office/officeart/2008/layout/PictureAccentList"/>
    <dgm:cxn modelId="{BD4917A4-EC46-4EFA-B242-23075B3913F9}" type="presParOf" srcId="{A52DFD65-65F2-4F75-A675-9B337F10352B}" destId="{0103B64E-0ECD-4224-BB18-2F4C6E60F933}" srcOrd="0" destOrd="0" presId="urn:microsoft.com/office/officeart/2008/layout/PictureAccentList"/>
    <dgm:cxn modelId="{20EECA75-8A83-4E9F-BC18-7927BD403581}" type="presParOf" srcId="{0103B64E-0ECD-4224-BB18-2F4C6E60F933}" destId="{3224C273-F760-4C41-9B74-1B97762F6F0A}" srcOrd="0" destOrd="0" presId="urn:microsoft.com/office/officeart/2008/layout/PictureAccentList"/>
    <dgm:cxn modelId="{DE484D33-FACB-433C-84E6-3B4A14153377}" type="presParOf" srcId="{0103B64E-0ECD-4224-BB18-2F4C6E60F933}" destId="{72B0572D-66EB-4759-A84F-9FE9E39153DE}"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F4D9E3-59AF-4298-9EFB-0ADC37E34CD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33FF7A85-1C89-4202-8734-07E6266C0D55}">
      <dgm:prSet phldrT="[Text]" custT="1"/>
      <dgm:spPr>
        <a:solidFill>
          <a:srgbClr val="FDE869"/>
        </a:solidFill>
      </dgm:spPr>
      <dgm:t>
        <a:bodyPr/>
        <a:lstStyle/>
        <a:p>
          <a:pPr algn="ctr"/>
          <a:r>
            <a:rPr lang="en-US" sz="2800" b="1" dirty="0" smtClean="0">
              <a:solidFill>
                <a:srgbClr val="C00000"/>
              </a:solidFill>
            </a:rPr>
            <a:t>Expectations</a:t>
          </a:r>
          <a:endParaRPr lang="en-US" sz="2800" b="1" dirty="0">
            <a:solidFill>
              <a:srgbClr val="C00000"/>
            </a:solidFill>
          </a:endParaRPr>
        </a:p>
      </dgm:t>
    </dgm:pt>
    <dgm:pt modelId="{236C8532-D226-4386-9435-17BC656199BE}" type="parTrans" cxnId="{A97DBD03-6E2A-43FE-8C27-9DBB2D724171}">
      <dgm:prSet/>
      <dgm:spPr/>
      <dgm:t>
        <a:bodyPr/>
        <a:lstStyle/>
        <a:p>
          <a:endParaRPr lang="en-US"/>
        </a:p>
      </dgm:t>
    </dgm:pt>
    <dgm:pt modelId="{E88877F6-2452-4319-A08C-6CC66995B1EE}" type="sibTrans" cxnId="{A97DBD03-6E2A-43FE-8C27-9DBB2D724171}">
      <dgm:prSet/>
      <dgm:spPr/>
      <dgm:t>
        <a:bodyPr/>
        <a:lstStyle/>
        <a:p>
          <a:endParaRPr lang="en-US"/>
        </a:p>
      </dgm:t>
    </dgm:pt>
    <dgm:pt modelId="{C7882416-3897-4E15-B5FA-6AE105DD0845}">
      <dgm:prSet custT="1"/>
      <dgm:spPr>
        <a:solidFill>
          <a:srgbClr val="FDE869"/>
        </a:solidFill>
      </dgm:spPr>
      <dgm:t>
        <a:bodyPr/>
        <a:lstStyle/>
        <a:p>
          <a:pPr algn="l"/>
          <a:r>
            <a:rPr lang="en-US" sz="2400" b="1" i="0" u="none" baseline="0" dirty="0" smtClean="0">
              <a:solidFill>
                <a:schemeClr val="tx1"/>
              </a:solidFill>
              <a:effectLst/>
            </a:rPr>
            <a:t>Arrive to the community on time for </a:t>
          </a:r>
          <a:r>
            <a:rPr lang="en-US" sz="2400" b="1" i="0" u="sng" baseline="0" dirty="0" smtClean="0">
              <a:solidFill>
                <a:schemeClr val="tx1"/>
              </a:solidFill>
              <a:effectLst/>
            </a:rPr>
            <a:t>all</a:t>
          </a:r>
          <a:r>
            <a:rPr lang="en-US" sz="2400" b="1" i="0" u="none" baseline="0" dirty="0" smtClean="0">
              <a:solidFill>
                <a:schemeClr val="tx1"/>
              </a:solidFill>
              <a:effectLst/>
            </a:rPr>
            <a:t> activities.</a:t>
          </a:r>
        </a:p>
      </dgm:t>
    </dgm:pt>
    <dgm:pt modelId="{7E68ADD7-3D10-4D58-BB2D-D0A14BEA3668}" type="parTrans" cxnId="{982F3E9E-E72B-45AF-B537-312569B3A194}">
      <dgm:prSet/>
      <dgm:spPr/>
      <dgm:t>
        <a:bodyPr/>
        <a:lstStyle/>
        <a:p>
          <a:endParaRPr lang="en-US"/>
        </a:p>
      </dgm:t>
    </dgm:pt>
    <dgm:pt modelId="{97A421F6-F9C2-4E70-B279-D84EEFF083CD}" type="sibTrans" cxnId="{982F3E9E-E72B-45AF-B537-312569B3A194}">
      <dgm:prSet/>
      <dgm:spPr/>
      <dgm:t>
        <a:bodyPr/>
        <a:lstStyle/>
        <a:p>
          <a:endParaRPr lang="en-US"/>
        </a:p>
      </dgm:t>
    </dgm:pt>
    <dgm:pt modelId="{E336B4FA-A174-4AF5-A473-8112455DCE3D}">
      <dgm:prSet custT="1"/>
      <dgm:spPr>
        <a:solidFill>
          <a:srgbClr val="FDE869"/>
        </a:solidFill>
      </dgm:spPr>
      <dgm:t>
        <a:bodyPr/>
        <a:lstStyle/>
        <a:p>
          <a:pPr algn="l" rtl="0"/>
          <a:r>
            <a:rPr lang="en-US" sz="2400" b="1" i="0" u="none" baseline="0" dirty="0" smtClean="0">
              <a:solidFill>
                <a:schemeClr val="tx1"/>
              </a:solidFill>
              <a:effectLst/>
            </a:rPr>
            <a:t>Complete tasks on time.</a:t>
          </a:r>
        </a:p>
      </dgm:t>
    </dgm:pt>
    <dgm:pt modelId="{4428E3DB-3E15-44CC-A009-0EA1B7016C3C}" type="parTrans" cxnId="{B968D371-1571-40F2-9E23-3A77404242B6}">
      <dgm:prSet/>
      <dgm:spPr/>
      <dgm:t>
        <a:bodyPr/>
        <a:lstStyle/>
        <a:p>
          <a:endParaRPr lang="en-US"/>
        </a:p>
      </dgm:t>
    </dgm:pt>
    <dgm:pt modelId="{756F08A5-6366-40A2-8DEE-5B7A37B1CD30}" type="sibTrans" cxnId="{B968D371-1571-40F2-9E23-3A77404242B6}">
      <dgm:prSet/>
      <dgm:spPr/>
      <dgm:t>
        <a:bodyPr/>
        <a:lstStyle/>
        <a:p>
          <a:endParaRPr lang="en-US"/>
        </a:p>
      </dgm:t>
    </dgm:pt>
    <dgm:pt modelId="{EA0E1596-3102-4D40-BA11-63592611F069}">
      <dgm:prSet phldrT="[Text]" custT="1"/>
      <dgm:spPr>
        <a:solidFill>
          <a:srgbClr val="C00000"/>
        </a:solidFill>
      </dgm:spPr>
      <dgm:t>
        <a:bodyPr/>
        <a:lstStyle/>
        <a:p>
          <a:endParaRPr lang="en-US" sz="3600" dirty="0">
            <a:ln>
              <a:solidFill>
                <a:schemeClr val="lt1">
                  <a:hueOff val="0"/>
                  <a:satOff val="0"/>
                  <a:lumOff val="0"/>
                </a:schemeClr>
              </a:solidFill>
            </a:ln>
            <a:solidFill>
              <a:srgbClr val="FFC000"/>
            </a:solidFill>
          </a:endParaRPr>
        </a:p>
      </dgm:t>
    </dgm:pt>
    <dgm:pt modelId="{2B93E3C8-290E-448A-9784-7B18D665008A}" type="sibTrans" cxnId="{D6BCF26E-9E82-40BE-A705-E23A77483FE8}">
      <dgm:prSet/>
      <dgm:spPr/>
      <dgm:t>
        <a:bodyPr/>
        <a:lstStyle/>
        <a:p>
          <a:endParaRPr lang="en-US"/>
        </a:p>
      </dgm:t>
    </dgm:pt>
    <dgm:pt modelId="{833FD9A9-1B9B-4EDD-A791-51B33AD6AC91}" type="parTrans" cxnId="{D6BCF26E-9E82-40BE-A705-E23A77483FE8}">
      <dgm:prSet/>
      <dgm:spPr/>
      <dgm:t>
        <a:bodyPr/>
        <a:lstStyle/>
        <a:p>
          <a:endParaRPr lang="en-US"/>
        </a:p>
      </dgm:t>
    </dgm:pt>
    <dgm:pt modelId="{91572254-8CFA-4AB5-89DF-FFBDCBFB5281}">
      <dgm:prSet custT="1"/>
      <dgm:spPr>
        <a:solidFill>
          <a:srgbClr val="FDE869"/>
        </a:solidFill>
      </dgm:spPr>
      <dgm:t>
        <a:bodyPr/>
        <a:lstStyle/>
        <a:p>
          <a:pPr algn="l" rtl="0"/>
          <a:r>
            <a:rPr lang="en-US" sz="2400" b="1" i="0" u="none" baseline="0" dirty="0" smtClean="0">
              <a:solidFill>
                <a:schemeClr val="tx1"/>
              </a:solidFill>
              <a:effectLst/>
            </a:rPr>
            <a:t>Produce quality work.</a:t>
          </a:r>
        </a:p>
      </dgm:t>
    </dgm:pt>
    <dgm:pt modelId="{C7335D2E-2F05-47C7-89E3-9799A2D7A35E}" type="parTrans" cxnId="{FB242DF4-D823-44E2-AFAF-7BF638B153E2}">
      <dgm:prSet/>
      <dgm:spPr/>
      <dgm:t>
        <a:bodyPr/>
        <a:lstStyle/>
        <a:p>
          <a:endParaRPr lang="en-US"/>
        </a:p>
      </dgm:t>
    </dgm:pt>
    <dgm:pt modelId="{49E7F95B-1936-4D5C-8788-4363EBAE0D69}" type="sibTrans" cxnId="{FB242DF4-D823-44E2-AFAF-7BF638B153E2}">
      <dgm:prSet/>
      <dgm:spPr/>
      <dgm:t>
        <a:bodyPr/>
        <a:lstStyle/>
        <a:p>
          <a:endParaRPr lang="en-US"/>
        </a:p>
      </dgm:t>
    </dgm:pt>
    <dgm:pt modelId="{15880566-E0AB-4B7B-AEAD-2427FF4C2339}">
      <dgm:prSet custT="1"/>
      <dgm:spPr>
        <a:solidFill>
          <a:srgbClr val="FDE869"/>
        </a:solidFill>
      </dgm:spPr>
      <dgm:t>
        <a:bodyPr/>
        <a:lstStyle/>
        <a:p>
          <a:pPr algn="l" rtl="0"/>
          <a:r>
            <a:rPr lang="en-US" sz="2400" b="1" i="0" u="none" baseline="0" dirty="0" smtClean="0">
              <a:solidFill>
                <a:schemeClr val="tx1"/>
              </a:solidFill>
              <a:effectLst/>
            </a:rPr>
            <a:t>Keep team space and resources organized.</a:t>
          </a:r>
        </a:p>
      </dgm:t>
    </dgm:pt>
    <dgm:pt modelId="{9646970C-0AC0-4EFE-8B2D-E8992FEAA08C}" type="parTrans" cxnId="{4969D4A3-5A3E-437D-A6E7-007ABFBD46B2}">
      <dgm:prSet/>
      <dgm:spPr/>
      <dgm:t>
        <a:bodyPr/>
        <a:lstStyle/>
        <a:p>
          <a:endParaRPr lang="en-US"/>
        </a:p>
      </dgm:t>
    </dgm:pt>
    <dgm:pt modelId="{F9640F2F-6E50-47C8-8204-210003903CBA}" type="sibTrans" cxnId="{4969D4A3-5A3E-437D-A6E7-007ABFBD46B2}">
      <dgm:prSet/>
      <dgm:spPr/>
      <dgm:t>
        <a:bodyPr/>
        <a:lstStyle/>
        <a:p>
          <a:endParaRPr lang="en-US"/>
        </a:p>
      </dgm:t>
    </dgm:pt>
    <dgm:pt modelId="{E4757426-8136-4027-9571-24A5EAA01CF7}">
      <dgm:prSet custT="1"/>
      <dgm:spPr>
        <a:solidFill>
          <a:srgbClr val="FDE869"/>
        </a:solidFill>
      </dgm:spPr>
      <dgm:t>
        <a:bodyPr/>
        <a:lstStyle/>
        <a:p>
          <a:pPr algn="l" rtl="0"/>
          <a:r>
            <a:rPr lang="en-US" sz="2400" b="1" i="0" u="none" baseline="0" dirty="0" smtClean="0">
              <a:solidFill>
                <a:schemeClr val="tx1"/>
              </a:solidFill>
              <a:effectLst/>
            </a:rPr>
            <a:t>Maintain Learning Community Standards and rules.</a:t>
          </a:r>
        </a:p>
      </dgm:t>
    </dgm:pt>
    <dgm:pt modelId="{CEA36251-B404-46E9-84FF-6D0993B595AE}" type="parTrans" cxnId="{D07A6C7D-F831-4854-BB6B-7ADAD59EC213}">
      <dgm:prSet/>
      <dgm:spPr/>
      <dgm:t>
        <a:bodyPr/>
        <a:lstStyle/>
        <a:p>
          <a:endParaRPr lang="en-US"/>
        </a:p>
      </dgm:t>
    </dgm:pt>
    <dgm:pt modelId="{EE3AE0C9-5E60-438F-A236-6C650DE91E3F}" type="sibTrans" cxnId="{D07A6C7D-F831-4854-BB6B-7ADAD59EC213}">
      <dgm:prSet/>
      <dgm:spPr/>
      <dgm:t>
        <a:bodyPr/>
        <a:lstStyle/>
        <a:p>
          <a:endParaRPr lang="en-US"/>
        </a:p>
      </dgm:t>
    </dgm:pt>
    <dgm:pt modelId="{807F6E0F-ECF8-497C-9DB4-1DD2F5CB3C4A}">
      <dgm:prSet custT="1"/>
      <dgm:spPr>
        <a:solidFill>
          <a:srgbClr val="FDE869"/>
        </a:solidFill>
      </dgm:spPr>
      <dgm:t>
        <a:bodyPr/>
        <a:lstStyle/>
        <a:p>
          <a:pPr algn="l" rtl="0"/>
          <a:r>
            <a:rPr lang="en-US" sz="2400" b="1" i="0" u="none" baseline="0" dirty="0" smtClean="0">
              <a:solidFill>
                <a:schemeClr val="tx1"/>
              </a:solidFill>
              <a:effectLst/>
            </a:rPr>
            <a:t>Answer the </a:t>
          </a:r>
          <a:r>
            <a:rPr lang="en-US" sz="2400" b="1" i="1" u="none" baseline="0" dirty="0" smtClean="0">
              <a:solidFill>
                <a:schemeClr val="tx1"/>
              </a:solidFill>
              <a:effectLst/>
            </a:rPr>
            <a:t>Challenge Question </a:t>
          </a:r>
          <a:r>
            <a:rPr lang="en-US" sz="2400" b="1" i="0" u="none" baseline="0" dirty="0" smtClean="0">
              <a:solidFill>
                <a:schemeClr val="tx1"/>
              </a:solidFill>
              <a:effectLst/>
            </a:rPr>
            <a:t>and share with family.</a:t>
          </a:r>
        </a:p>
      </dgm:t>
    </dgm:pt>
    <dgm:pt modelId="{5E2780C8-E26C-43A9-8566-6AC092EFFCB6}" type="parTrans" cxnId="{0875476E-586A-466D-A469-9DFA43C5A0C4}">
      <dgm:prSet/>
      <dgm:spPr/>
      <dgm:t>
        <a:bodyPr/>
        <a:lstStyle/>
        <a:p>
          <a:endParaRPr lang="en-US"/>
        </a:p>
      </dgm:t>
    </dgm:pt>
    <dgm:pt modelId="{98BD2989-F14B-4B4C-9680-45E610843552}" type="sibTrans" cxnId="{0875476E-586A-466D-A469-9DFA43C5A0C4}">
      <dgm:prSet/>
      <dgm:spPr/>
      <dgm:t>
        <a:bodyPr/>
        <a:lstStyle/>
        <a:p>
          <a:endParaRPr lang="en-US"/>
        </a:p>
      </dgm:t>
    </dgm:pt>
    <dgm:pt modelId="{2C79BBC4-A7BB-4A44-AF6C-612E0ECDDACD}" type="pres">
      <dgm:prSet presAssocID="{54F4D9E3-59AF-4298-9EFB-0ADC37E34CD4}" presName="layout" presStyleCnt="0">
        <dgm:presLayoutVars>
          <dgm:chMax/>
          <dgm:chPref/>
          <dgm:dir/>
          <dgm:animOne val="branch"/>
          <dgm:animLvl val="lvl"/>
          <dgm:resizeHandles/>
        </dgm:presLayoutVars>
      </dgm:prSet>
      <dgm:spPr/>
      <dgm:t>
        <a:bodyPr/>
        <a:lstStyle/>
        <a:p>
          <a:endParaRPr lang="en-US"/>
        </a:p>
      </dgm:t>
    </dgm:pt>
    <dgm:pt modelId="{537B1752-166B-4329-9B7A-AD0222AF021F}" type="pres">
      <dgm:prSet presAssocID="{EA0E1596-3102-4D40-BA11-63592611F069}" presName="root" presStyleCnt="0">
        <dgm:presLayoutVars>
          <dgm:chMax/>
          <dgm:chPref val="4"/>
        </dgm:presLayoutVars>
      </dgm:prSet>
      <dgm:spPr/>
    </dgm:pt>
    <dgm:pt modelId="{37A2B16F-3DA9-4F96-A3C7-0D3FB968E2A3}" type="pres">
      <dgm:prSet presAssocID="{EA0E1596-3102-4D40-BA11-63592611F069}" presName="rootComposite" presStyleCnt="0">
        <dgm:presLayoutVars/>
      </dgm:prSet>
      <dgm:spPr/>
    </dgm:pt>
    <dgm:pt modelId="{6B7D47A1-F680-45BF-94F8-F78023F19AC7}" type="pres">
      <dgm:prSet presAssocID="{EA0E1596-3102-4D40-BA11-63592611F069}" presName="rootText" presStyleLbl="node0" presStyleIdx="0" presStyleCnt="1" custFlipVert="1" custScaleX="137030" custScaleY="55412" custLinFactNeighborX="1968" custLinFactNeighborY="-129">
        <dgm:presLayoutVars>
          <dgm:chMax/>
          <dgm:chPref val="4"/>
        </dgm:presLayoutVars>
      </dgm:prSet>
      <dgm:spPr/>
      <dgm:t>
        <a:bodyPr/>
        <a:lstStyle/>
        <a:p>
          <a:endParaRPr lang="en-US"/>
        </a:p>
      </dgm:t>
    </dgm:pt>
    <dgm:pt modelId="{A52DFD65-65F2-4F75-A675-9B337F10352B}" type="pres">
      <dgm:prSet presAssocID="{EA0E1596-3102-4D40-BA11-63592611F069}" presName="childShape" presStyleCnt="0">
        <dgm:presLayoutVars>
          <dgm:chMax val="0"/>
          <dgm:chPref val="0"/>
        </dgm:presLayoutVars>
      </dgm:prSet>
      <dgm:spPr/>
    </dgm:pt>
    <dgm:pt modelId="{0103B64E-0ECD-4224-BB18-2F4C6E60F933}" type="pres">
      <dgm:prSet presAssocID="{33FF7A85-1C89-4202-8734-07E6266C0D55}" presName="childComposite" presStyleCnt="0">
        <dgm:presLayoutVars>
          <dgm:chMax val="0"/>
          <dgm:chPref val="0"/>
        </dgm:presLayoutVars>
      </dgm:prSet>
      <dgm:spPr/>
    </dgm:pt>
    <dgm:pt modelId="{3224C273-F760-4C41-9B74-1B97762F6F0A}" type="pres">
      <dgm:prSet presAssocID="{33FF7A85-1C89-4202-8734-07E6266C0D55}" presName="Image" presStyleLbl="node1" presStyleIdx="0" presStyleCnt="1" custLinFactX="-100000" custLinFactY="-41549" custLinFactNeighborX="-121510" custLinFactNeighborY="-100000"/>
      <dgm:spPr>
        <a:blipFill rotWithShape="1">
          <a:blip xmlns:r="http://schemas.openxmlformats.org/officeDocument/2006/relationships" r:embed="rId1"/>
          <a:stretch>
            <a:fillRect/>
          </a:stretch>
        </a:blipFill>
      </dgm:spPr>
      <dgm:t>
        <a:bodyPr/>
        <a:lstStyle/>
        <a:p>
          <a:endParaRPr lang="en-US"/>
        </a:p>
      </dgm:t>
    </dgm:pt>
    <dgm:pt modelId="{72B0572D-66EB-4759-A84F-9FE9E39153DE}" type="pres">
      <dgm:prSet presAssocID="{33FF7A85-1C89-4202-8734-07E6266C0D55}" presName="childText" presStyleLbl="lnNode1" presStyleIdx="0" presStyleCnt="1" custScaleX="161334" custScaleY="488200" custLinFactNeighborX="7390" custLinFactNeighborY="-12833">
        <dgm:presLayoutVars>
          <dgm:chMax val="0"/>
          <dgm:chPref val="0"/>
          <dgm:bulletEnabled val="1"/>
        </dgm:presLayoutVars>
      </dgm:prSet>
      <dgm:spPr/>
      <dgm:t>
        <a:bodyPr/>
        <a:lstStyle/>
        <a:p>
          <a:endParaRPr lang="en-US"/>
        </a:p>
      </dgm:t>
    </dgm:pt>
  </dgm:ptLst>
  <dgm:cxnLst>
    <dgm:cxn modelId="{B968D371-1571-40F2-9E23-3A77404242B6}" srcId="{33FF7A85-1C89-4202-8734-07E6266C0D55}" destId="{E336B4FA-A174-4AF5-A473-8112455DCE3D}" srcOrd="2" destOrd="0" parTransId="{4428E3DB-3E15-44CC-A009-0EA1B7016C3C}" sibTransId="{756F08A5-6366-40A2-8DEE-5B7A37B1CD30}"/>
    <dgm:cxn modelId="{4969D4A3-5A3E-437D-A6E7-007ABFBD46B2}" srcId="{33FF7A85-1C89-4202-8734-07E6266C0D55}" destId="{15880566-E0AB-4B7B-AEAD-2427FF4C2339}" srcOrd="1" destOrd="0" parTransId="{9646970C-0AC0-4EFE-8B2D-E8992FEAA08C}" sibTransId="{F9640F2F-6E50-47C8-8204-210003903CBA}"/>
    <dgm:cxn modelId="{94A74F23-4938-47BA-A3E4-E51DBDE3F6FC}" type="presOf" srcId="{C7882416-3897-4E15-B5FA-6AE105DD0845}" destId="{72B0572D-66EB-4759-A84F-9FE9E39153DE}" srcOrd="0" destOrd="1" presId="urn:microsoft.com/office/officeart/2008/layout/PictureAccentList"/>
    <dgm:cxn modelId="{F9BC9FBD-0665-4888-A13B-5D04C2A4091F}" type="presOf" srcId="{33FF7A85-1C89-4202-8734-07E6266C0D55}" destId="{72B0572D-66EB-4759-A84F-9FE9E39153DE}" srcOrd="0" destOrd="0" presId="urn:microsoft.com/office/officeart/2008/layout/PictureAccentList"/>
    <dgm:cxn modelId="{FB242DF4-D823-44E2-AFAF-7BF638B153E2}" srcId="{33FF7A85-1C89-4202-8734-07E6266C0D55}" destId="{91572254-8CFA-4AB5-89DF-FFBDCBFB5281}" srcOrd="3" destOrd="0" parTransId="{C7335D2E-2F05-47C7-89E3-9799A2D7A35E}" sibTransId="{49E7F95B-1936-4D5C-8788-4363EBAE0D69}"/>
    <dgm:cxn modelId="{A4A70EA8-6EC3-4329-9D72-0B194513E004}" type="presOf" srcId="{91572254-8CFA-4AB5-89DF-FFBDCBFB5281}" destId="{72B0572D-66EB-4759-A84F-9FE9E39153DE}" srcOrd="0" destOrd="4" presId="urn:microsoft.com/office/officeart/2008/layout/PictureAccentList"/>
    <dgm:cxn modelId="{19EC2EB4-5AD7-4A9B-9843-BA19A2FAEB84}" type="presOf" srcId="{807F6E0F-ECF8-497C-9DB4-1DD2F5CB3C4A}" destId="{72B0572D-66EB-4759-A84F-9FE9E39153DE}" srcOrd="0" destOrd="6" presId="urn:microsoft.com/office/officeart/2008/layout/PictureAccentList"/>
    <dgm:cxn modelId="{A97DBD03-6E2A-43FE-8C27-9DBB2D724171}" srcId="{EA0E1596-3102-4D40-BA11-63592611F069}" destId="{33FF7A85-1C89-4202-8734-07E6266C0D55}" srcOrd="0" destOrd="0" parTransId="{236C8532-D226-4386-9435-17BC656199BE}" sibTransId="{E88877F6-2452-4319-A08C-6CC66995B1EE}"/>
    <dgm:cxn modelId="{01960BE2-5A2F-44A9-A976-5990424AA4E7}" type="presOf" srcId="{E336B4FA-A174-4AF5-A473-8112455DCE3D}" destId="{72B0572D-66EB-4759-A84F-9FE9E39153DE}" srcOrd="0" destOrd="3" presId="urn:microsoft.com/office/officeart/2008/layout/PictureAccentList"/>
    <dgm:cxn modelId="{D07A6C7D-F831-4854-BB6B-7ADAD59EC213}" srcId="{33FF7A85-1C89-4202-8734-07E6266C0D55}" destId="{E4757426-8136-4027-9571-24A5EAA01CF7}" srcOrd="4" destOrd="0" parTransId="{CEA36251-B404-46E9-84FF-6D0993B595AE}" sibTransId="{EE3AE0C9-5E60-438F-A236-6C650DE91E3F}"/>
    <dgm:cxn modelId="{0EA4E03A-0C73-4FB6-B92E-CD7E17EE9F5A}" type="presOf" srcId="{EA0E1596-3102-4D40-BA11-63592611F069}" destId="{6B7D47A1-F680-45BF-94F8-F78023F19AC7}" srcOrd="0" destOrd="0" presId="urn:microsoft.com/office/officeart/2008/layout/PictureAccentList"/>
    <dgm:cxn modelId="{61E71660-0DA0-4E82-A148-F6A97527BD1B}" type="presOf" srcId="{15880566-E0AB-4B7B-AEAD-2427FF4C2339}" destId="{72B0572D-66EB-4759-A84F-9FE9E39153DE}" srcOrd="0" destOrd="2" presId="urn:microsoft.com/office/officeart/2008/layout/PictureAccentList"/>
    <dgm:cxn modelId="{0875476E-586A-466D-A469-9DFA43C5A0C4}" srcId="{33FF7A85-1C89-4202-8734-07E6266C0D55}" destId="{807F6E0F-ECF8-497C-9DB4-1DD2F5CB3C4A}" srcOrd="5" destOrd="0" parTransId="{5E2780C8-E26C-43A9-8566-6AC092EFFCB6}" sibTransId="{98BD2989-F14B-4B4C-9680-45E610843552}"/>
    <dgm:cxn modelId="{00326C06-8010-428E-B59B-3152FCEFC74F}" type="presOf" srcId="{E4757426-8136-4027-9571-24A5EAA01CF7}" destId="{72B0572D-66EB-4759-A84F-9FE9E39153DE}" srcOrd="0" destOrd="5" presId="urn:microsoft.com/office/officeart/2008/layout/PictureAccentList"/>
    <dgm:cxn modelId="{078B5736-B5D4-4962-8DD2-D24ED1F50490}" type="presOf" srcId="{54F4D9E3-59AF-4298-9EFB-0ADC37E34CD4}" destId="{2C79BBC4-A7BB-4A44-AF6C-612E0ECDDACD}" srcOrd="0" destOrd="0" presId="urn:microsoft.com/office/officeart/2008/layout/PictureAccentList"/>
    <dgm:cxn modelId="{982F3E9E-E72B-45AF-B537-312569B3A194}" srcId="{33FF7A85-1C89-4202-8734-07E6266C0D55}" destId="{C7882416-3897-4E15-B5FA-6AE105DD0845}" srcOrd="0" destOrd="0" parTransId="{7E68ADD7-3D10-4D58-BB2D-D0A14BEA3668}" sibTransId="{97A421F6-F9C2-4E70-B279-D84EEFF083CD}"/>
    <dgm:cxn modelId="{D6BCF26E-9E82-40BE-A705-E23A77483FE8}" srcId="{54F4D9E3-59AF-4298-9EFB-0ADC37E34CD4}" destId="{EA0E1596-3102-4D40-BA11-63592611F069}" srcOrd="0" destOrd="0" parTransId="{833FD9A9-1B9B-4EDD-A791-51B33AD6AC91}" sibTransId="{2B93E3C8-290E-448A-9784-7B18D665008A}"/>
    <dgm:cxn modelId="{B21CB84A-1C59-49D5-9B11-BDAB1EE82A37}" type="presParOf" srcId="{2C79BBC4-A7BB-4A44-AF6C-612E0ECDDACD}" destId="{537B1752-166B-4329-9B7A-AD0222AF021F}" srcOrd="0" destOrd="0" presId="urn:microsoft.com/office/officeart/2008/layout/PictureAccentList"/>
    <dgm:cxn modelId="{0252F74C-E6B7-4B12-BF31-48AA4D6063C2}" type="presParOf" srcId="{537B1752-166B-4329-9B7A-AD0222AF021F}" destId="{37A2B16F-3DA9-4F96-A3C7-0D3FB968E2A3}" srcOrd="0" destOrd="0" presId="urn:microsoft.com/office/officeart/2008/layout/PictureAccentList"/>
    <dgm:cxn modelId="{5BE8A0B3-F621-4616-AE6B-E03F3DF82B21}" type="presParOf" srcId="{37A2B16F-3DA9-4F96-A3C7-0D3FB968E2A3}" destId="{6B7D47A1-F680-45BF-94F8-F78023F19AC7}" srcOrd="0" destOrd="0" presId="urn:microsoft.com/office/officeart/2008/layout/PictureAccentList"/>
    <dgm:cxn modelId="{B512599A-8420-4263-A679-165945ACA0BD}" type="presParOf" srcId="{537B1752-166B-4329-9B7A-AD0222AF021F}" destId="{A52DFD65-65F2-4F75-A675-9B337F10352B}" srcOrd="1" destOrd="0" presId="urn:microsoft.com/office/officeart/2008/layout/PictureAccentList"/>
    <dgm:cxn modelId="{DA53A5A2-0ACE-40FD-B41B-65C94342BF80}" type="presParOf" srcId="{A52DFD65-65F2-4F75-A675-9B337F10352B}" destId="{0103B64E-0ECD-4224-BB18-2F4C6E60F933}" srcOrd="0" destOrd="0" presId="urn:microsoft.com/office/officeart/2008/layout/PictureAccentList"/>
    <dgm:cxn modelId="{60F0CC66-E826-4E36-A9C3-1F605ABBEE7F}" type="presParOf" srcId="{0103B64E-0ECD-4224-BB18-2F4C6E60F933}" destId="{3224C273-F760-4C41-9B74-1B97762F6F0A}" srcOrd="0" destOrd="0" presId="urn:microsoft.com/office/officeart/2008/layout/PictureAccentList"/>
    <dgm:cxn modelId="{09B7B531-D057-4D18-83FC-2DD4C7E309EA}" type="presParOf" srcId="{0103B64E-0ECD-4224-BB18-2F4C6E60F933}" destId="{72B0572D-66EB-4759-A84F-9FE9E39153DE}"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F4D9E3-59AF-4298-9EFB-0ADC37E34CD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33FF7A85-1C89-4202-8734-07E6266C0D55}">
      <dgm:prSet phldrT="[Text]" custT="1"/>
      <dgm:spPr>
        <a:solidFill>
          <a:srgbClr val="FDE869"/>
        </a:solidFill>
      </dgm:spPr>
      <dgm:t>
        <a:bodyPr/>
        <a:lstStyle/>
        <a:p>
          <a:pPr algn="ctr"/>
          <a:endParaRPr lang="en-US" sz="2800" b="1" dirty="0">
            <a:solidFill>
              <a:srgbClr val="C00000"/>
            </a:solidFill>
          </a:endParaRPr>
        </a:p>
      </dgm:t>
    </dgm:pt>
    <dgm:pt modelId="{236C8532-D226-4386-9435-17BC656199BE}" type="parTrans" cxnId="{A97DBD03-6E2A-43FE-8C27-9DBB2D724171}">
      <dgm:prSet/>
      <dgm:spPr/>
      <dgm:t>
        <a:bodyPr/>
        <a:lstStyle/>
        <a:p>
          <a:endParaRPr lang="en-US"/>
        </a:p>
      </dgm:t>
    </dgm:pt>
    <dgm:pt modelId="{E88877F6-2452-4319-A08C-6CC66995B1EE}" type="sibTrans" cxnId="{A97DBD03-6E2A-43FE-8C27-9DBB2D724171}">
      <dgm:prSet/>
      <dgm:spPr/>
      <dgm:t>
        <a:bodyPr/>
        <a:lstStyle/>
        <a:p>
          <a:endParaRPr lang="en-US"/>
        </a:p>
      </dgm:t>
    </dgm:pt>
    <dgm:pt modelId="{EA0E1596-3102-4D40-BA11-63592611F069}">
      <dgm:prSet phldrT="[Text]" custT="1"/>
      <dgm:spPr>
        <a:solidFill>
          <a:srgbClr val="C00000"/>
        </a:solidFill>
      </dgm:spPr>
      <dgm:t>
        <a:bodyPr/>
        <a:lstStyle/>
        <a:p>
          <a:endParaRPr lang="en-US" sz="3600" dirty="0">
            <a:ln>
              <a:solidFill>
                <a:schemeClr val="lt1">
                  <a:hueOff val="0"/>
                  <a:satOff val="0"/>
                  <a:lumOff val="0"/>
                </a:schemeClr>
              </a:solidFill>
            </a:ln>
            <a:solidFill>
              <a:srgbClr val="FFC000"/>
            </a:solidFill>
          </a:endParaRPr>
        </a:p>
      </dgm:t>
    </dgm:pt>
    <dgm:pt modelId="{2B93E3C8-290E-448A-9784-7B18D665008A}" type="sibTrans" cxnId="{D6BCF26E-9E82-40BE-A705-E23A77483FE8}">
      <dgm:prSet/>
      <dgm:spPr/>
      <dgm:t>
        <a:bodyPr/>
        <a:lstStyle/>
        <a:p>
          <a:endParaRPr lang="en-US"/>
        </a:p>
      </dgm:t>
    </dgm:pt>
    <dgm:pt modelId="{833FD9A9-1B9B-4EDD-A791-51B33AD6AC91}" type="parTrans" cxnId="{D6BCF26E-9E82-40BE-A705-E23A77483FE8}">
      <dgm:prSet/>
      <dgm:spPr/>
      <dgm:t>
        <a:bodyPr/>
        <a:lstStyle/>
        <a:p>
          <a:endParaRPr lang="en-US"/>
        </a:p>
      </dgm:t>
    </dgm:pt>
    <dgm:pt modelId="{2C79BBC4-A7BB-4A44-AF6C-612E0ECDDACD}" type="pres">
      <dgm:prSet presAssocID="{54F4D9E3-59AF-4298-9EFB-0ADC37E34CD4}" presName="layout" presStyleCnt="0">
        <dgm:presLayoutVars>
          <dgm:chMax/>
          <dgm:chPref/>
          <dgm:dir/>
          <dgm:animOne val="branch"/>
          <dgm:animLvl val="lvl"/>
          <dgm:resizeHandles/>
        </dgm:presLayoutVars>
      </dgm:prSet>
      <dgm:spPr/>
      <dgm:t>
        <a:bodyPr/>
        <a:lstStyle/>
        <a:p>
          <a:endParaRPr lang="en-US"/>
        </a:p>
      </dgm:t>
    </dgm:pt>
    <dgm:pt modelId="{537B1752-166B-4329-9B7A-AD0222AF021F}" type="pres">
      <dgm:prSet presAssocID="{EA0E1596-3102-4D40-BA11-63592611F069}" presName="root" presStyleCnt="0">
        <dgm:presLayoutVars>
          <dgm:chMax/>
          <dgm:chPref val="4"/>
        </dgm:presLayoutVars>
      </dgm:prSet>
      <dgm:spPr/>
    </dgm:pt>
    <dgm:pt modelId="{37A2B16F-3DA9-4F96-A3C7-0D3FB968E2A3}" type="pres">
      <dgm:prSet presAssocID="{EA0E1596-3102-4D40-BA11-63592611F069}" presName="rootComposite" presStyleCnt="0">
        <dgm:presLayoutVars/>
      </dgm:prSet>
      <dgm:spPr/>
    </dgm:pt>
    <dgm:pt modelId="{6B7D47A1-F680-45BF-94F8-F78023F19AC7}" type="pres">
      <dgm:prSet presAssocID="{EA0E1596-3102-4D40-BA11-63592611F069}" presName="rootText" presStyleLbl="node0" presStyleIdx="0" presStyleCnt="1" custAng="10800000" custFlipVert="1" custScaleX="121924" custScaleY="44820" custLinFactNeighborX="1968" custLinFactNeighborY="-129">
        <dgm:presLayoutVars>
          <dgm:chMax/>
          <dgm:chPref val="4"/>
        </dgm:presLayoutVars>
      </dgm:prSet>
      <dgm:spPr/>
      <dgm:t>
        <a:bodyPr/>
        <a:lstStyle/>
        <a:p>
          <a:endParaRPr lang="en-US"/>
        </a:p>
      </dgm:t>
    </dgm:pt>
    <dgm:pt modelId="{A52DFD65-65F2-4F75-A675-9B337F10352B}" type="pres">
      <dgm:prSet presAssocID="{EA0E1596-3102-4D40-BA11-63592611F069}" presName="childShape" presStyleCnt="0">
        <dgm:presLayoutVars>
          <dgm:chMax val="0"/>
          <dgm:chPref val="0"/>
        </dgm:presLayoutVars>
      </dgm:prSet>
      <dgm:spPr/>
    </dgm:pt>
    <dgm:pt modelId="{0103B64E-0ECD-4224-BB18-2F4C6E60F933}" type="pres">
      <dgm:prSet presAssocID="{33FF7A85-1C89-4202-8734-07E6266C0D55}" presName="childComposite" presStyleCnt="0">
        <dgm:presLayoutVars>
          <dgm:chMax val="0"/>
          <dgm:chPref val="0"/>
        </dgm:presLayoutVars>
      </dgm:prSet>
      <dgm:spPr/>
    </dgm:pt>
    <dgm:pt modelId="{3224C273-F760-4C41-9B74-1B97762F6F0A}" type="pres">
      <dgm:prSet presAssocID="{33FF7A85-1C89-4202-8734-07E6266C0D55}" presName="Image" presStyleLbl="node1" presStyleIdx="0" presStyleCnt="1" custLinFactX="350745" custLinFactNeighborX="400000" custLinFactNeighborY="43648"/>
      <dgm:spPr>
        <a:blipFill rotWithShape="1">
          <a:blip xmlns:r="http://schemas.openxmlformats.org/officeDocument/2006/relationships" r:embed="rId1"/>
          <a:stretch>
            <a:fillRect/>
          </a:stretch>
        </a:blipFill>
      </dgm:spPr>
      <dgm:t>
        <a:bodyPr/>
        <a:lstStyle/>
        <a:p>
          <a:endParaRPr lang="en-US"/>
        </a:p>
      </dgm:t>
    </dgm:pt>
    <dgm:pt modelId="{72B0572D-66EB-4759-A84F-9FE9E39153DE}" type="pres">
      <dgm:prSet presAssocID="{33FF7A85-1C89-4202-8734-07E6266C0D55}" presName="childText" presStyleLbl="lnNode1" presStyleIdx="0" presStyleCnt="1" custScaleX="137870" custScaleY="488200" custLinFactNeighborX="4939" custLinFactNeighborY="-12833">
        <dgm:presLayoutVars>
          <dgm:chMax val="0"/>
          <dgm:chPref val="0"/>
          <dgm:bulletEnabled val="1"/>
        </dgm:presLayoutVars>
      </dgm:prSet>
      <dgm:spPr/>
      <dgm:t>
        <a:bodyPr/>
        <a:lstStyle/>
        <a:p>
          <a:endParaRPr lang="en-US"/>
        </a:p>
      </dgm:t>
    </dgm:pt>
  </dgm:ptLst>
  <dgm:cxnLst>
    <dgm:cxn modelId="{14DF696C-48B0-4D0D-92DD-9B1DB499AB4F}" type="presOf" srcId="{33FF7A85-1C89-4202-8734-07E6266C0D55}" destId="{72B0572D-66EB-4759-A84F-9FE9E39153DE}" srcOrd="0" destOrd="0" presId="urn:microsoft.com/office/officeart/2008/layout/PictureAccentList"/>
    <dgm:cxn modelId="{A97DBD03-6E2A-43FE-8C27-9DBB2D724171}" srcId="{EA0E1596-3102-4D40-BA11-63592611F069}" destId="{33FF7A85-1C89-4202-8734-07E6266C0D55}" srcOrd="0" destOrd="0" parTransId="{236C8532-D226-4386-9435-17BC656199BE}" sibTransId="{E88877F6-2452-4319-A08C-6CC66995B1EE}"/>
    <dgm:cxn modelId="{D6BCF26E-9E82-40BE-A705-E23A77483FE8}" srcId="{54F4D9E3-59AF-4298-9EFB-0ADC37E34CD4}" destId="{EA0E1596-3102-4D40-BA11-63592611F069}" srcOrd="0" destOrd="0" parTransId="{833FD9A9-1B9B-4EDD-A791-51B33AD6AC91}" sibTransId="{2B93E3C8-290E-448A-9784-7B18D665008A}"/>
    <dgm:cxn modelId="{EE727304-7AA0-439C-9A3B-2DA1CD0EA091}" type="presOf" srcId="{54F4D9E3-59AF-4298-9EFB-0ADC37E34CD4}" destId="{2C79BBC4-A7BB-4A44-AF6C-612E0ECDDACD}" srcOrd="0" destOrd="0" presId="urn:microsoft.com/office/officeart/2008/layout/PictureAccentList"/>
    <dgm:cxn modelId="{76104148-0C20-405A-9C55-7794F01801C5}" type="presOf" srcId="{EA0E1596-3102-4D40-BA11-63592611F069}" destId="{6B7D47A1-F680-45BF-94F8-F78023F19AC7}" srcOrd="0" destOrd="0" presId="urn:microsoft.com/office/officeart/2008/layout/PictureAccentList"/>
    <dgm:cxn modelId="{007B20B2-370D-46DB-A71A-6DDB63C3755B}" type="presParOf" srcId="{2C79BBC4-A7BB-4A44-AF6C-612E0ECDDACD}" destId="{537B1752-166B-4329-9B7A-AD0222AF021F}" srcOrd="0" destOrd="0" presId="urn:microsoft.com/office/officeart/2008/layout/PictureAccentList"/>
    <dgm:cxn modelId="{DF6D0B8F-0638-4BB9-B495-CE2D84141B54}" type="presParOf" srcId="{537B1752-166B-4329-9B7A-AD0222AF021F}" destId="{37A2B16F-3DA9-4F96-A3C7-0D3FB968E2A3}" srcOrd="0" destOrd="0" presId="urn:microsoft.com/office/officeart/2008/layout/PictureAccentList"/>
    <dgm:cxn modelId="{AE6A3F33-F4CE-4CDE-8DB5-4303061A0F79}" type="presParOf" srcId="{37A2B16F-3DA9-4F96-A3C7-0D3FB968E2A3}" destId="{6B7D47A1-F680-45BF-94F8-F78023F19AC7}" srcOrd="0" destOrd="0" presId="urn:microsoft.com/office/officeart/2008/layout/PictureAccentList"/>
    <dgm:cxn modelId="{408DF2BD-D379-4B48-A3D2-957F2A7ECD28}" type="presParOf" srcId="{537B1752-166B-4329-9B7A-AD0222AF021F}" destId="{A52DFD65-65F2-4F75-A675-9B337F10352B}" srcOrd="1" destOrd="0" presId="urn:microsoft.com/office/officeart/2008/layout/PictureAccentList"/>
    <dgm:cxn modelId="{F4F41983-CF0C-4BF3-9B9A-CB2F85C69A79}" type="presParOf" srcId="{A52DFD65-65F2-4F75-A675-9B337F10352B}" destId="{0103B64E-0ECD-4224-BB18-2F4C6E60F933}" srcOrd="0" destOrd="0" presId="urn:microsoft.com/office/officeart/2008/layout/PictureAccentList"/>
    <dgm:cxn modelId="{0C5B307A-839F-41C1-B44B-9BDD3F9A612A}" type="presParOf" srcId="{0103B64E-0ECD-4224-BB18-2F4C6E60F933}" destId="{3224C273-F760-4C41-9B74-1B97762F6F0A}" srcOrd="0" destOrd="0" presId="urn:microsoft.com/office/officeart/2008/layout/PictureAccentList"/>
    <dgm:cxn modelId="{186C2AF4-06B0-454C-9B47-FF4E57E2FD28}" type="presParOf" srcId="{0103B64E-0ECD-4224-BB18-2F4C6E60F933}" destId="{72B0572D-66EB-4759-A84F-9FE9E39153DE}"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F4D9E3-59AF-4298-9EFB-0ADC37E34CD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33FF7A85-1C89-4202-8734-07E6266C0D55}">
      <dgm:prSet phldrT="[Text]" custT="1"/>
      <dgm:spPr>
        <a:solidFill>
          <a:srgbClr val="FDE869"/>
        </a:solidFill>
      </dgm:spPr>
      <dgm:t>
        <a:bodyPr/>
        <a:lstStyle/>
        <a:p>
          <a:pPr algn="ctr"/>
          <a:r>
            <a:rPr lang="en-US" sz="2800" b="1" dirty="0" smtClean="0">
              <a:solidFill>
                <a:srgbClr val="C00000"/>
              </a:solidFill>
            </a:rPr>
            <a:t>Learning Community Standards</a:t>
          </a:r>
          <a:endParaRPr lang="en-US" sz="2800" b="1" dirty="0">
            <a:solidFill>
              <a:srgbClr val="C00000"/>
            </a:solidFill>
          </a:endParaRPr>
        </a:p>
      </dgm:t>
    </dgm:pt>
    <dgm:pt modelId="{236C8532-D226-4386-9435-17BC656199BE}" type="parTrans" cxnId="{A97DBD03-6E2A-43FE-8C27-9DBB2D724171}">
      <dgm:prSet/>
      <dgm:spPr/>
      <dgm:t>
        <a:bodyPr/>
        <a:lstStyle/>
        <a:p>
          <a:endParaRPr lang="en-US"/>
        </a:p>
      </dgm:t>
    </dgm:pt>
    <dgm:pt modelId="{E88877F6-2452-4319-A08C-6CC66995B1EE}" type="sibTrans" cxnId="{A97DBD03-6E2A-43FE-8C27-9DBB2D724171}">
      <dgm:prSet/>
      <dgm:spPr/>
      <dgm:t>
        <a:bodyPr/>
        <a:lstStyle/>
        <a:p>
          <a:endParaRPr lang="en-US"/>
        </a:p>
      </dgm:t>
    </dgm:pt>
    <dgm:pt modelId="{C7882416-3897-4E15-B5FA-6AE105DD0845}">
      <dgm:prSet custT="1"/>
      <dgm:spPr>
        <a:solidFill>
          <a:srgbClr val="FDE869"/>
        </a:solidFill>
      </dgm:spPr>
      <dgm:t>
        <a:bodyPr/>
        <a:lstStyle/>
        <a:p>
          <a:pPr algn="l"/>
          <a:r>
            <a:rPr lang="en-US" sz="2300" b="1" i="0" u="none" baseline="0" dirty="0" smtClean="0">
              <a:solidFill>
                <a:schemeClr val="tx1"/>
              </a:solidFill>
              <a:effectLst/>
            </a:rPr>
            <a:t>Listen actively to understand.</a:t>
          </a:r>
        </a:p>
      </dgm:t>
    </dgm:pt>
    <dgm:pt modelId="{7E68ADD7-3D10-4D58-BB2D-D0A14BEA3668}" type="parTrans" cxnId="{982F3E9E-E72B-45AF-B537-312569B3A194}">
      <dgm:prSet/>
      <dgm:spPr/>
      <dgm:t>
        <a:bodyPr/>
        <a:lstStyle/>
        <a:p>
          <a:endParaRPr lang="en-US"/>
        </a:p>
      </dgm:t>
    </dgm:pt>
    <dgm:pt modelId="{97A421F6-F9C2-4E70-B279-D84EEFF083CD}" type="sibTrans" cxnId="{982F3E9E-E72B-45AF-B537-312569B3A194}">
      <dgm:prSet/>
      <dgm:spPr/>
      <dgm:t>
        <a:bodyPr/>
        <a:lstStyle/>
        <a:p>
          <a:endParaRPr lang="en-US"/>
        </a:p>
      </dgm:t>
    </dgm:pt>
    <dgm:pt modelId="{BC565786-649C-4DD0-9741-18B49A3CFBF0}">
      <dgm:prSet custT="1"/>
      <dgm:spPr>
        <a:solidFill>
          <a:srgbClr val="FDE869"/>
        </a:solidFill>
      </dgm:spPr>
      <dgm:t>
        <a:bodyPr/>
        <a:lstStyle/>
        <a:p>
          <a:pPr algn="l" rtl="0"/>
          <a:r>
            <a:rPr lang="en-US" sz="2300" b="1" i="0" u="none" baseline="0" dirty="0" smtClean="0">
              <a:solidFill>
                <a:schemeClr val="tx1"/>
              </a:solidFill>
              <a:effectLst/>
            </a:rPr>
            <a:t>Engage with enthusiasm.</a:t>
          </a:r>
        </a:p>
      </dgm:t>
    </dgm:pt>
    <dgm:pt modelId="{6630C351-6278-4AEC-A461-324934E7A16E}" type="parTrans" cxnId="{4E404958-3818-4335-A34F-385B43207C8B}">
      <dgm:prSet/>
      <dgm:spPr/>
      <dgm:t>
        <a:bodyPr/>
        <a:lstStyle/>
        <a:p>
          <a:endParaRPr lang="en-US"/>
        </a:p>
      </dgm:t>
    </dgm:pt>
    <dgm:pt modelId="{3AB154E5-61C8-4E39-B946-8C63B941EC00}" type="sibTrans" cxnId="{4E404958-3818-4335-A34F-385B43207C8B}">
      <dgm:prSet/>
      <dgm:spPr/>
      <dgm:t>
        <a:bodyPr/>
        <a:lstStyle/>
        <a:p>
          <a:endParaRPr lang="en-US"/>
        </a:p>
      </dgm:t>
    </dgm:pt>
    <dgm:pt modelId="{EA0E1596-3102-4D40-BA11-63592611F069}">
      <dgm:prSet phldrT="[Text]" custT="1"/>
      <dgm:spPr>
        <a:solidFill>
          <a:srgbClr val="C00000"/>
        </a:solidFill>
      </dgm:spPr>
      <dgm:t>
        <a:bodyPr/>
        <a:lstStyle/>
        <a:p>
          <a:endParaRPr lang="en-US" sz="3600" dirty="0">
            <a:ln>
              <a:solidFill>
                <a:schemeClr val="lt1">
                  <a:hueOff val="0"/>
                  <a:satOff val="0"/>
                  <a:lumOff val="0"/>
                </a:schemeClr>
              </a:solidFill>
            </a:ln>
            <a:solidFill>
              <a:srgbClr val="FFC000"/>
            </a:solidFill>
          </a:endParaRPr>
        </a:p>
      </dgm:t>
    </dgm:pt>
    <dgm:pt modelId="{2B93E3C8-290E-448A-9784-7B18D665008A}" type="sibTrans" cxnId="{D6BCF26E-9E82-40BE-A705-E23A77483FE8}">
      <dgm:prSet/>
      <dgm:spPr/>
      <dgm:t>
        <a:bodyPr/>
        <a:lstStyle/>
        <a:p>
          <a:endParaRPr lang="en-US"/>
        </a:p>
      </dgm:t>
    </dgm:pt>
    <dgm:pt modelId="{833FD9A9-1B9B-4EDD-A791-51B33AD6AC91}" type="parTrans" cxnId="{D6BCF26E-9E82-40BE-A705-E23A77483FE8}">
      <dgm:prSet/>
      <dgm:spPr/>
      <dgm:t>
        <a:bodyPr/>
        <a:lstStyle/>
        <a:p>
          <a:endParaRPr lang="en-US"/>
        </a:p>
      </dgm:t>
    </dgm:pt>
    <dgm:pt modelId="{51ABB9EC-A128-4FA3-8FCB-B2E2768EB73E}">
      <dgm:prSet custT="1"/>
      <dgm:spPr/>
      <dgm:t>
        <a:bodyPr/>
        <a:lstStyle/>
        <a:p>
          <a:r>
            <a:rPr lang="en-US" sz="2300" b="1" i="0" u="none" baseline="0" dirty="0" smtClean="0">
              <a:solidFill>
                <a:schemeClr val="tx1"/>
              </a:solidFill>
              <a:effectLst/>
            </a:rPr>
            <a:t>Appreciate differences– </a:t>
          </a:r>
          <a:r>
            <a:rPr lang="en-US" sz="2300" b="1" i="1" u="none" baseline="0" dirty="0" smtClean="0">
              <a:solidFill>
                <a:schemeClr val="tx1"/>
              </a:solidFill>
              <a:effectLst/>
            </a:rPr>
            <a:t>“Put-Ups Only.”</a:t>
          </a:r>
        </a:p>
      </dgm:t>
    </dgm:pt>
    <dgm:pt modelId="{4AB2A316-3951-4818-876D-66A483626A17}" type="parTrans" cxnId="{47A0E200-201C-4608-BFDD-D32E2D318F6A}">
      <dgm:prSet/>
      <dgm:spPr/>
      <dgm:t>
        <a:bodyPr/>
        <a:lstStyle/>
        <a:p>
          <a:endParaRPr lang="en-US"/>
        </a:p>
      </dgm:t>
    </dgm:pt>
    <dgm:pt modelId="{C4958930-CC70-4C8B-8800-172CF3B110E7}" type="sibTrans" cxnId="{47A0E200-201C-4608-BFDD-D32E2D318F6A}">
      <dgm:prSet/>
      <dgm:spPr/>
      <dgm:t>
        <a:bodyPr/>
        <a:lstStyle/>
        <a:p>
          <a:endParaRPr lang="en-US"/>
        </a:p>
      </dgm:t>
    </dgm:pt>
    <dgm:pt modelId="{B71D940E-58EB-43F9-8645-525D14AE06E8}">
      <dgm:prSet custT="1"/>
      <dgm:spPr/>
      <dgm:t>
        <a:bodyPr/>
        <a:lstStyle/>
        <a:p>
          <a:r>
            <a:rPr lang="en-US" sz="2300" b="1" i="0" u="none" baseline="0" dirty="0" smtClean="0">
              <a:solidFill>
                <a:schemeClr val="tx1"/>
              </a:solidFill>
              <a:effectLst/>
            </a:rPr>
            <a:t>Offer help willingly.</a:t>
          </a:r>
        </a:p>
      </dgm:t>
    </dgm:pt>
    <dgm:pt modelId="{81027BEF-E11F-40BE-9A5E-33BA8B05B48E}" type="parTrans" cxnId="{1B80782E-E036-4129-9030-7161C5ABB9F9}">
      <dgm:prSet/>
      <dgm:spPr/>
      <dgm:t>
        <a:bodyPr/>
        <a:lstStyle/>
        <a:p>
          <a:endParaRPr lang="en-US"/>
        </a:p>
      </dgm:t>
    </dgm:pt>
    <dgm:pt modelId="{CCB4A38C-1245-46B8-871A-C07F6FFD7D91}" type="sibTrans" cxnId="{1B80782E-E036-4129-9030-7161C5ABB9F9}">
      <dgm:prSet/>
      <dgm:spPr/>
      <dgm:t>
        <a:bodyPr/>
        <a:lstStyle/>
        <a:p>
          <a:endParaRPr lang="en-US"/>
        </a:p>
      </dgm:t>
    </dgm:pt>
    <dgm:pt modelId="{D7A69CA7-C42E-43E5-8D14-F3E43675B783}">
      <dgm:prSet custT="1"/>
      <dgm:spPr/>
      <dgm:t>
        <a:bodyPr/>
        <a:lstStyle/>
        <a:p>
          <a:r>
            <a:rPr lang="en-US" sz="2300" b="1" i="0" u="none" baseline="0" dirty="0" smtClean="0">
              <a:solidFill>
                <a:schemeClr val="tx1"/>
              </a:solidFill>
              <a:effectLst/>
            </a:rPr>
            <a:t>Check performance routinely.</a:t>
          </a:r>
        </a:p>
      </dgm:t>
    </dgm:pt>
    <dgm:pt modelId="{6E9319C7-3374-41B8-BA7D-3024A0CD4D96}" type="parTrans" cxnId="{30B71112-ACB9-4149-B3CF-4B69DA91CA7A}">
      <dgm:prSet/>
      <dgm:spPr/>
      <dgm:t>
        <a:bodyPr/>
        <a:lstStyle/>
        <a:p>
          <a:endParaRPr lang="en-US"/>
        </a:p>
      </dgm:t>
    </dgm:pt>
    <dgm:pt modelId="{9E8C14FC-D6D7-427F-9879-CD14303A7024}" type="sibTrans" cxnId="{30B71112-ACB9-4149-B3CF-4B69DA91CA7A}">
      <dgm:prSet/>
      <dgm:spPr/>
      <dgm:t>
        <a:bodyPr/>
        <a:lstStyle/>
        <a:p>
          <a:endParaRPr lang="en-US"/>
        </a:p>
      </dgm:t>
    </dgm:pt>
    <dgm:pt modelId="{74CD0114-AFDF-4EFA-9C27-BD6F075015C8}">
      <dgm:prSet custT="1"/>
      <dgm:spPr/>
      <dgm:t>
        <a:bodyPr/>
        <a:lstStyle/>
        <a:p>
          <a:r>
            <a:rPr lang="en-US" sz="2300" b="1" i="0" u="none" baseline="0" dirty="0" smtClean="0">
              <a:solidFill>
                <a:schemeClr val="tx1"/>
              </a:solidFill>
              <a:effectLst/>
            </a:rPr>
            <a:t>Explain what you’ve learned to your </a:t>
          </a:r>
          <a:r>
            <a:rPr lang="en-US" sz="2300" b="1" i="1" u="none" baseline="0" dirty="0" smtClean="0">
              <a:solidFill>
                <a:schemeClr val="tx1"/>
              </a:solidFill>
              <a:effectLst/>
            </a:rPr>
            <a:t>Family Team</a:t>
          </a:r>
          <a:r>
            <a:rPr lang="en-US" sz="2300" dirty="0" smtClean="0"/>
            <a:t> </a:t>
          </a:r>
          <a:r>
            <a:rPr lang="en-US" sz="2300" b="1" i="1" u="none" baseline="0" dirty="0" smtClean="0">
              <a:solidFill>
                <a:schemeClr val="tx1"/>
              </a:solidFill>
              <a:effectLst/>
            </a:rPr>
            <a:t>Member.</a:t>
          </a:r>
        </a:p>
      </dgm:t>
    </dgm:pt>
    <dgm:pt modelId="{F141DA19-11A8-42F7-9B44-DBA4165343F7}" type="parTrans" cxnId="{FDAF1CBE-FECE-455B-B2BE-3E709232826F}">
      <dgm:prSet/>
      <dgm:spPr/>
      <dgm:t>
        <a:bodyPr/>
        <a:lstStyle/>
        <a:p>
          <a:endParaRPr lang="en-US"/>
        </a:p>
      </dgm:t>
    </dgm:pt>
    <dgm:pt modelId="{9D83EFD4-CA16-4A86-BE10-AC13CF37197A}" type="sibTrans" cxnId="{FDAF1CBE-FECE-455B-B2BE-3E709232826F}">
      <dgm:prSet/>
      <dgm:spPr/>
      <dgm:t>
        <a:bodyPr/>
        <a:lstStyle/>
        <a:p>
          <a:endParaRPr lang="en-US"/>
        </a:p>
      </dgm:t>
    </dgm:pt>
    <dgm:pt modelId="{2C79BBC4-A7BB-4A44-AF6C-612E0ECDDACD}" type="pres">
      <dgm:prSet presAssocID="{54F4D9E3-59AF-4298-9EFB-0ADC37E34CD4}" presName="layout" presStyleCnt="0">
        <dgm:presLayoutVars>
          <dgm:chMax/>
          <dgm:chPref/>
          <dgm:dir/>
          <dgm:animOne val="branch"/>
          <dgm:animLvl val="lvl"/>
          <dgm:resizeHandles/>
        </dgm:presLayoutVars>
      </dgm:prSet>
      <dgm:spPr/>
      <dgm:t>
        <a:bodyPr/>
        <a:lstStyle/>
        <a:p>
          <a:endParaRPr lang="en-US"/>
        </a:p>
      </dgm:t>
    </dgm:pt>
    <dgm:pt modelId="{537B1752-166B-4329-9B7A-AD0222AF021F}" type="pres">
      <dgm:prSet presAssocID="{EA0E1596-3102-4D40-BA11-63592611F069}" presName="root" presStyleCnt="0">
        <dgm:presLayoutVars>
          <dgm:chMax/>
          <dgm:chPref val="4"/>
        </dgm:presLayoutVars>
      </dgm:prSet>
      <dgm:spPr/>
    </dgm:pt>
    <dgm:pt modelId="{37A2B16F-3DA9-4F96-A3C7-0D3FB968E2A3}" type="pres">
      <dgm:prSet presAssocID="{EA0E1596-3102-4D40-BA11-63592611F069}" presName="rootComposite" presStyleCnt="0">
        <dgm:presLayoutVars/>
      </dgm:prSet>
      <dgm:spPr/>
    </dgm:pt>
    <dgm:pt modelId="{6B7D47A1-F680-45BF-94F8-F78023F19AC7}" type="pres">
      <dgm:prSet presAssocID="{EA0E1596-3102-4D40-BA11-63592611F069}" presName="rootText" presStyleLbl="node0" presStyleIdx="0" presStyleCnt="1" custAng="10800000" custFlipVert="1" custScaleX="121924" custScaleY="44820" custLinFactNeighborX="1968" custLinFactNeighborY="-129">
        <dgm:presLayoutVars>
          <dgm:chMax/>
          <dgm:chPref val="4"/>
        </dgm:presLayoutVars>
      </dgm:prSet>
      <dgm:spPr/>
      <dgm:t>
        <a:bodyPr/>
        <a:lstStyle/>
        <a:p>
          <a:endParaRPr lang="en-US"/>
        </a:p>
      </dgm:t>
    </dgm:pt>
    <dgm:pt modelId="{A52DFD65-65F2-4F75-A675-9B337F10352B}" type="pres">
      <dgm:prSet presAssocID="{EA0E1596-3102-4D40-BA11-63592611F069}" presName="childShape" presStyleCnt="0">
        <dgm:presLayoutVars>
          <dgm:chMax val="0"/>
          <dgm:chPref val="0"/>
        </dgm:presLayoutVars>
      </dgm:prSet>
      <dgm:spPr/>
    </dgm:pt>
    <dgm:pt modelId="{0103B64E-0ECD-4224-BB18-2F4C6E60F933}" type="pres">
      <dgm:prSet presAssocID="{33FF7A85-1C89-4202-8734-07E6266C0D55}" presName="childComposite" presStyleCnt="0">
        <dgm:presLayoutVars>
          <dgm:chMax val="0"/>
          <dgm:chPref val="0"/>
        </dgm:presLayoutVars>
      </dgm:prSet>
      <dgm:spPr/>
    </dgm:pt>
    <dgm:pt modelId="{3224C273-F760-4C41-9B74-1B97762F6F0A}" type="pres">
      <dgm:prSet presAssocID="{33FF7A85-1C89-4202-8734-07E6266C0D55}" presName="Image" presStyleLbl="node1" presStyleIdx="0" presStyleCnt="1" custLinFactX="350745" custLinFactNeighborX="400000" custLinFactNeighborY="43648"/>
      <dgm:spPr>
        <a:blipFill rotWithShape="1">
          <a:blip xmlns:r="http://schemas.openxmlformats.org/officeDocument/2006/relationships" r:embed="rId1"/>
          <a:stretch>
            <a:fillRect/>
          </a:stretch>
        </a:blipFill>
      </dgm:spPr>
      <dgm:t>
        <a:bodyPr/>
        <a:lstStyle/>
        <a:p>
          <a:endParaRPr lang="en-US"/>
        </a:p>
      </dgm:t>
    </dgm:pt>
    <dgm:pt modelId="{72B0572D-66EB-4759-A84F-9FE9E39153DE}" type="pres">
      <dgm:prSet presAssocID="{33FF7A85-1C89-4202-8734-07E6266C0D55}" presName="childText" presStyleLbl="lnNode1" presStyleIdx="0" presStyleCnt="1" custScaleX="159958" custScaleY="488200" custLinFactNeighborX="4939" custLinFactNeighborY="-12833">
        <dgm:presLayoutVars>
          <dgm:chMax val="0"/>
          <dgm:chPref val="0"/>
          <dgm:bulletEnabled val="1"/>
        </dgm:presLayoutVars>
      </dgm:prSet>
      <dgm:spPr/>
      <dgm:t>
        <a:bodyPr/>
        <a:lstStyle/>
        <a:p>
          <a:endParaRPr lang="en-US"/>
        </a:p>
      </dgm:t>
    </dgm:pt>
  </dgm:ptLst>
  <dgm:cxnLst>
    <dgm:cxn modelId="{FDAF1CBE-FECE-455B-B2BE-3E709232826F}" srcId="{33FF7A85-1C89-4202-8734-07E6266C0D55}" destId="{74CD0114-AFDF-4EFA-9C27-BD6F075015C8}" srcOrd="5" destOrd="0" parTransId="{F141DA19-11A8-42F7-9B44-DBA4165343F7}" sibTransId="{9D83EFD4-CA16-4A86-BE10-AC13CF37197A}"/>
    <dgm:cxn modelId="{982F3E9E-E72B-45AF-B537-312569B3A194}" srcId="{33FF7A85-1C89-4202-8734-07E6266C0D55}" destId="{C7882416-3897-4E15-B5FA-6AE105DD0845}" srcOrd="0" destOrd="0" parTransId="{7E68ADD7-3D10-4D58-BB2D-D0A14BEA3668}" sibTransId="{97A421F6-F9C2-4E70-B279-D84EEFF083CD}"/>
    <dgm:cxn modelId="{A5575334-C571-42AA-8BFF-9F3DAF054668}" type="presOf" srcId="{EA0E1596-3102-4D40-BA11-63592611F069}" destId="{6B7D47A1-F680-45BF-94F8-F78023F19AC7}" srcOrd="0" destOrd="0" presId="urn:microsoft.com/office/officeart/2008/layout/PictureAccentList"/>
    <dgm:cxn modelId="{3949CDF6-9A3D-4EE3-B0EA-EA036BB60607}" type="presOf" srcId="{54F4D9E3-59AF-4298-9EFB-0ADC37E34CD4}" destId="{2C79BBC4-A7BB-4A44-AF6C-612E0ECDDACD}" srcOrd="0" destOrd="0" presId="urn:microsoft.com/office/officeart/2008/layout/PictureAccentList"/>
    <dgm:cxn modelId="{6AAD97ED-F897-4814-81D3-D8A814E037AE}" type="presOf" srcId="{D7A69CA7-C42E-43E5-8D14-F3E43675B783}" destId="{72B0572D-66EB-4759-A84F-9FE9E39153DE}" srcOrd="0" destOrd="5" presId="urn:microsoft.com/office/officeart/2008/layout/PictureAccentList"/>
    <dgm:cxn modelId="{4E404958-3818-4335-A34F-385B43207C8B}" srcId="{33FF7A85-1C89-4202-8734-07E6266C0D55}" destId="{BC565786-649C-4DD0-9741-18B49A3CFBF0}" srcOrd="1" destOrd="0" parTransId="{6630C351-6278-4AEC-A461-324934E7A16E}" sibTransId="{3AB154E5-61C8-4E39-B946-8C63B941EC00}"/>
    <dgm:cxn modelId="{4C3BEA65-3275-4398-BB2E-B71FB86C8407}" type="presOf" srcId="{51ABB9EC-A128-4FA3-8FCB-B2E2768EB73E}" destId="{72B0572D-66EB-4759-A84F-9FE9E39153DE}" srcOrd="0" destOrd="3" presId="urn:microsoft.com/office/officeart/2008/layout/PictureAccentList"/>
    <dgm:cxn modelId="{30B71112-ACB9-4149-B3CF-4B69DA91CA7A}" srcId="{33FF7A85-1C89-4202-8734-07E6266C0D55}" destId="{D7A69CA7-C42E-43E5-8D14-F3E43675B783}" srcOrd="4" destOrd="0" parTransId="{6E9319C7-3374-41B8-BA7D-3024A0CD4D96}" sibTransId="{9E8C14FC-D6D7-427F-9879-CD14303A7024}"/>
    <dgm:cxn modelId="{DED79743-7464-4123-975D-E21BC8BBF73C}" type="presOf" srcId="{B71D940E-58EB-43F9-8645-525D14AE06E8}" destId="{72B0572D-66EB-4759-A84F-9FE9E39153DE}" srcOrd="0" destOrd="4" presId="urn:microsoft.com/office/officeart/2008/layout/PictureAccentList"/>
    <dgm:cxn modelId="{D6BCF26E-9E82-40BE-A705-E23A77483FE8}" srcId="{54F4D9E3-59AF-4298-9EFB-0ADC37E34CD4}" destId="{EA0E1596-3102-4D40-BA11-63592611F069}" srcOrd="0" destOrd="0" parTransId="{833FD9A9-1B9B-4EDD-A791-51B33AD6AC91}" sibTransId="{2B93E3C8-290E-448A-9784-7B18D665008A}"/>
    <dgm:cxn modelId="{D4A476A0-37A4-4521-B203-9FABBB9D1AE6}" type="presOf" srcId="{33FF7A85-1C89-4202-8734-07E6266C0D55}" destId="{72B0572D-66EB-4759-A84F-9FE9E39153DE}" srcOrd="0" destOrd="0" presId="urn:microsoft.com/office/officeart/2008/layout/PictureAccentList"/>
    <dgm:cxn modelId="{A97DBD03-6E2A-43FE-8C27-9DBB2D724171}" srcId="{EA0E1596-3102-4D40-BA11-63592611F069}" destId="{33FF7A85-1C89-4202-8734-07E6266C0D55}" srcOrd="0" destOrd="0" parTransId="{236C8532-D226-4386-9435-17BC656199BE}" sibTransId="{E88877F6-2452-4319-A08C-6CC66995B1EE}"/>
    <dgm:cxn modelId="{790DED3B-42E2-41A0-82B9-EDB7CAE48D7A}" type="presOf" srcId="{74CD0114-AFDF-4EFA-9C27-BD6F075015C8}" destId="{72B0572D-66EB-4759-A84F-9FE9E39153DE}" srcOrd="0" destOrd="6" presId="urn:microsoft.com/office/officeart/2008/layout/PictureAccentList"/>
    <dgm:cxn modelId="{1B80782E-E036-4129-9030-7161C5ABB9F9}" srcId="{33FF7A85-1C89-4202-8734-07E6266C0D55}" destId="{B71D940E-58EB-43F9-8645-525D14AE06E8}" srcOrd="3" destOrd="0" parTransId="{81027BEF-E11F-40BE-9A5E-33BA8B05B48E}" sibTransId="{CCB4A38C-1245-46B8-871A-C07F6FFD7D91}"/>
    <dgm:cxn modelId="{47A0E200-201C-4608-BFDD-D32E2D318F6A}" srcId="{33FF7A85-1C89-4202-8734-07E6266C0D55}" destId="{51ABB9EC-A128-4FA3-8FCB-B2E2768EB73E}" srcOrd="2" destOrd="0" parTransId="{4AB2A316-3951-4818-876D-66A483626A17}" sibTransId="{C4958930-CC70-4C8B-8800-172CF3B110E7}"/>
    <dgm:cxn modelId="{0ACAB042-3521-4449-A0E4-D10EE3A67628}" type="presOf" srcId="{BC565786-649C-4DD0-9741-18B49A3CFBF0}" destId="{72B0572D-66EB-4759-A84F-9FE9E39153DE}" srcOrd="0" destOrd="2" presId="urn:microsoft.com/office/officeart/2008/layout/PictureAccentList"/>
    <dgm:cxn modelId="{13ADF63E-1759-432E-BBF5-24CA4D147700}" type="presOf" srcId="{C7882416-3897-4E15-B5FA-6AE105DD0845}" destId="{72B0572D-66EB-4759-A84F-9FE9E39153DE}" srcOrd="0" destOrd="1" presId="urn:microsoft.com/office/officeart/2008/layout/PictureAccentList"/>
    <dgm:cxn modelId="{F260E836-CA6A-4C85-A01C-D07AEAD16F95}" type="presParOf" srcId="{2C79BBC4-A7BB-4A44-AF6C-612E0ECDDACD}" destId="{537B1752-166B-4329-9B7A-AD0222AF021F}" srcOrd="0" destOrd="0" presId="urn:microsoft.com/office/officeart/2008/layout/PictureAccentList"/>
    <dgm:cxn modelId="{3424204D-B48A-4A8C-ABB1-9F03886F7940}" type="presParOf" srcId="{537B1752-166B-4329-9B7A-AD0222AF021F}" destId="{37A2B16F-3DA9-4F96-A3C7-0D3FB968E2A3}" srcOrd="0" destOrd="0" presId="urn:microsoft.com/office/officeart/2008/layout/PictureAccentList"/>
    <dgm:cxn modelId="{D49383AD-24DD-4F57-9745-691DEC8203D0}" type="presParOf" srcId="{37A2B16F-3DA9-4F96-A3C7-0D3FB968E2A3}" destId="{6B7D47A1-F680-45BF-94F8-F78023F19AC7}" srcOrd="0" destOrd="0" presId="urn:microsoft.com/office/officeart/2008/layout/PictureAccentList"/>
    <dgm:cxn modelId="{2D14FEED-D2D8-4D31-AEFA-8519A53B3EFC}" type="presParOf" srcId="{537B1752-166B-4329-9B7A-AD0222AF021F}" destId="{A52DFD65-65F2-4F75-A675-9B337F10352B}" srcOrd="1" destOrd="0" presId="urn:microsoft.com/office/officeart/2008/layout/PictureAccentList"/>
    <dgm:cxn modelId="{FAEBBBE0-8734-4363-BD3C-A52DC5AE9C77}" type="presParOf" srcId="{A52DFD65-65F2-4F75-A675-9B337F10352B}" destId="{0103B64E-0ECD-4224-BB18-2F4C6E60F933}" srcOrd="0" destOrd="0" presId="urn:microsoft.com/office/officeart/2008/layout/PictureAccentList"/>
    <dgm:cxn modelId="{6DE28DA1-0F6C-43AB-BB12-D3F48B880F89}" type="presParOf" srcId="{0103B64E-0ECD-4224-BB18-2F4C6E60F933}" destId="{3224C273-F760-4C41-9B74-1B97762F6F0A}" srcOrd="0" destOrd="0" presId="urn:microsoft.com/office/officeart/2008/layout/PictureAccentList"/>
    <dgm:cxn modelId="{810D8767-D3C6-482D-99E8-AFBD115F8420}" type="presParOf" srcId="{0103B64E-0ECD-4224-BB18-2F4C6E60F933}" destId="{72B0572D-66EB-4759-A84F-9FE9E39153DE}"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883F3-0E4E-47BF-9451-F74B13E27051}">
      <dsp:nvSpPr>
        <dsp:cNvPr id="0" name=""/>
        <dsp:cNvSpPr/>
      </dsp:nvSpPr>
      <dsp:spPr>
        <a:xfrm rot="5400000">
          <a:off x="-181442" y="351817"/>
          <a:ext cx="1186535" cy="830574"/>
        </a:xfrm>
        <a:prstGeom prst="chevron">
          <a:avLst/>
        </a:prstGeom>
        <a:solidFill>
          <a:srgbClr val="A50021"/>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S</a:t>
          </a:r>
          <a:endParaRPr lang="en-US" sz="2800" b="1" kern="1200" dirty="0"/>
        </a:p>
      </dsp:txBody>
      <dsp:txXfrm rot="-5400000">
        <a:off x="-3461" y="589123"/>
        <a:ext cx="830574" cy="355961"/>
      </dsp:txXfrm>
    </dsp:sp>
    <dsp:sp modelId="{582C67D6-DE59-4089-8356-CAD5A611B568}">
      <dsp:nvSpPr>
        <dsp:cNvPr id="0" name=""/>
        <dsp:cNvSpPr/>
      </dsp:nvSpPr>
      <dsp:spPr>
        <a:xfrm rot="5400000">
          <a:off x="3880549" y="-2948670"/>
          <a:ext cx="930776" cy="7030725"/>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rgbClr val="A50021"/>
              </a:solidFill>
            </a:rPr>
            <a:t>S</a:t>
          </a:r>
          <a:r>
            <a:rPr lang="en-US" sz="2400" b="1" kern="1200" dirty="0" smtClean="0">
              <a:solidFill>
                <a:schemeClr val="tx1"/>
              </a:solidFill>
            </a:rPr>
            <a:t>it</a:t>
          </a:r>
          <a:r>
            <a:rPr lang="en-US" sz="2800" b="1" kern="1200" dirty="0" smtClean="0">
              <a:solidFill>
                <a:schemeClr val="tx1"/>
              </a:solidFill>
            </a:rPr>
            <a:t> </a:t>
          </a:r>
          <a:r>
            <a:rPr lang="en-US" sz="2400" b="1" kern="1200" dirty="0" smtClean="0">
              <a:solidFill>
                <a:schemeClr val="tx1"/>
              </a:solidFill>
            </a:rPr>
            <a:t>and organize materials.</a:t>
          </a:r>
          <a:endParaRPr lang="en-US" sz="2400" b="1" kern="1200" dirty="0">
            <a:solidFill>
              <a:schemeClr val="tx1"/>
            </a:solidFill>
          </a:endParaRPr>
        </a:p>
        <a:p>
          <a:pPr marL="342900" lvl="2" indent="-171450" algn="l" defTabSz="800100">
            <a:lnSpc>
              <a:spcPct val="90000"/>
            </a:lnSpc>
            <a:spcBef>
              <a:spcPct val="0"/>
            </a:spcBef>
            <a:spcAft>
              <a:spcPct val="15000"/>
            </a:spcAft>
            <a:buChar char="••"/>
          </a:pPr>
          <a:r>
            <a:rPr lang="en-US" sz="1800" b="0" kern="1200" dirty="0" smtClean="0">
              <a:solidFill>
                <a:schemeClr val="tx1"/>
              </a:solidFill>
            </a:rPr>
            <a:t>Take a seat in the </a:t>
          </a:r>
          <a:r>
            <a:rPr lang="en-US" sz="1800" b="1" kern="1200" dirty="0" smtClean="0">
              <a:solidFill>
                <a:schemeClr val="tx1"/>
              </a:solidFill>
            </a:rPr>
            <a:t>Community Forum</a:t>
          </a:r>
          <a:r>
            <a:rPr lang="en-US" sz="1800" b="0" kern="1200" dirty="0" smtClean="0">
              <a:solidFill>
                <a:schemeClr val="tx1"/>
              </a:solidFill>
            </a:rPr>
            <a:t>.</a:t>
          </a:r>
          <a:endParaRPr lang="en-US" sz="1800" b="0" kern="1200" dirty="0">
            <a:solidFill>
              <a:schemeClr val="tx1"/>
            </a:solidFill>
          </a:endParaRPr>
        </a:p>
        <a:p>
          <a:pPr marL="342900" lvl="2" indent="-171450" algn="l" defTabSz="800100">
            <a:lnSpc>
              <a:spcPct val="90000"/>
            </a:lnSpc>
            <a:spcBef>
              <a:spcPct val="0"/>
            </a:spcBef>
            <a:spcAft>
              <a:spcPct val="15000"/>
            </a:spcAft>
            <a:buChar char="••"/>
          </a:pPr>
          <a:r>
            <a:rPr lang="en-US" sz="1800" b="0" kern="1200" dirty="0" smtClean="0">
              <a:solidFill>
                <a:schemeClr val="tx1"/>
              </a:solidFill>
            </a:rPr>
            <a:t>Greet your colleagues.</a:t>
          </a:r>
          <a:endParaRPr lang="en-US" sz="1800" b="0" kern="1200" dirty="0">
            <a:solidFill>
              <a:schemeClr val="tx1"/>
            </a:solidFill>
          </a:endParaRPr>
        </a:p>
      </dsp:txBody>
      <dsp:txXfrm rot="-5400000">
        <a:off x="830575" y="146741"/>
        <a:ext cx="6985288" cy="839902"/>
      </dsp:txXfrm>
    </dsp:sp>
    <dsp:sp modelId="{3150CBD8-11B6-453F-83C1-A5A5EC4DEF5A}">
      <dsp:nvSpPr>
        <dsp:cNvPr id="0" name=""/>
        <dsp:cNvSpPr/>
      </dsp:nvSpPr>
      <dsp:spPr>
        <a:xfrm rot="5400000">
          <a:off x="-117497" y="1831278"/>
          <a:ext cx="1186535" cy="830574"/>
        </a:xfrm>
        <a:prstGeom prst="chevron">
          <a:avLst/>
        </a:prstGeom>
        <a:solidFill>
          <a:srgbClr val="A50021"/>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b="1" kern="1200" dirty="0" smtClean="0"/>
        </a:p>
        <a:p>
          <a:pPr lvl="0" algn="ctr" defTabSz="533400">
            <a:lnSpc>
              <a:spcPct val="90000"/>
            </a:lnSpc>
            <a:spcBef>
              <a:spcPct val="0"/>
            </a:spcBef>
            <a:spcAft>
              <a:spcPct val="35000"/>
            </a:spcAft>
          </a:pPr>
          <a:r>
            <a:rPr lang="en-US" sz="2800" b="1" kern="1200" dirty="0" smtClean="0"/>
            <a:t>E</a:t>
          </a:r>
        </a:p>
      </dsp:txBody>
      <dsp:txXfrm rot="-5400000">
        <a:off x="60484" y="2068584"/>
        <a:ext cx="830574" cy="355961"/>
      </dsp:txXfrm>
    </dsp:sp>
    <dsp:sp modelId="{31680A30-3461-4126-9B68-EC44F5891054}">
      <dsp:nvSpPr>
        <dsp:cNvPr id="0" name=""/>
        <dsp:cNvSpPr/>
      </dsp:nvSpPr>
      <dsp:spPr>
        <a:xfrm rot="5400000">
          <a:off x="3505520" y="-1616896"/>
          <a:ext cx="1673909" cy="7044575"/>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endParaRPr lang="en-US" sz="2400" kern="1200" dirty="0"/>
        </a:p>
        <a:p>
          <a:pPr marL="285750" lvl="1" indent="-285750" algn="l" defTabSz="1244600">
            <a:lnSpc>
              <a:spcPct val="90000"/>
            </a:lnSpc>
            <a:spcBef>
              <a:spcPct val="0"/>
            </a:spcBef>
            <a:spcAft>
              <a:spcPct val="15000"/>
            </a:spcAft>
            <a:buChar char="••"/>
          </a:pPr>
          <a:r>
            <a:rPr lang="en-US" sz="2800" b="1" i="0" kern="1200" dirty="0" smtClean="0">
              <a:solidFill>
                <a:srgbClr val="A50021"/>
              </a:solidFill>
            </a:rPr>
            <a:t>E</a:t>
          </a:r>
          <a:r>
            <a:rPr lang="en-US" sz="2400" b="1" i="0" kern="1200" dirty="0" smtClean="0"/>
            <a:t>xamine</a:t>
          </a:r>
          <a:r>
            <a:rPr lang="en-US" sz="2400" i="0" kern="1200" dirty="0" smtClean="0"/>
            <a:t> </a:t>
          </a:r>
          <a:r>
            <a:rPr lang="en-US" sz="2400" b="1" i="0" kern="1200" dirty="0" smtClean="0"/>
            <a:t>and follow directions:</a:t>
          </a:r>
          <a:endParaRPr lang="en-US" sz="2400" kern="1200" dirty="0"/>
        </a:p>
        <a:p>
          <a:pPr marL="342900" lvl="2" indent="-171450" algn="l" defTabSz="800100">
            <a:lnSpc>
              <a:spcPct val="90000"/>
            </a:lnSpc>
            <a:spcBef>
              <a:spcPct val="0"/>
            </a:spcBef>
            <a:spcAft>
              <a:spcPct val="15000"/>
            </a:spcAft>
            <a:buChar char="••"/>
          </a:pPr>
          <a:r>
            <a:rPr lang="en-US" sz="1800" b="0" kern="1200" dirty="0" smtClean="0">
              <a:solidFill>
                <a:schemeClr val="tx1"/>
              </a:solidFill>
            </a:rPr>
            <a:t>Review the honeycomb/hexagon graphic (next slide), which portrays the key components of the </a:t>
          </a:r>
          <a:r>
            <a:rPr lang="en-US" sz="1800" b="0" kern="1200" dirty="0" err="1" smtClean="0">
              <a:solidFill>
                <a:schemeClr val="tx1"/>
              </a:solidFill>
            </a:rPr>
            <a:t>BUZzzz</a:t>
          </a:r>
          <a:r>
            <a:rPr lang="en-US" sz="1800" b="0" kern="1200" dirty="0" smtClean="0">
              <a:solidFill>
                <a:schemeClr val="tx1"/>
              </a:solidFill>
            </a:rPr>
            <a:t> initiative. </a:t>
          </a:r>
          <a:endParaRPr lang="en-US" sz="1800" b="0" kern="1200" dirty="0">
            <a:solidFill>
              <a:schemeClr val="tx1"/>
            </a:solidFill>
          </a:endParaRPr>
        </a:p>
        <a:p>
          <a:pPr marL="342900" lvl="2" indent="-171450" algn="l" defTabSz="800100">
            <a:lnSpc>
              <a:spcPct val="90000"/>
            </a:lnSpc>
            <a:spcBef>
              <a:spcPct val="0"/>
            </a:spcBef>
            <a:spcAft>
              <a:spcPct val="15000"/>
            </a:spcAft>
            <a:buChar char="••"/>
          </a:pPr>
          <a:r>
            <a:rPr lang="en-US" sz="1800" b="0" kern="1200" dirty="0" smtClean="0">
              <a:solidFill>
                <a:schemeClr val="tx1"/>
              </a:solidFill>
            </a:rPr>
            <a:t>Reflect on why the components are illustrated as linked hexagons. </a:t>
          </a:r>
          <a:endParaRPr lang="en-US" sz="1800" b="0" kern="1200" dirty="0">
            <a:solidFill>
              <a:schemeClr val="tx1"/>
            </a:solidFill>
          </a:endParaRPr>
        </a:p>
        <a:p>
          <a:pPr marL="342900" lvl="2" indent="-171450" algn="l" defTabSz="800100">
            <a:lnSpc>
              <a:spcPct val="90000"/>
            </a:lnSpc>
            <a:spcBef>
              <a:spcPct val="0"/>
            </a:spcBef>
            <a:spcAft>
              <a:spcPct val="15000"/>
            </a:spcAft>
            <a:buChar char="••"/>
          </a:pPr>
          <a:r>
            <a:rPr lang="en-US" sz="1800" b="0" kern="1200" dirty="0" smtClean="0">
              <a:solidFill>
                <a:schemeClr val="tx1"/>
              </a:solidFill>
            </a:rPr>
            <a:t>Be ready to share your ideas.</a:t>
          </a:r>
          <a:endParaRPr lang="en-US" sz="1800" b="0" kern="1200" dirty="0">
            <a:solidFill>
              <a:schemeClr val="tx1"/>
            </a:solidFill>
          </a:endParaRPr>
        </a:p>
        <a:p>
          <a:pPr marL="342900" lvl="2" indent="-171450" algn="l" defTabSz="800100">
            <a:lnSpc>
              <a:spcPct val="90000"/>
            </a:lnSpc>
            <a:spcBef>
              <a:spcPct val="0"/>
            </a:spcBef>
            <a:spcAft>
              <a:spcPct val="15000"/>
            </a:spcAft>
            <a:buChar char="••"/>
          </a:pPr>
          <a:endParaRPr lang="en-US" sz="1800" b="0" kern="1200" dirty="0">
            <a:solidFill>
              <a:schemeClr val="tx1"/>
            </a:solidFill>
          </a:endParaRPr>
        </a:p>
      </dsp:txBody>
      <dsp:txXfrm rot="-5400000">
        <a:off x="820187" y="1150151"/>
        <a:ext cx="6962861" cy="1510481"/>
      </dsp:txXfrm>
    </dsp:sp>
    <dsp:sp modelId="{D0491403-681B-4811-95C4-7C532FBB7D11}">
      <dsp:nvSpPr>
        <dsp:cNvPr id="0" name=""/>
        <dsp:cNvSpPr/>
      </dsp:nvSpPr>
      <dsp:spPr>
        <a:xfrm rot="5400000">
          <a:off x="-181442" y="3460216"/>
          <a:ext cx="1186535" cy="830574"/>
        </a:xfrm>
        <a:prstGeom prst="chevron">
          <a:avLst/>
        </a:prstGeom>
        <a:solidFill>
          <a:srgbClr val="A50021"/>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t>T</a:t>
          </a:r>
          <a:endParaRPr lang="en-US" sz="2800" b="1" kern="1200" dirty="0"/>
        </a:p>
      </dsp:txBody>
      <dsp:txXfrm rot="-5400000">
        <a:off x="-3461" y="3697522"/>
        <a:ext cx="830574" cy="355961"/>
      </dsp:txXfrm>
    </dsp:sp>
    <dsp:sp modelId="{B4090223-8742-430E-B81A-B2627AD9A608}">
      <dsp:nvSpPr>
        <dsp:cNvPr id="0" name=""/>
        <dsp:cNvSpPr/>
      </dsp:nvSpPr>
      <dsp:spPr>
        <a:xfrm rot="5400000">
          <a:off x="3300663" y="309546"/>
          <a:ext cx="2043969" cy="6923928"/>
        </a:xfrm>
        <a:prstGeom prst="round2SameRect">
          <a:avLst/>
        </a:prstGeom>
        <a:solidFill>
          <a:schemeClr val="lt1">
            <a:alpha val="90000"/>
            <a:hueOff val="0"/>
            <a:satOff val="0"/>
            <a:lumOff val="0"/>
            <a:alphaOff val="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rgbClr val="A50021"/>
              </a:solidFill>
            </a:rPr>
            <a:t>T</a:t>
          </a:r>
          <a:r>
            <a:rPr lang="en-US" sz="2400" b="1" kern="1200" dirty="0" smtClean="0"/>
            <a:t>ake the Challenge!</a:t>
          </a:r>
          <a:endParaRPr lang="en-US" sz="2400" b="1" kern="1200" dirty="0"/>
        </a:p>
        <a:p>
          <a:pPr marL="342900" lvl="2" indent="-171450" algn="l" defTabSz="800100">
            <a:lnSpc>
              <a:spcPct val="90000"/>
            </a:lnSpc>
            <a:spcBef>
              <a:spcPct val="0"/>
            </a:spcBef>
            <a:spcAft>
              <a:spcPct val="15000"/>
            </a:spcAft>
            <a:buChar char="••"/>
          </a:pPr>
          <a:r>
            <a:rPr lang="en-US" sz="1800" b="0" i="0" kern="1200" dirty="0" smtClean="0">
              <a:solidFill>
                <a:schemeClr val="tx1"/>
              </a:solidFill>
            </a:rPr>
            <a:t>Review and think about the </a:t>
          </a:r>
          <a:r>
            <a:rPr lang="en-US" sz="1800" b="1" i="1" kern="1200" dirty="0" smtClean="0">
              <a:solidFill>
                <a:schemeClr val="tx1"/>
              </a:solidFill>
            </a:rPr>
            <a:t>Challenge Question</a:t>
          </a:r>
          <a:r>
            <a:rPr lang="en-US" sz="1800" b="0" i="1" kern="1200" dirty="0" smtClean="0">
              <a:solidFill>
                <a:srgbClr val="C00000"/>
              </a:solidFill>
            </a:rPr>
            <a:t>:</a:t>
          </a:r>
          <a:endParaRPr lang="en-US" sz="1800" b="1" i="1" kern="1200" dirty="0">
            <a:solidFill>
              <a:srgbClr val="C00000"/>
            </a:solidFill>
          </a:endParaRPr>
        </a:p>
        <a:p>
          <a:pPr marL="514350" lvl="3" indent="-171450" algn="l" defTabSz="800100">
            <a:lnSpc>
              <a:spcPct val="90000"/>
            </a:lnSpc>
            <a:spcBef>
              <a:spcPct val="0"/>
            </a:spcBef>
            <a:spcAft>
              <a:spcPct val="15000"/>
            </a:spcAft>
            <a:buChar char="••"/>
          </a:pPr>
          <a:r>
            <a:rPr lang="en-US" sz="1800" b="1" i="1" kern="1200" dirty="0" smtClean="0">
              <a:solidFill>
                <a:srgbClr val="C00000"/>
              </a:solidFill>
            </a:rPr>
            <a:t>What aspects of community building are essential for creating a positive, inclusive learning environment in the beginning of the school year? </a:t>
          </a:r>
          <a:endParaRPr lang="en-US" sz="1800" b="1" i="1" kern="1200" dirty="0">
            <a:solidFill>
              <a:srgbClr val="C00000"/>
            </a:solidFill>
          </a:endParaRPr>
        </a:p>
      </dsp:txBody>
      <dsp:txXfrm rot="-5400000">
        <a:off x="860684" y="2849303"/>
        <a:ext cx="6824150" cy="18444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D47A1-F680-45BF-94F8-F78023F19AC7}">
      <dsp:nvSpPr>
        <dsp:cNvPr id="0" name=""/>
        <dsp:cNvSpPr/>
      </dsp:nvSpPr>
      <dsp:spPr>
        <a:xfrm rot="10800000" flipV="1">
          <a:off x="548242" y="2"/>
          <a:ext cx="6741135" cy="340736"/>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endParaRPr lang="en-US" sz="3600" kern="1200" dirty="0">
            <a:ln>
              <a:solidFill>
                <a:schemeClr val="lt1">
                  <a:hueOff val="0"/>
                  <a:satOff val="0"/>
                  <a:lumOff val="0"/>
                </a:schemeClr>
              </a:solidFill>
            </a:ln>
            <a:solidFill>
              <a:srgbClr val="FFC000"/>
            </a:solidFill>
          </a:endParaRPr>
        </a:p>
      </dsp:txBody>
      <dsp:txXfrm rot="-10800000">
        <a:off x="558222" y="9982"/>
        <a:ext cx="6721175" cy="320776"/>
      </dsp:txXfrm>
    </dsp:sp>
    <dsp:sp modelId="{3224C273-F760-4C41-9B74-1B97762F6F0A}">
      <dsp:nvSpPr>
        <dsp:cNvPr id="0" name=""/>
        <dsp:cNvSpPr/>
      </dsp:nvSpPr>
      <dsp:spPr>
        <a:xfrm>
          <a:off x="6350002" y="2285999"/>
          <a:ext cx="760232" cy="760232"/>
        </a:xfrm>
        <a:prstGeom prst="roundRect">
          <a:avLst>
            <a:gd name="adj" fmla="val 1667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0572D-66EB-4759-A84F-9FE9E39153DE}">
      <dsp:nvSpPr>
        <dsp:cNvPr id="0" name=""/>
        <dsp:cNvSpPr/>
      </dsp:nvSpPr>
      <dsp:spPr>
        <a:xfrm>
          <a:off x="787393" y="381000"/>
          <a:ext cx="6511763" cy="3711455"/>
        </a:xfrm>
        <a:prstGeom prst="roundRect">
          <a:avLst>
            <a:gd name="adj" fmla="val 16670"/>
          </a:avLst>
        </a:prstGeom>
        <a:solidFill>
          <a:srgbClr val="FDE8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n-US" sz="2800" b="1" kern="1200" dirty="0">
            <a:solidFill>
              <a:srgbClr val="C00000"/>
            </a:solidFill>
          </a:endParaRPr>
        </a:p>
      </dsp:txBody>
      <dsp:txXfrm>
        <a:off x="968604" y="562211"/>
        <a:ext cx="6149341" cy="33490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42C00-6A3B-4B02-854E-38A7F72F0022}">
      <dsp:nvSpPr>
        <dsp:cNvPr id="0" name=""/>
        <dsp:cNvSpPr/>
      </dsp:nvSpPr>
      <dsp:spPr>
        <a:xfrm rot="5400000">
          <a:off x="4318564" y="-1588216"/>
          <a:ext cx="1133935" cy="4598147"/>
        </a:xfrm>
        <a:prstGeom prst="round2SameRect">
          <a:avLst/>
        </a:prstGeom>
        <a:solidFill>
          <a:srgbClr val="92D05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70485" rIns="140970" bIns="70485" numCol="1" spcCol="1270" anchor="ctr" anchorCtr="0">
          <a:noAutofit/>
        </a:bodyPr>
        <a:lstStyle/>
        <a:p>
          <a:pPr marL="285750" lvl="1" indent="-285750" algn="l" defTabSz="1644650">
            <a:lnSpc>
              <a:spcPct val="90000"/>
            </a:lnSpc>
            <a:spcBef>
              <a:spcPct val="0"/>
            </a:spcBef>
            <a:spcAft>
              <a:spcPct val="15000"/>
            </a:spcAft>
            <a:buChar char="••"/>
          </a:pPr>
          <a:r>
            <a:rPr lang="en-US" sz="3700" b="1" kern="1200" dirty="0" smtClean="0">
              <a:solidFill>
                <a:srgbClr val="007E39"/>
              </a:solidFill>
            </a:rPr>
            <a:t>High Performing</a:t>
          </a:r>
          <a:endParaRPr lang="en-US" sz="3700" b="1" kern="1200" dirty="0">
            <a:solidFill>
              <a:srgbClr val="007E39"/>
            </a:solidFill>
          </a:endParaRPr>
        </a:p>
      </dsp:txBody>
      <dsp:txXfrm rot="-5400000">
        <a:off x="2586458" y="199244"/>
        <a:ext cx="4542793" cy="1023227"/>
      </dsp:txXfrm>
    </dsp:sp>
    <dsp:sp modelId="{C7D7B05C-039A-4DF2-A821-A532B4C843D6}">
      <dsp:nvSpPr>
        <dsp:cNvPr id="0" name=""/>
        <dsp:cNvSpPr/>
      </dsp:nvSpPr>
      <dsp:spPr>
        <a:xfrm>
          <a:off x="0" y="2147"/>
          <a:ext cx="2586458" cy="1417418"/>
        </a:xfrm>
        <a:prstGeom prst="roundRect">
          <a:avLst/>
        </a:prstGeom>
        <a:solidFill>
          <a:srgbClr val="007E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b="1" kern="1200" dirty="0" smtClean="0">
              <a:solidFill>
                <a:srgbClr val="99FF99"/>
              </a:solidFill>
            </a:rPr>
            <a:t>H</a:t>
          </a:r>
          <a:endParaRPr lang="en-US" sz="6500" b="1" kern="1200" dirty="0">
            <a:solidFill>
              <a:srgbClr val="99FF99"/>
            </a:solidFill>
          </a:endParaRPr>
        </a:p>
      </dsp:txBody>
      <dsp:txXfrm>
        <a:off x="69193" y="71340"/>
        <a:ext cx="2448072" cy="1279032"/>
      </dsp:txXfrm>
    </dsp:sp>
    <dsp:sp modelId="{B654641A-FDD4-4790-9FF6-52DB294637DA}">
      <dsp:nvSpPr>
        <dsp:cNvPr id="0" name=""/>
        <dsp:cNvSpPr/>
      </dsp:nvSpPr>
      <dsp:spPr>
        <a:xfrm rot="5400000">
          <a:off x="4318564" y="-35621"/>
          <a:ext cx="1133935" cy="4598147"/>
        </a:xfrm>
        <a:prstGeom prst="round2SameRect">
          <a:avLst/>
        </a:prstGeom>
        <a:solidFill>
          <a:srgbClr val="CC99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70485" rIns="140970" bIns="70485" numCol="1" spcCol="1270" anchor="ctr" anchorCtr="0">
          <a:noAutofit/>
        </a:bodyPr>
        <a:lstStyle/>
        <a:p>
          <a:pPr marL="285750" lvl="1" indent="-285750" algn="l" defTabSz="1644650">
            <a:lnSpc>
              <a:spcPct val="90000"/>
            </a:lnSpc>
            <a:spcBef>
              <a:spcPct val="0"/>
            </a:spcBef>
            <a:spcAft>
              <a:spcPct val="15000"/>
            </a:spcAft>
            <a:buChar char="••"/>
          </a:pPr>
          <a:r>
            <a:rPr lang="en-US" sz="3700" b="1" kern="1200" dirty="0" smtClean="0">
              <a:solidFill>
                <a:srgbClr val="FFFF00"/>
              </a:solidFill>
            </a:rPr>
            <a:t>On Track</a:t>
          </a:r>
          <a:endParaRPr lang="en-US" sz="3700" b="1" kern="1200" dirty="0">
            <a:solidFill>
              <a:srgbClr val="FFFF00"/>
            </a:solidFill>
          </a:endParaRPr>
        </a:p>
      </dsp:txBody>
      <dsp:txXfrm rot="-5400000">
        <a:off x="2586458" y="1751839"/>
        <a:ext cx="4542793" cy="1023227"/>
      </dsp:txXfrm>
    </dsp:sp>
    <dsp:sp modelId="{438B9489-5525-41F9-998F-9E094D0B124C}">
      <dsp:nvSpPr>
        <dsp:cNvPr id="0" name=""/>
        <dsp:cNvSpPr/>
      </dsp:nvSpPr>
      <dsp:spPr>
        <a:xfrm>
          <a:off x="0" y="1413740"/>
          <a:ext cx="2586458" cy="1417418"/>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b="1" kern="1200" dirty="0" smtClean="0">
              <a:solidFill>
                <a:srgbClr val="CC9900"/>
              </a:solidFill>
            </a:rPr>
            <a:t>O</a:t>
          </a:r>
          <a:endParaRPr lang="en-US" sz="6500" b="1" kern="1200" dirty="0">
            <a:solidFill>
              <a:srgbClr val="CC9900"/>
            </a:solidFill>
          </a:endParaRPr>
        </a:p>
      </dsp:txBody>
      <dsp:txXfrm>
        <a:off x="69193" y="1482933"/>
        <a:ext cx="2448072" cy="1279032"/>
      </dsp:txXfrm>
    </dsp:sp>
    <dsp:sp modelId="{07A442FE-167A-4B08-A95D-3B95F6B3F986}">
      <dsp:nvSpPr>
        <dsp:cNvPr id="0" name=""/>
        <dsp:cNvSpPr/>
      </dsp:nvSpPr>
      <dsp:spPr>
        <a:xfrm rot="5400000">
          <a:off x="4318564" y="1472364"/>
          <a:ext cx="1133935" cy="4598147"/>
        </a:xfrm>
        <a:prstGeom prst="round2SameRect">
          <a:avLst/>
        </a:prstGeom>
        <a:solidFill>
          <a:srgbClr val="FCCCD1">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70485" rIns="140970" bIns="70485" numCol="1" spcCol="1270" anchor="ctr" anchorCtr="0">
          <a:noAutofit/>
        </a:bodyPr>
        <a:lstStyle/>
        <a:p>
          <a:pPr marL="285750" lvl="1" indent="-285750" algn="l" defTabSz="1644650">
            <a:lnSpc>
              <a:spcPct val="90000"/>
            </a:lnSpc>
            <a:spcBef>
              <a:spcPct val="0"/>
            </a:spcBef>
            <a:spcAft>
              <a:spcPct val="15000"/>
            </a:spcAft>
            <a:buChar char="••"/>
          </a:pPr>
          <a:r>
            <a:rPr lang="en-US" sz="3700" b="1" kern="1200" dirty="0" smtClean="0">
              <a:solidFill>
                <a:srgbClr val="FF0000"/>
              </a:solidFill>
            </a:rPr>
            <a:t>Target Improvement</a:t>
          </a:r>
          <a:endParaRPr lang="en-US" sz="3700" b="1" kern="1200" dirty="0">
            <a:solidFill>
              <a:srgbClr val="FF0000"/>
            </a:solidFill>
          </a:endParaRPr>
        </a:p>
      </dsp:txBody>
      <dsp:txXfrm rot="-5400000">
        <a:off x="2586458" y="3259824"/>
        <a:ext cx="4542793" cy="1023227"/>
      </dsp:txXfrm>
    </dsp:sp>
    <dsp:sp modelId="{705170F2-B7CF-45B3-90E3-54E0407A27F2}">
      <dsp:nvSpPr>
        <dsp:cNvPr id="0" name=""/>
        <dsp:cNvSpPr/>
      </dsp:nvSpPr>
      <dsp:spPr>
        <a:xfrm>
          <a:off x="0" y="2978727"/>
          <a:ext cx="2586458" cy="1417418"/>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b="1" kern="1200" dirty="0" smtClean="0">
              <a:solidFill>
                <a:srgbClr val="FCCCD1"/>
              </a:solidFill>
            </a:rPr>
            <a:t>T</a:t>
          </a:r>
          <a:endParaRPr lang="en-US" sz="6500" b="1" kern="1200" dirty="0">
            <a:solidFill>
              <a:srgbClr val="FCCCD1"/>
            </a:solidFill>
          </a:endParaRPr>
        </a:p>
      </dsp:txBody>
      <dsp:txXfrm>
        <a:off x="69193" y="3047920"/>
        <a:ext cx="2448072" cy="12790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D47A1-F680-45BF-94F8-F78023F19AC7}">
      <dsp:nvSpPr>
        <dsp:cNvPr id="0" name=""/>
        <dsp:cNvSpPr/>
      </dsp:nvSpPr>
      <dsp:spPr>
        <a:xfrm flipV="1">
          <a:off x="878692" y="78650"/>
          <a:ext cx="2613680" cy="266627"/>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ln>
                <a:solidFill>
                  <a:schemeClr val="lt1">
                    <a:hueOff val="0"/>
                    <a:satOff val="0"/>
                    <a:lumOff val="0"/>
                  </a:schemeClr>
                </a:solidFill>
              </a:ln>
              <a:solidFill>
                <a:srgbClr val="FFC000"/>
              </a:solidFill>
            </a:rPr>
            <a:t> </a:t>
          </a:r>
          <a:endParaRPr lang="en-US" sz="3600" kern="1200" dirty="0">
            <a:ln>
              <a:solidFill>
                <a:schemeClr val="lt1">
                  <a:hueOff val="0"/>
                  <a:satOff val="0"/>
                  <a:lumOff val="0"/>
                </a:schemeClr>
              </a:solidFill>
            </a:ln>
            <a:solidFill>
              <a:srgbClr val="FFC000"/>
            </a:solidFill>
          </a:endParaRPr>
        </a:p>
      </dsp:txBody>
      <dsp:txXfrm rot="10800000">
        <a:off x="886501" y="86459"/>
        <a:ext cx="2598062" cy="251009"/>
      </dsp:txXfrm>
    </dsp:sp>
    <dsp:sp modelId="{7F0D78EA-EF6D-4A61-B6F2-3DCA814C7CFE}">
      <dsp:nvSpPr>
        <dsp:cNvPr id="0" name=""/>
        <dsp:cNvSpPr/>
      </dsp:nvSpPr>
      <dsp:spPr>
        <a:xfrm>
          <a:off x="865519" y="388650"/>
          <a:ext cx="778930" cy="569911"/>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ED84DC-F395-4B82-A1C0-6483107C471C}">
      <dsp:nvSpPr>
        <dsp:cNvPr id="0" name=""/>
        <dsp:cNvSpPr/>
      </dsp:nvSpPr>
      <dsp:spPr>
        <a:xfrm>
          <a:off x="1877004" y="396283"/>
          <a:ext cx="1513118" cy="594884"/>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Zero-Noise </a:t>
          </a:r>
          <a:endParaRPr lang="en-US" sz="1800" b="1" kern="1200" dirty="0"/>
        </a:p>
      </dsp:txBody>
      <dsp:txXfrm>
        <a:off x="1906049" y="425328"/>
        <a:ext cx="1455028" cy="536794"/>
      </dsp:txXfrm>
    </dsp:sp>
    <dsp:sp modelId="{858D2F24-C15A-47C1-948F-AF74EF548232}">
      <dsp:nvSpPr>
        <dsp:cNvPr id="0" name=""/>
        <dsp:cNvSpPr/>
      </dsp:nvSpPr>
      <dsp:spPr>
        <a:xfrm>
          <a:off x="957542" y="1038785"/>
          <a:ext cx="594884" cy="594884"/>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C12329-449D-41EC-A4DF-F1595270C48C}">
      <dsp:nvSpPr>
        <dsp:cNvPr id="0" name=""/>
        <dsp:cNvSpPr/>
      </dsp:nvSpPr>
      <dsp:spPr>
        <a:xfrm>
          <a:off x="1866488" y="1057396"/>
          <a:ext cx="1513118" cy="587585"/>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Use the Clock</a:t>
          </a:r>
          <a:endParaRPr lang="en-US" sz="1800" b="1" kern="1200" dirty="0"/>
        </a:p>
      </dsp:txBody>
      <dsp:txXfrm>
        <a:off x="1895177" y="1086085"/>
        <a:ext cx="1455740" cy="530207"/>
      </dsp:txXfrm>
    </dsp:sp>
    <dsp:sp modelId="{C2593608-100E-4440-811B-F6CF81973D9F}">
      <dsp:nvSpPr>
        <dsp:cNvPr id="0" name=""/>
        <dsp:cNvSpPr/>
      </dsp:nvSpPr>
      <dsp:spPr>
        <a:xfrm>
          <a:off x="957542" y="1705056"/>
          <a:ext cx="594884" cy="594884"/>
        </a:xfrm>
        <a:prstGeom prst="roundRect">
          <a:avLst>
            <a:gd name="adj" fmla="val 166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F4BD30-CA6C-4EF8-98AE-FAC1B4DE26CF}">
      <dsp:nvSpPr>
        <dsp:cNvPr id="0" name=""/>
        <dsp:cNvSpPr/>
      </dsp:nvSpPr>
      <dsp:spPr>
        <a:xfrm>
          <a:off x="1866488" y="1735942"/>
          <a:ext cx="1513118" cy="594884"/>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777875">
            <a:lnSpc>
              <a:spcPct val="90000"/>
            </a:lnSpc>
            <a:spcBef>
              <a:spcPct val="0"/>
            </a:spcBef>
            <a:spcAft>
              <a:spcPct val="35000"/>
            </a:spcAft>
          </a:pPr>
          <a:r>
            <a:rPr lang="en-US" sz="1750" b="1" kern="1200" dirty="0" smtClean="0"/>
            <a:t>Expectations</a:t>
          </a:r>
          <a:endParaRPr lang="en-US" sz="1750" b="1" kern="1200" dirty="0"/>
        </a:p>
      </dsp:txBody>
      <dsp:txXfrm>
        <a:off x="1895533" y="1764987"/>
        <a:ext cx="1455028" cy="536794"/>
      </dsp:txXfrm>
    </dsp:sp>
    <dsp:sp modelId="{3224C273-F760-4C41-9B74-1B97762F6F0A}">
      <dsp:nvSpPr>
        <dsp:cNvPr id="0" name=""/>
        <dsp:cNvSpPr/>
      </dsp:nvSpPr>
      <dsp:spPr>
        <a:xfrm>
          <a:off x="957542" y="2392421"/>
          <a:ext cx="594884" cy="594884"/>
        </a:xfrm>
        <a:prstGeom prst="roundRect">
          <a:avLst>
            <a:gd name="adj" fmla="val 166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0572D-66EB-4759-A84F-9FE9E39153DE}">
      <dsp:nvSpPr>
        <dsp:cNvPr id="0" name=""/>
        <dsp:cNvSpPr/>
      </dsp:nvSpPr>
      <dsp:spPr>
        <a:xfrm>
          <a:off x="1850782" y="2360184"/>
          <a:ext cx="1513118" cy="637073"/>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Learning Community Standards</a:t>
          </a:r>
          <a:endParaRPr lang="en-US" sz="1600" b="1" kern="1200" dirty="0"/>
        </a:p>
      </dsp:txBody>
      <dsp:txXfrm>
        <a:off x="1881887" y="2391289"/>
        <a:ext cx="1450908" cy="574863"/>
      </dsp:txXfrm>
    </dsp:sp>
    <dsp:sp modelId="{4B49248D-91DC-4562-93E8-5DFF7F88B87D}">
      <dsp:nvSpPr>
        <dsp:cNvPr id="0" name=""/>
        <dsp:cNvSpPr/>
      </dsp:nvSpPr>
      <dsp:spPr>
        <a:xfrm>
          <a:off x="957542" y="3079786"/>
          <a:ext cx="594884" cy="59488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149476-F402-4188-A34B-BC519A58B57B}">
      <dsp:nvSpPr>
        <dsp:cNvPr id="0" name=""/>
        <dsp:cNvSpPr/>
      </dsp:nvSpPr>
      <dsp:spPr>
        <a:xfrm>
          <a:off x="1829401" y="3059822"/>
          <a:ext cx="1513118" cy="594884"/>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Family Connections</a:t>
          </a:r>
          <a:endParaRPr lang="en-US" sz="1800" b="1" kern="1200" dirty="0"/>
        </a:p>
      </dsp:txBody>
      <dsp:txXfrm>
        <a:off x="1858446" y="3088867"/>
        <a:ext cx="1455028" cy="536794"/>
      </dsp:txXfrm>
    </dsp:sp>
    <dsp:sp modelId="{9D97C75A-AB8A-4524-B7DC-2CCB59B9D82C}">
      <dsp:nvSpPr>
        <dsp:cNvPr id="0" name=""/>
        <dsp:cNvSpPr/>
      </dsp:nvSpPr>
      <dsp:spPr>
        <a:xfrm>
          <a:off x="811676" y="3746057"/>
          <a:ext cx="886616" cy="594884"/>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C66951-5B3F-4D74-A3EF-CA3728C8DD2C}">
      <dsp:nvSpPr>
        <dsp:cNvPr id="0" name=""/>
        <dsp:cNvSpPr/>
      </dsp:nvSpPr>
      <dsp:spPr>
        <a:xfrm>
          <a:off x="1850782" y="3743154"/>
          <a:ext cx="1513118" cy="594884"/>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H-O-T Rating</a:t>
          </a:r>
          <a:endParaRPr lang="en-US" sz="1800" b="1" kern="1200" dirty="0"/>
        </a:p>
      </dsp:txBody>
      <dsp:txXfrm>
        <a:off x="1879827" y="3772199"/>
        <a:ext cx="1455028" cy="5367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D47A1-F680-45BF-94F8-F78023F19AC7}">
      <dsp:nvSpPr>
        <dsp:cNvPr id="0" name=""/>
        <dsp:cNvSpPr/>
      </dsp:nvSpPr>
      <dsp:spPr>
        <a:xfrm>
          <a:off x="780617" y="0"/>
          <a:ext cx="2453276" cy="298861"/>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ln>
                <a:solidFill>
                  <a:schemeClr val="lt1">
                    <a:hueOff val="0"/>
                    <a:satOff val="0"/>
                    <a:lumOff val="0"/>
                  </a:schemeClr>
                </a:solidFill>
              </a:ln>
              <a:solidFill>
                <a:srgbClr val="FFC000"/>
              </a:solidFill>
            </a:rPr>
            <a:t> </a:t>
          </a:r>
          <a:endParaRPr lang="en-US" sz="3600" kern="1200" dirty="0">
            <a:ln>
              <a:solidFill>
                <a:schemeClr val="lt1">
                  <a:hueOff val="0"/>
                  <a:satOff val="0"/>
                  <a:lumOff val="0"/>
                </a:schemeClr>
              </a:solidFill>
            </a:ln>
            <a:solidFill>
              <a:srgbClr val="FFC000"/>
            </a:solidFill>
          </a:endParaRPr>
        </a:p>
      </dsp:txBody>
      <dsp:txXfrm>
        <a:off x="789370" y="8753"/>
        <a:ext cx="2435770" cy="281355"/>
      </dsp:txXfrm>
    </dsp:sp>
    <dsp:sp modelId="{DDD9B36F-1B5E-4730-856A-B2D83F2C2B33}">
      <dsp:nvSpPr>
        <dsp:cNvPr id="0" name=""/>
        <dsp:cNvSpPr/>
      </dsp:nvSpPr>
      <dsp:spPr>
        <a:xfrm>
          <a:off x="938876" y="395362"/>
          <a:ext cx="903803" cy="58786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7000" b="-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519E14-615E-4062-81EB-F3A2B36595EA}">
      <dsp:nvSpPr>
        <dsp:cNvPr id="0" name=""/>
        <dsp:cNvSpPr/>
      </dsp:nvSpPr>
      <dsp:spPr>
        <a:xfrm>
          <a:off x="1950406" y="362784"/>
          <a:ext cx="1208295" cy="551616"/>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Roles</a:t>
          </a:r>
          <a:endParaRPr lang="en-US" sz="1800" b="1" kern="1200" dirty="0"/>
        </a:p>
      </dsp:txBody>
      <dsp:txXfrm>
        <a:off x="1977339" y="389717"/>
        <a:ext cx="1154429" cy="497750"/>
      </dsp:txXfrm>
    </dsp:sp>
    <dsp:sp modelId="{318343F4-96B7-4C50-A3D3-352FCB25DC68}">
      <dsp:nvSpPr>
        <dsp:cNvPr id="0" name=""/>
        <dsp:cNvSpPr/>
      </dsp:nvSpPr>
      <dsp:spPr>
        <a:xfrm>
          <a:off x="883603" y="1072147"/>
          <a:ext cx="965121" cy="528191"/>
        </a:xfrm>
        <a:prstGeom prst="roundRect">
          <a:avLst>
            <a:gd name="adj" fmla="val 166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0" b="-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5BD90B-07A0-4CBC-A788-D444AEB8E757}">
      <dsp:nvSpPr>
        <dsp:cNvPr id="0" name=""/>
        <dsp:cNvSpPr/>
      </dsp:nvSpPr>
      <dsp:spPr>
        <a:xfrm>
          <a:off x="1950406" y="1000168"/>
          <a:ext cx="1257523" cy="579272"/>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Think Time</a:t>
          </a:r>
          <a:endParaRPr lang="en-US" sz="1800" b="1" kern="1200" dirty="0"/>
        </a:p>
      </dsp:txBody>
      <dsp:txXfrm>
        <a:off x="1978689" y="1028451"/>
        <a:ext cx="1200957" cy="522706"/>
      </dsp:txXfrm>
    </dsp:sp>
    <dsp:sp modelId="{A5136CF9-EE75-447E-97B9-D8F497915153}">
      <dsp:nvSpPr>
        <dsp:cNvPr id="0" name=""/>
        <dsp:cNvSpPr/>
      </dsp:nvSpPr>
      <dsp:spPr>
        <a:xfrm>
          <a:off x="954867" y="1705638"/>
          <a:ext cx="802570" cy="528191"/>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14DD89-EC73-4370-94D0-8EDCC353B950}">
      <dsp:nvSpPr>
        <dsp:cNvPr id="0" name=""/>
        <dsp:cNvSpPr/>
      </dsp:nvSpPr>
      <dsp:spPr>
        <a:xfrm>
          <a:off x="1934566" y="1665762"/>
          <a:ext cx="1277545" cy="560944"/>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Thumbs Up/Down</a:t>
          </a:r>
          <a:endParaRPr lang="en-US" sz="1800" b="1" kern="1200" dirty="0"/>
        </a:p>
      </dsp:txBody>
      <dsp:txXfrm>
        <a:off x="1961954" y="1693150"/>
        <a:ext cx="1222769" cy="506168"/>
      </dsp:txXfrm>
    </dsp:sp>
    <dsp:sp modelId="{33346A28-FC23-43AA-B42E-D0BA6CBA3074}">
      <dsp:nvSpPr>
        <dsp:cNvPr id="0" name=""/>
        <dsp:cNvSpPr/>
      </dsp:nvSpPr>
      <dsp:spPr>
        <a:xfrm>
          <a:off x="958417" y="2313589"/>
          <a:ext cx="802570" cy="528191"/>
        </a:xfrm>
        <a:prstGeom prst="roundRect">
          <a:avLst>
            <a:gd name="adj" fmla="val 166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9EE3B1-81B0-4126-BCAD-F546386028E9}">
      <dsp:nvSpPr>
        <dsp:cNvPr id="0" name=""/>
        <dsp:cNvSpPr/>
      </dsp:nvSpPr>
      <dsp:spPr>
        <a:xfrm>
          <a:off x="1907902" y="2291272"/>
          <a:ext cx="1270445" cy="518356"/>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Number</a:t>
          </a:r>
          <a:r>
            <a:rPr lang="en-US" sz="1800" b="1" kern="1200" baseline="0" dirty="0" smtClean="0"/>
            <a:t> Students</a:t>
          </a:r>
          <a:endParaRPr lang="en-US" sz="1800" b="1" kern="1200" dirty="0"/>
        </a:p>
      </dsp:txBody>
      <dsp:txXfrm>
        <a:off x="1933211" y="2316581"/>
        <a:ext cx="1219827" cy="467738"/>
      </dsp:txXfrm>
    </dsp:sp>
    <dsp:sp modelId="{29CCAC3F-C4C2-4664-89D9-6ABA79C5404F}">
      <dsp:nvSpPr>
        <dsp:cNvPr id="0" name=""/>
        <dsp:cNvSpPr/>
      </dsp:nvSpPr>
      <dsp:spPr>
        <a:xfrm>
          <a:off x="923712" y="2905162"/>
          <a:ext cx="802570" cy="596707"/>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ED333C-EA2A-4521-A5DE-15EBE9FF8989}">
      <dsp:nvSpPr>
        <dsp:cNvPr id="0" name=""/>
        <dsp:cNvSpPr/>
      </dsp:nvSpPr>
      <dsp:spPr>
        <a:xfrm>
          <a:off x="1861296" y="2876627"/>
          <a:ext cx="1339857" cy="577656"/>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Stand </a:t>
          </a:r>
          <a:r>
            <a:rPr lang="en-US" sz="1400" b="1" kern="1200" dirty="0" smtClean="0"/>
            <a:t>&amp;</a:t>
          </a:r>
          <a:r>
            <a:rPr lang="en-US" sz="1800" b="1" kern="1200" dirty="0" smtClean="0"/>
            <a:t> Deliver</a:t>
          </a:r>
          <a:endParaRPr lang="en-US" sz="1800" b="1" kern="1200" dirty="0"/>
        </a:p>
      </dsp:txBody>
      <dsp:txXfrm>
        <a:off x="1889500" y="2904831"/>
        <a:ext cx="1283449" cy="521248"/>
      </dsp:txXfrm>
    </dsp:sp>
    <dsp:sp modelId="{E427FC7C-553A-4A5F-A5A3-444BD5EE7E56}">
      <dsp:nvSpPr>
        <dsp:cNvPr id="0" name=""/>
        <dsp:cNvSpPr/>
      </dsp:nvSpPr>
      <dsp:spPr>
        <a:xfrm>
          <a:off x="851086" y="3641667"/>
          <a:ext cx="876807" cy="528191"/>
        </a:xfrm>
        <a:prstGeom prst="roundRect">
          <a:avLst>
            <a:gd name="adj" fmla="val 166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79AF5-78B6-4300-925E-20BE51B17E6D}">
      <dsp:nvSpPr>
        <dsp:cNvPr id="0" name=""/>
        <dsp:cNvSpPr/>
      </dsp:nvSpPr>
      <dsp:spPr>
        <a:xfrm>
          <a:off x="1862425" y="3533414"/>
          <a:ext cx="1310799" cy="700518"/>
        </a:xfrm>
        <a:prstGeom prst="roundRect">
          <a:avLst>
            <a:gd name="adj" fmla="val 1667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1-2-3 Transition</a:t>
          </a:r>
          <a:endParaRPr lang="en-US" sz="1800" b="1" kern="1200" dirty="0"/>
        </a:p>
      </dsp:txBody>
      <dsp:txXfrm>
        <a:off x="1896628" y="3567617"/>
        <a:ext cx="1242393" cy="6321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933A3-A36D-44C5-AE70-7924E14E51B8}">
      <dsp:nvSpPr>
        <dsp:cNvPr id="0" name=""/>
        <dsp:cNvSpPr/>
      </dsp:nvSpPr>
      <dsp:spPr>
        <a:xfrm>
          <a:off x="2057731" y="1823024"/>
          <a:ext cx="996323" cy="99637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49BA26-DE1B-41DB-8E53-7619CEECA3C6}">
      <dsp:nvSpPr>
        <dsp:cNvPr id="0" name=""/>
        <dsp:cNvSpPr/>
      </dsp:nvSpPr>
      <dsp:spPr>
        <a:xfrm>
          <a:off x="2693185" y="1089416"/>
          <a:ext cx="295836" cy="295755"/>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A8376A-95EF-41F1-B326-0689359BD2FC}">
      <dsp:nvSpPr>
        <dsp:cNvPr id="0" name=""/>
        <dsp:cNvSpPr/>
      </dsp:nvSpPr>
      <dsp:spPr>
        <a:xfrm>
          <a:off x="2095985" y="1861367"/>
          <a:ext cx="919814" cy="91968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5A7E73-2B36-42B5-BC66-E2E831EB36EC}">
      <dsp:nvSpPr>
        <dsp:cNvPr id="0" name=""/>
        <dsp:cNvSpPr/>
      </dsp:nvSpPr>
      <dsp:spPr>
        <a:xfrm>
          <a:off x="3126313" y="2011359"/>
          <a:ext cx="521114" cy="521307"/>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C51877-2511-4EBC-829C-C1A623E9A99D}">
      <dsp:nvSpPr>
        <dsp:cNvPr id="0" name=""/>
        <dsp:cNvSpPr/>
      </dsp:nvSpPr>
      <dsp:spPr>
        <a:xfrm>
          <a:off x="3156917" y="2042091"/>
          <a:ext cx="459907" cy="45984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8D559F-870B-4313-84F3-55D003554CDE}">
      <dsp:nvSpPr>
        <dsp:cNvPr id="0" name=""/>
        <dsp:cNvSpPr/>
      </dsp:nvSpPr>
      <dsp:spPr>
        <a:xfrm>
          <a:off x="2922288" y="1275778"/>
          <a:ext cx="668607" cy="66847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D0C427-8737-43BC-B4AC-44F25B0CA773}">
      <dsp:nvSpPr>
        <dsp:cNvPr id="0" name=""/>
        <dsp:cNvSpPr/>
      </dsp:nvSpPr>
      <dsp:spPr>
        <a:xfrm>
          <a:off x="3735414" y="54696"/>
          <a:ext cx="218902" cy="219067"/>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0245F5-7A76-458F-B8D7-C45A0C821656}">
      <dsp:nvSpPr>
        <dsp:cNvPr id="0" name=""/>
        <dsp:cNvSpPr/>
      </dsp:nvSpPr>
      <dsp:spPr>
        <a:xfrm>
          <a:off x="4063980" y="0"/>
          <a:ext cx="109663" cy="109392"/>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EDA64-A3C2-4DCB-AC63-00C28AC27DFF}">
      <dsp:nvSpPr>
        <dsp:cNvPr id="0" name=""/>
        <dsp:cNvSpPr/>
      </dsp:nvSpPr>
      <dsp:spPr>
        <a:xfrm>
          <a:off x="2957567" y="1311020"/>
          <a:ext cx="598049" cy="59771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B259DF-D34D-4FB3-9225-68C7ED930F2E}">
      <dsp:nvSpPr>
        <dsp:cNvPr id="0" name=""/>
        <dsp:cNvSpPr/>
      </dsp:nvSpPr>
      <dsp:spPr>
        <a:xfrm>
          <a:off x="2997097" y="681167"/>
          <a:ext cx="468833" cy="4685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DEFA2A-20D5-4766-9360-CF576658147A}">
      <dsp:nvSpPr>
        <dsp:cNvPr id="0" name=""/>
        <dsp:cNvSpPr/>
      </dsp:nvSpPr>
      <dsp:spPr>
        <a:xfrm>
          <a:off x="3680582" y="2518288"/>
          <a:ext cx="164070" cy="164371"/>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ED561E-4F2D-40D1-B640-0992697D26C7}">
      <dsp:nvSpPr>
        <dsp:cNvPr id="0" name=""/>
        <dsp:cNvSpPr/>
      </dsp:nvSpPr>
      <dsp:spPr>
        <a:xfrm>
          <a:off x="2997454" y="731449"/>
          <a:ext cx="413576" cy="41360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8B9A8D-962D-402D-A838-5744A1EE3CBB}">
      <dsp:nvSpPr>
        <dsp:cNvPr id="0" name=""/>
        <dsp:cNvSpPr/>
      </dsp:nvSpPr>
      <dsp:spPr>
        <a:xfrm>
          <a:off x="3325663" y="243032"/>
          <a:ext cx="434403" cy="43446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1F7683-D163-434E-9A65-396919320C64}">
      <dsp:nvSpPr>
        <dsp:cNvPr id="0" name=""/>
        <dsp:cNvSpPr/>
      </dsp:nvSpPr>
      <dsp:spPr>
        <a:xfrm>
          <a:off x="3351166" y="268688"/>
          <a:ext cx="383397" cy="383156"/>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10B790-76A3-44B4-8B33-C52F104AA7F5}">
      <dsp:nvSpPr>
        <dsp:cNvPr id="0" name=""/>
        <dsp:cNvSpPr/>
      </dsp:nvSpPr>
      <dsp:spPr>
        <a:xfrm>
          <a:off x="611396" y="1518975"/>
          <a:ext cx="1933955" cy="465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 numCol="1" spcCol="1270" anchor="b" anchorCtr="0">
          <a:noAutofit/>
        </a:bodyPr>
        <a:lstStyle/>
        <a:p>
          <a:pPr lvl="0" algn="l" defTabSz="622300">
            <a:lnSpc>
              <a:spcPct val="90000"/>
            </a:lnSpc>
            <a:spcBef>
              <a:spcPct val="0"/>
            </a:spcBef>
            <a:spcAft>
              <a:spcPct val="35000"/>
            </a:spcAft>
          </a:pPr>
          <a:endParaRPr lang="en-US" sz="1400" b="1" kern="1200" dirty="0">
            <a:solidFill>
              <a:srgbClr val="CC0000"/>
            </a:solidFill>
          </a:endParaRPr>
        </a:p>
      </dsp:txBody>
      <dsp:txXfrm>
        <a:off x="611396" y="1518975"/>
        <a:ext cx="1933955" cy="465201"/>
      </dsp:txXfrm>
    </dsp:sp>
    <dsp:sp modelId="{D2A84DF7-3AF5-4A1F-9CB8-274343A6B0BF}">
      <dsp:nvSpPr>
        <dsp:cNvPr id="0" name=""/>
        <dsp:cNvSpPr/>
      </dsp:nvSpPr>
      <dsp:spPr>
        <a:xfrm>
          <a:off x="3696816" y="2041121"/>
          <a:ext cx="2021103" cy="45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endParaRPr lang="en-US" sz="1400" b="1" kern="1200" dirty="0">
            <a:solidFill>
              <a:srgbClr val="CC0000"/>
            </a:solidFill>
          </a:endParaRPr>
        </a:p>
      </dsp:txBody>
      <dsp:txXfrm>
        <a:off x="3696816" y="2041121"/>
        <a:ext cx="2021103" cy="459844"/>
      </dsp:txXfrm>
    </dsp:sp>
    <dsp:sp modelId="{89125F11-C2DC-40DF-B2B4-A49D9448D644}">
      <dsp:nvSpPr>
        <dsp:cNvPr id="0" name=""/>
        <dsp:cNvSpPr/>
      </dsp:nvSpPr>
      <dsp:spPr>
        <a:xfrm>
          <a:off x="3649339" y="1329101"/>
          <a:ext cx="2027652" cy="59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endParaRPr lang="en-US" sz="1400" b="1" kern="1200" dirty="0">
            <a:solidFill>
              <a:srgbClr val="CC0000"/>
            </a:solidFill>
          </a:endParaRPr>
        </a:p>
      </dsp:txBody>
      <dsp:txXfrm>
        <a:off x="3649339" y="1329101"/>
        <a:ext cx="2027652" cy="597712"/>
      </dsp:txXfrm>
    </dsp:sp>
    <dsp:sp modelId="{3BB781FB-C374-4DEC-9B83-B52E73D7D231}">
      <dsp:nvSpPr>
        <dsp:cNvPr id="0" name=""/>
        <dsp:cNvSpPr/>
      </dsp:nvSpPr>
      <dsp:spPr>
        <a:xfrm>
          <a:off x="3570918" y="708515"/>
          <a:ext cx="1478333" cy="413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kern="1200" dirty="0" smtClean="0">
              <a:solidFill>
                <a:srgbClr val="CC0000"/>
              </a:solidFill>
            </a:rPr>
            <a:t> </a:t>
          </a:r>
          <a:endParaRPr lang="en-US" sz="1400" b="1" kern="1200" dirty="0">
            <a:solidFill>
              <a:srgbClr val="CC0000"/>
            </a:solidFill>
          </a:endParaRPr>
        </a:p>
      </dsp:txBody>
      <dsp:txXfrm>
        <a:off x="3570918" y="708515"/>
        <a:ext cx="1478333" cy="413605"/>
      </dsp:txXfrm>
    </dsp:sp>
    <dsp:sp modelId="{BC389D34-3EDF-448D-854E-E4ABDDD0650E}">
      <dsp:nvSpPr>
        <dsp:cNvPr id="0" name=""/>
        <dsp:cNvSpPr/>
      </dsp:nvSpPr>
      <dsp:spPr>
        <a:xfrm>
          <a:off x="3843307" y="332277"/>
          <a:ext cx="1478333" cy="383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endParaRPr lang="en-US" sz="1400" b="1" kern="1200" dirty="0">
            <a:solidFill>
              <a:srgbClr val="CC0000"/>
            </a:solidFill>
          </a:endParaRPr>
        </a:p>
      </dsp:txBody>
      <dsp:txXfrm>
        <a:off x="3843307" y="332277"/>
        <a:ext cx="1478333" cy="3831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DBE61-C405-4F24-BD2B-C1C9D3CF0037}">
      <dsp:nvSpPr>
        <dsp:cNvPr id="0" name=""/>
        <dsp:cNvSpPr/>
      </dsp:nvSpPr>
      <dsp:spPr>
        <a:xfrm rot="5400000">
          <a:off x="3684114" y="-1493831"/>
          <a:ext cx="611435" cy="3755136"/>
        </a:xfrm>
        <a:prstGeom prst="round2SameRect">
          <a:avLst/>
        </a:prstGeom>
        <a:solidFill>
          <a:srgbClr val="FDE869">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Frequent 2-way communication activities that allow children to show families what they learn</a:t>
          </a:r>
          <a:endParaRPr lang="en-US" sz="1200" kern="1200" dirty="0"/>
        </a:p>
      </dsp:txBody>
      <dsp:txXfrm rot="-5400000">
        <a:off x="2112264" y="107867"/>
        <a:ext cx="3725288" cy="551739"/>
      </dsp:txXfrm>
    </dsp:sp>
    <dsp:sp modelId="{F607BECA-FC05-4F87-9914-DE390D54F065}">
      <dsp:nvSpPr>
        <dsp:cNvPr id="0" name=""/>
        <dsp:cNvSpPr/>
      </dsp:nvSpPr>
      <dsp:spPr>
        <a:xfrm>
          <a:off x="0" y="1589"/>
          <a:ext cx="2112264" cy="764294"/>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rPr>
            <a:t>School Outreach</a:t>
          </a:r>
          <a:endParaRPr lang="en-US" sz="2100" b="1" kern="1200" dirty="0">
            <a:solidFill>
              <a:schemeClr val="tx1"/>
            </a:solidFill>
          </a:endParaRPr>
        </a:p>
      </dsp:txBody>
      <dsp:txXfrm>
        <a:off x="37310" y="38899"/>
        <a:ext cx="2037644" cy="689674"/>
      </dsp:txXfrm>
    </dsp:sp>
    <dsp:sp modelId="{71B14233-281D-46EF-9FD6-889AAED20196}">
      <dsp:nvSpPr>
        <dsp:cNvPr id="0" name=""/>
        <dsp:cNvSpPr/>
      </dsp:nvSpPr>
      <dsp:spPr>
        <a:xfrm rot="5400000">
          <a:off x="3684114" y="-691322"/>
          <a:ext cx="611435" cy="3755136"/>
        </a:xfrm>
        <a:prstGeom prst="round2SameRect">
          <a:avLst/>
        </a:prstGeom>
        <a:solidFill>
          <a:srgbClr val="FDE869">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Everyday activities that support the curriculum (</a:t>
          </a:r>
          <a:r>
            <a:rPr lang="en-US" sz="1200" i="1" kern="1200" dirty="0" smtClean="0"/>
            <a:t>playing games</a:t>
          </a:r>
          <a:r>
            <a:rPr lang="en-US" sz="1200" kern="1200" dirty="0" smtClean="0"/>
            <a:t>, </a:t>
          </a:r>
          <a:r>
            <a:rPr lang="en-US" sz="1200" i="1" kern="1200" dirty="0" smtClean="0"/>
            <a:t>making change, cooking, gardening, etc.)</a:t>
          </a:r>
          <a:endParaRPr lang="en-US" sz="1200" kern="1200" dirty="0"/>
        </a:p>
      </dsp:txBody>
      <dsp:txXfrm rot="-5400000">
        <a:off x="2112264" y="910376"/>
        <a:ext cx="3725288" cy="551739"/>
      </dsp:txXfrm>
    </dsp:sp>
    <dsp:sp modelId="{8AF855BA-1125-49A0-A978-21CB12DFF819}">
      <dsp:nvSpPr>
        <dsp:cNvPr id="0" name=""/>
        <dsp:cNvSpPr/>
      </dsp:nvSpPr>
      <dsp:spPr>
        <a:xfrm>
          <a:off x="0" y="804098"/>
          <a:ext cx="2112264" cy="764294"/>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rPr>
            <a:t>At Home</a:t>
          </a:r>
          <a:endParaRPr lang="en-US" sz="2100" b="1" kern="1200" dirty="0">
            <a:solidFill>
              <a:schemeClr val="tx1"/>
            </a:solidFill>
          </a:endParaRPr>
        </a:p>
      </dsp:txBody>
      <dsp:txXfrm>
        <a:off x="37310" y="841408"/>
        <a:ext cx="2037644" cy="689674"/>
      </dsp:txXfrm>
    </dsp:sp>
    <dsp:sp modelId="{CBC750D7-9501-4EE9-A2ED-5A52AA5F8E16}">
      <dsp:nvSpPr>
        <dsp:cNvPr id="0" name=""/>
        <dsp:cNvSpPr/>
      </dsp:nvSpPr>
      <dsp:spPr>
        <a:xfrm rot="5400000">
          <a:off x="3684114" y="111186"/>
          <a:ext cx="611435" cy="3755136"/>
        </a:xfrm>
        <a:prstGeom prst="round2SameRect">
          <a:avLst/>
        </a:prstGeom>
        <a:solidFill>
          <a:srgbClr val="FDE869">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Valuing all families as partners within the school learning community</a:t>
          </a:r>
          <a:endParaRPr lang="en-US" sz="1200" kern="1200" dirty="0"/>
        </a:p>
      </dsp:txBody>
      <dsp:txXfrm rot="-5400000">
        <a:off x="2112264" y="1712884"/>
        <a:ext cx="3725288" cy="551739"/>
      </dsp:txXfrm>
    </dsp:sp>
    <dsp:sp modelId="{A72E3597-50B6-405C-8E14-88CC9F14277F}">
      <dsp:nvSpPr>
        <dsp:cNvPr id="0" name=""/>
        <dsp:cNvSpPr/>
      </dsp:nvSpPr>
      <dsp:spPr>
        <a:xfrm>
          <a:off x="0" y="1606607"/>
          <a:ext cx="2112264" cy="764294"/>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rPr>
            <a:t>At School</a:t>
          </a:r>
          <a:endParaRPr lang="en-US" sz="2100" b="1" kern="1200" dirty="0">
            <a:solidFill>
              <a:schemeClr val="tx1"/>
            </a:solidFill>
          </a:endParaRPr>
        </a:p>
      </dsp:txBody>
      <dsp:txXfrm>
        <a:off x="37310" y="1643917"/>
        <a:ext cx="2037644" cy="689674"/>
      </dsp:txXfrm>
    </dsp:sp>
    <dsp:sp modelId="{BAB84E6F-D1DA-4EF3-81BE-48AD83364A9F}">
      <dsp:nvSpPr>
        <dsp:cNvPr id="0" name=""/>
        <dsp:cNvSpPr/>
      </dsp:nvSpPr>
      <dsp:spPr>
        <a:xfrm rot="5400000">
          <a:off x="3684114" y="913695"/>
          <a:ext cx="611435" cy="3755136"/>
        </a:xfrm>
        <a:prstGeom prst="round2SameRect">
          <a:avLst/>
        </a:prstGeom>
        <a:solidFill>
          <a:srgbClr val="FDE869">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Supporting learning and high expectations continuously</a:t>
          </a:r>
          <a:endParaRPr lang="en-US" sz="1200" kern="1200" dirty="0"/>
        </a:p>
      </dsp:txBody>
      <dsp:txXfrm rot="-5400000">
        <a:off x="2112264" y="2515393"/>
        <a:ext cx="3725288" cy="551739"/>
      </dsp:txXfrm>
    </dsp:sp>
    <dsp:sp modelId="{57525F6F-A8F6-409D-9377-9A6561765C9D}">
      <dsp:nvSpPr>
        <dsp:cNvPr id="0" name=""/>
        <dsp:cNvSpPr/>
      </dsp:nvSpPr>
      <dsp:spPr>
        <a:xfrm>
          <a:off x="0" y="2409116"/>
          <a:ext cx="2112264" cy="764294"/>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1"/>
              </a:solidFill>
            </a:rPr>
            <a:t>For Life</a:t>
          </a:r>
          <a:endParaRPr lang="en-US" sz="2100" b="1" kern="1200" dirty="0">
            <a:solidFill>
              <a:schemeClr val="tx1"/>
            </a:solidFill>
          </a:endParaRPr>
        </a:p>
      </dsp:txBody>
      <dsp:txXfrm>
        <a:off x="37310" y="2446426"/>
        <a:ext cx="2037644" cy="6896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5E2D4-02FA-4332-81CF-F760AAAB3C57}">
      <dsp:nvSpPr>
        <dsp:cNvPr id="0" name=""/>
        <dsp:cNvSpPr/>
      </dsp:nvSpPr>
      <dsp:spPr>
        <a:xfrm>
          <a:off x="51596" y="12977"/>
          <a:ext cx="4355818" cy="3856037"/>
        </a:xfrm>
        <a:prstGeom prst="pie">
          <a:avLst>
            <a:gd name="adj1" fmla="val 5400000"/>
            <a:gd name="adj2" fmla="val 16200000"/>
          </a:avLst>
        </a:prstGeom>
        <a:solidFill>
          <a:srgbClr val="FDE8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3213F1-F00B-42ED-AF85-36CEA3B0EA8E}">
      <dsp:nvSpPr>
        <dsp:cNvPr id="0" name=""/>
        <dsp:cNvSpPr/>
      </dsp:nvSpPr>
      <dsp:spPr>
        <a:xfrm>
          <a:off x="2248702" y="10490"/>
          <a:ext cx="4169044" cy="1387363"/>
        </a:xfrm>
        <a:prstGeom prst="rect">
          <a:avLst/>
        </a:prstGeom>
        <a:solidFill>
          <a:schemeClr val="lt1">
            <a:alpha val="90000"/>
            <a:hueOff val="0"/>
            <a:satOff val="0"/>
            <a:lumOff val="0"/>
            <a:alphaOff val="0"/>
          </a:schemeClr>
        </a:solidFill>
        <a:ln w="9525"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n-US" sz="1400" b="1" kern="1200" dirty="0" smtClean="0">
            <a:solidFill>
              <a:srgbClr val="C00000"/>
            </a:solidFill>
          </a:endParaRPr>
        </a:p>
      </dsp:txBody>
      <dsp:txXfrm>
        <a:off x="2248702" y="10490"/>
        <a:ext cx="4169044" cy="13873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5E2D4-02FA-4332-81CF-F760AAAB3C57}">
      <dsp:nvSpPr>
        <dsp:cNvPr id="0" name=""/>
        <dsp:cNvSpPr/>
      </dsp:nvSpPr>
      <dsp:spPr>
        <a:xfrm>
          <a:off x="51596" y="12977"/>
          <a:ext cx="4355818" cy="3856037"/>
        </a:xfrm>
        <a:prstGeom prst="pie">
          <a:avLst>
            <a:gd name="adj1" fmla="val 5400000"/>
            <a:gd name="adj2" fmla="val 16200000"/>
          </a:avLst>
        </a:prstGeom>
        <a:solidFill>
          <a:srgbClr val="FDE8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3213F1-F00B-42ED-AF85-36CEA3B0EA8E}">
      <dsp:nvSpPr>
        <dsp:cNvPr id="0" name=""/>
        <dsp:cNvSpPr/>
      </dsp:nvSpPr>
      <dsp:spPr>
        <a:xfrm>
          <a:off x="2248702" y="10490"/>
          <a:ext cx="4169044" cy="1387363"/>
        </a:xfrm>
        <a:prstGeom prst="rect">
          <a:avLst/>
        </a:prstGeom>
        <a:solidFill>
          <a:schemeClr val="lt1">
            <a:alpha val="90000"/>
            <a:hueOff val="0"/>
            <a:satOff val="0"/>
            <a:lumOff val="0"/>
            <a:alphaOff val="0"/>
          </a:schemeClr>
        </a:solidFill>
        <a:ln w="9525"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n-US" sz="1400" b="1" kern="1200" dirty="0" smtClean="0">
            <a:solidFill>
              <a:srgbClr val="C00000"/>
            </a:solidFill>
          </a:endParaRPr>
        </a:p>
      </dsp:txBody>
      <dsp:txXfrm>
        <a:off x="2248702" y="10490"/>
        <a:ext cx="4169044" cy="13873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28E5C-019A-4961-9E14-142DAD635D07}">
      <dsp:nvSpPr>
        <dsp:cNvPr id="0" name=""/>
        <dsp:cNvSpPr/>
      </dsp:nvSpPr>
      <dsp:spPr>
        <a:xfrm>
          <a:off x="0" y="1751599"/>
          <a:ext cx="6708778" cy="1573031"/>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smtClean="0">
              <a:solidFill>
                <a:srgbClr val="FFC000"/>
              </a:solidFill>
            </a:rPr>
            <a:t>High Performance Teaming Principles</a:t>
          </a:r>
          <a:endParaRPr lang="en-US" sz="3200" b="1" kern="1200" dirty="0">
            <a:solidFill>
              <a:srgbClr val="FFC000"/>
            </a:solidFill>
          </a:endParaRPr>
        </a:p>
      </dsp:txBody>
      <dsp:txXfrm>
        <a:off x="46073" y="1797672"/>
        <a:ext cx="6616632" cy="1480885"/>
      </dsp:txXfrm>
    </dsp:sp>
    <dsp:sp modelId="{74BCFF72-0CF2-4101-83EA-98C92192F85D}">
      <dsp:nvSpPr>
        <dsp:cNvPr id="0" name=""/>
        <dsp:cNvSpPr/>
      </dsp:nvSpPr>
      <dsp:spPr>
        <a:xfrm>
          <a:off x="2412" y="342"/>
          <a:ext cx="2117670" cy="157303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C00000"/>
              </a:solidFill>
            </a:rPr>
            <a:t>Teacher Expectations</a:t>
          </a:r>
          <a:endParaRPr lang="en-US" sz="2400" b="1" kern="1200" dirty="0">
            <a:solidFill>
              <a:srgbClr val="C00000"/>
            </a:solidFill>
          </a:endParaRPr>
        </a:p>
      </dsp:txBody>
      <dsp:txXfrm>
        <a:off x="48485" y="46415"/>
        <a:ext cx="2025524" cy="1480885"/>
      </dsp:txXfrm>
    </dsp:sp>
    <dsp:sp modelId="{8613CABE-9A47-40EE-8A81-1C8F8BC3A9C8}">
      <dsp:nvSpPr>
        <dsp:cNvPr id="0" name=""/>
        <dsp:cNvSpPr/>
      </dsp:nvSpPr>
      <dsp:spPr>
        <a:xfrm>
          <a:off x="2297966" y="342"/>
          <a:ext cx="2117670" cy="157303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C00000"/>
              </a:solidFill>
            </a:rPr>
            <a:t>Learning Community Standards</a:t>
          </a:r>
          <a:endParaRPr lang="en-US" sz="2400" b="1" kern="1200" dirty="0">
            <a:solidFill>
              <a:srgbClr val="C00000"/>
            </a:solidFill>
          </a:endParaRPr>
        </a:p>
      </dsp:txBody>
      <dsp:txXfrm>
        <a:off x="2344039" y="46415"/>
        <a:ext cx="2025524" cy="1480885"/>
      </dsp:txXfrm>
    </dsp:sp>
    <dsp:sp modelId="{AED30DCF-F29A-41FC-8226-499C55737AF6}">
      <dsp:nvSpPr>
        <dsp:cNvPr id="0" name=""/>
        <dsp:cNvSpPr/>
      </dsp:nvSpPr>
      <dsp:spPr>
        <a:xfrm>
          <a:off x="4593521" y="342"/>
          <a:ext cx="2117670" cy="1573031"/>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C00000"/>
              </a:solidFill>
            </a:rPr>
            <a:t>Management Strategies</a:t>
          </a:r>
        </a:p>
        <a:p>
          <a:pPr lvl="0" algn="ctr" defTabSz="1066800">
            <a:lnSpc>
              <a:spcPct val="90000"/>
            </a:lnSpc>
            <a:spcBef>
              <a:spcPct val="0"/>
            </a:spcBef>
            <a:spcAft>
              <a:spcPct val="35000"/>
            </a:spcAft>
          </a:pPr>
          <a:r>
            <a:rPr lang="en-US" sz="2400" b="1" i="1" kern="1200" dirty="0" smtClean="0">
              <a:solidFill>
                <a:srgbClr val="C00000"/>
              </a:solidFill>
            </a:rPr>
            <a:t>12 to Excel </a:t>
          </a:r>
          <a:endParaRPr lang="en-US" sz="2400" b="1" i="1" kern="1200" dirty="0">
            <a:solidFill>
              <a:srgbClr val="C00000"/>
            </a:solidFill>
          </a:endParaRPr>
        </a:p>
      </dsp:txBody>
      <dsp:txXfrm>
        <a:off x="4639594" y="46415"/>
        <a:ext cx="2025524" cy="14808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D47A1-F680-45BF-94F8-F78023F19AC7}">
      <dsp:nvSpPr>
        <dsp:cNvPr id="0" name=""/>
        <dsp:cNvSpPr/>
      </dsp:nvSpPr>
      <dsp:spPr>
        <a:xfrm flipV="1">
          <a:off x="186416" y="0"/>
          <a:ext cx="7433583" cy="413322"/>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endParaRPr lang="en-US" sz="3600" kern="1200" dirty="0">
            <a:ln>
              <a:solidFill>
                <a:schemeClr val="lt1">
                  <a:hueOff val="0"/>
                  <a:satOff val="0"/>
                  <a:lumOff val="0"/>
                </a:schemeClr>
              </a:solidFill>
            </a:ln>
            <a:solidFill>
              <a:srgbClr val="FFC000"/>
            </a:solidFill>
          </a:endParaRPr>
        </a:p>
      </dsp:txBody>
      <dsp:txXfrm rot="10800000">
        <a:off x="198522" y="12106"/>
        <a:ext cx="7409371" cy="389110"/>
      </dsp:txXfrm>
    </dsp:sp>
    <dsp:sp modelId="{3224C273-F760-4C41-9B74-1B97762F6F0A}">
      <dsp:nvSpPr>
        <dsp:cNvPr id="0" name=""/>
        <dsp:cNvSpPr/>
      </dsp:nvSpPr>
      <dsp:spPr>
        <a:xfrm>
          <a:off x="0" y="940513"/>
          <a:ext cx="745907" cy="745907"/>
        </a:xfrm>
        <a:prstGeom prst="roundRect">
          <a:avLst>
            <a:gd name="adj" fmla="val 1667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0572D-66EB-4759-A84F-9FE9E39153DE}">
      <dsp:nvSpPr>
        <dsp:cNvPr id="0" name=""/>
        <dsp:cNvSpPr/>
      </dsp:nvSpPr>
      <dsp:spPr>
        <a:xfrm>
          <a:off x="143584" y="452809"/>
          <a:ext cx="7476415" cy="3641522"/>
        </a:xfrm>
        <a:prstGeom prst="roundRect">
          <a:avLst>
            <a:gd name="adj" fmla="val 16670"/>
          </a:avLst>
        </a:prstGeom>
        <a:solidFill>
          <a:srgbClr val="FDE8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rPr>
            <a:t> </a:t>
          </a:r>
          <a:r>
            <a:rPr lang="en-US" sz="3200" b="1" kern="1200" dirty="0" smtClean="0">
              <a:solidFill>
                <a:srgbClr val="C00000"/>
              </a:solidFill>
            </a:rPr>
            <a:t>Set Clear Expectations</a:t>
          </a:r>
        </a:p>
        <a:p>
          <a:pPr lvl="0" algn="ctr" defTabSz="1422400">
            <a:lnSpc>
              <a:spcPct val="90000"/>
            </a:lnSpc>
            <a:spcBef>
              <a:spcPct val="0"/>
            </a:spcBef>
            <a:spcAft>
              <a:spcPct val="35000"/>
            </a:spcAft>
          </a:pPr>
          <a:endParaRPr lang="en-US" sz="2400" b="1" kern="1200" dirty="0" smtClean="0">
            <a:solidFill>
              <a:schemeClr val="tx1"/>
            </a:solidFill>
          </a:endParaRPr>
        </a:p>
        <a:p>
          <a:pPr lvl="0" algn="ctr" defTabSz="1422400">
            <a:lnSpc>
              <a:spcPct val="90000"/>
            </a:lnSpc>
            <a:spcBef>
              <a:spcPct val="0"/>
            </a:spcBef>
            <a:spcAft>
              <a:spcPct val="35000"/>
            </a:spcAft>
          </a:pPr>
          <a:r>
            <a:rPr lang="en-US" sz="2400" b="1" i="1" kern="1200" dirty="0" smtClean="0">
              <a:solidFill>
                <a:schemeClr val="tx1"/>
              </a:solidFill>
            </a:rPr>
            <a:t>Teachers Define What Should/Will  Happen</a:t>
          </a:r>
        </a:p>
        <a:p>
          <a:pPr lvl="0" algn="ctr" defTabSz="1422400">
            <a:lnSpc>
              <a:spcPct val="90000"/>
            </a:lnSpc>
            <a:spcBef>
              <a:spcPct val="0"/>
            </a:spcBef>
            <a:spcAft>
              <a:spcPct val="35000"/>
            </a:spcAft>
          </a:pPr>
          <a:endParaRPr lang="en-US" sz="2800" b="1" kern="1200" dirty="0" smtClean="0">
            <a:solidFill>
              <a:srgbClr val="C00000"/>
            </a:solidFill>
          </a:endParaRPr>
        </a:p>
        <a:p>
          <a:pPr lvl="0" algn="ctr" defTabSz="1422400">
            <a:lnSpc>
              <a:spcPct val="90000"/>
            </a:lnSpc>
            <a:spcBef>
              <a:spcPct val="0"/>
            </a:spcBef>
            <a:spcAft>
              <a:spcPct val="35000"/>
            </a:spcAft>
          </a:pPr>
          <a:r>
            <a:rPr lang="en-US" sz="2800" b="1" kern="1200" dirty="0" smtClean="0">
              <a:solidFill>
                <a:srgbClr val="C00000"/>
              </a:solidFill>
            </a:rPr>
            <a:t>“What you expect, is what you get!”</a:t>
          </a:r>
        </a:p>
        <a:p>
          <a:pPr lvl="0" algn="ctr" defTabSz="1422400">
            <a:lnSpc>
              <a:spcPct val="90000"/>
            </a:lnSpc>
            <a:spcBef>
              <a:spcPct val="0"/>
            </a:spcBef>
            <a:spcAft>
              <a:spcPct val="35000"/>
            </a:spcAft>
          </a:pPr>
          <a:r>
            <a:rPr lang="en-US" sz="1600" b="1" kern="1200" dirty="0" smtClean="0">
              <a:solidFill>
                <a:srgbClr val="C00000"/>
              </a:solidFill>
            </a:rPr>
            <a:t>(</a:t>
          </a:r>
          <a:r>
            <a:rPr lang="en-US" sz="1600" b="1" kern="1200" dirty="0" err="1" smtClean="0">
              <a:solidFill>
                <a:srgbClr val="C00000"/>
              </a:solidFill>
            </a:rPr>
            <a:t>Saphier</a:t>
          </a:r>
          <a:r>
            <a:rPr lang="en-US" sz="1600" b="1" kern="1200" dirty="0" smtClean="0">
              <a:solidFill>
                <a:srgbClr val="C00000"/>
              </a:solidFill>
            </a:rPr>
            <a:t>, Haley-</a:t>
          </a:r>
          <a:r>
            <a:rPr lang="en-US" sz="1600" b="1" kern="1200" dirty="0" err="1" smtClean="0">
              <a:solidFill>
                <a:srgbClr val="C00000"/>
              </a:solidFill>
            </a:rPr>
            <a:t>Speca</a:t>
          </a:r>
          <a:r>
            <a:rPr lang="en-US" sz="1600" b="1" kern="1200" dirty="0" smtClean="0">
              <a:solidFill>
                <a:srgbClr val="C00000"/>
              </a:solidFill>
            </a:rPr>
            <a:t>, Gower, &amp; Platt, 2008)</a:t>
          </a:r>
          <a:endParaRPr lang="en-US" sz="1600" b="1" kern="1200" dirty="0">
            <a:solidFill>
              <a:srgbClr val="C00000"/>
            </a:solidFill>
          </a:endParaRPr>
        </a:p>
      </dsp:txBody>
      <dsp:txXfrm>
        <a:off x="321380" y="630605"/>
        <a:ext cx="7120823" cy="32859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D47A1-F680-45BF-94F8-F78023F19AC7}">
      <dsp:nvSpPr>
        <dsp:cNvPr id="0" name=""/>
        <dsp:cNvSpPr/>
      </dsp:nvSpPr>
      <dsp:spPr>
        <a:xfrm flipV="1">
          <a:off x="194255" y="0"/>
          <a:ext cx="7746154" cy="413322"/>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endParaRPr lang="en-US" sz="3600" kern="1200" dirty="0">
            <a:ln>
              <a:solidFill>
                <a:schemeClr val="lt1">
                  <a:hueOff val="0"/>
                  <a:satOff val="0"/>
                  <a:lumOff val="0"/>
                </a:schemeClr>
              </a:solidFill>
            </a:ln>
            <a:solidFill>
              <a:srgbClr val="FFC000"/>
            </a:solidFill>
          </a:endParaRPr>
        </a:p>
      </dsp:txBody>
      <dsp:txXfrm rot="10800000">
        <a:off x="206361" y="12106"/>
        <a:ext cx="7721942" cy="389110"/>
      </dsp:txXfrm>
    </dsp:sp>
    <dsp:sp modelId="{3224C273-F760-4C41-9B74-1B97762F6F0A}">
      <dsp:nvSpPr>
        <dsp:cNvPr id="0" name=""/>
        <dsp:cNvSpPr/>
      </dsp:nvSpPr>
      <dsp:spPr>
        <a:xfrm>
          <a:off x="0" y="940513"/>
          <a:ext cx="745907" cy="745907"/>
        </a:xfrm>
        <a:prstGeom prst="roundRect">
          <a:avLst>
            <a:gd name="adj" fmla="val 1667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0572D-66EB-4759-A84F-9FE9E39153DE}">
      <dsp:nvSpPr>
        <dsp:cNvPr id="0" name=""/>
        <dsp:cNvSpPr/>
      </dsp:nvSpPr>
      <dsp:spPr>
        <a:xfrm>
          <a:off x="95984" y="452809"/>
          <a:ext cx="7844425" cy="3641522"/>
        </a:xfrm>
        <a:prstGeom prst="roundRect">
          <a:avLst>
            <a:gd name="adj" fmla="val 16670"/>
          </a:avLst>
        </a:prstGeom>
        <a:solidFill>
          <a:srgbClr val="FDE8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b="1" kern="1200" dirty="0" smtClean="0">
              <a:solidFill>
                <a:srgbClr val="C00000"/>
              </a:solidFill>
            </a:rPr>
            <a:t>Expectations</a:t>
          </a:r>
          <a:endParaRPr lang="en-US" sz="2800" b="1" kern="1200" dirty="0">
            <a:solidFill>
              <a:srgbClr val="C00000"/>
            </a:solidFill>
          </a:endParaRPr>
        </a:p>
        <a:p>
          <a:pPr marL="228600" lvl="1" indent="-228600" algn="l" defTabSz="1066800">
            <a:lnSpc>
              <a:spcPct val="90000"/>
            </a:lnSpc>
            <a:spcBef>
              <a:spcPct val="0"/>
            </a:spcBef>
            <a:spcAft>
              <a:spcPct val="15000"/>
            </a:spcAft>
            <a:buChar char="••"/>
          </a:pPr>
          <a:r>
            <a:rPr lang="en-US" sz="2400" b="1" i="0" u="none" kern="1200" baseline="0" dirty="0" smtClean="0">
              <a:solidFill>
                <a:schemeClr val="tx1"/>
              </a:solidFill>
              <a:effectLst/>
            </a:rPr>
            <a:t>Arrive to the community on time for </a:t>
          </a:r>
          <a:r>
            <a:rPr lang="en-US" sz="2400" b="1" i="0" u="sng" kern="1200" baseline="0" dirty="0" smtClean="0">
              <a:solidFill>
                <a:schemeClr val="tx1"/>
              </a:solidFill>
              <a:effectLst/>
            </a:rPr>
            <a:t>all</a:t>
          </a:r>
          <a:r>
            <a:rPr lang="en-US" sz="2400" b="1" i="0" u="none" kern="1200" baseline="0" dirty="0" smtClean="0">
              <a:solidFill>
                <a:schemeClr val="tx1"/>
              </a:solidFill>
              <a:effectLst/>
            </a:rPr>
            <a:t> activities.</a:t>
          </a:r>
        </a:p>
        <a:p>
          <a:pPr marL="228600" lvl="1" indent="-228600" algn="l" defTabSz="1066800" rtl="0">
            <a:lnSpc>
              <a:spcPct val="90000"/>
            </a:lnSpc>
            <a:spcBef>
              <a:spcPct val="0"/>
            </a:spcBef>
            <a:spcAft>
              <a:spcPct val="15000"/>
            </a:spcAft>
            <a:buChar char="••"/>
          </a:pPr>
          <a:r>
            <a:rPr lang="en-US" sz="2400" b="1" i="0" u="none" kern="1200" baseline="0" dirty="0" smtClean="0">
              <a:solidFill>
                <a:schemeClr val="tx1"/>
              </a:solidFill>
              <a:effectLst/>
            </a:rPr>
            <a:t>Keep team space and resources organized.</a:t>
          </a:r>
        </a:p>
        <a:p>
          <a:pPr marL="228600" lvl="1" indent="-228600" algn="l" defTabSz="1066800" rtl="0">
            <a:lnSpc>
              <a:spcPct val="90000"/>
            </a:lnSpc>
            <a:spcBef>
              <a:spcPct val="0"/>
            </a:spcBef>
            <a:spcAft>
              <a:spcPct val="15000"/>
            </a:spcAft>
            <a:buChar char="••"/>
          </a:pPr>
          <a:r>
            <a:rPr lang="en-US" sz="2400" b="1" i="0" u="none" kern="1200" baseline="0" dirty="0" smtClean="0">
              <a:solidFill>
                <a:schemeClr val="tx1"/>
              </a:solidFill>
              <a:effectLst/>
            </a:rPr>
            <a:t>Complete tasks on time.</a:t>
          </a:r>
        </a:p>
        <a:p>
          <a:pPr marL="228600" lvl="1" indent="-228600" algn="l" defTabSz="1066800" rtl="0">
            <a:lnSpc>
              <a:spcPct val="90000"/>
            </a:lnSpc>
            <a:spcBef>
              <a:spcPct val="0"/>
            </a:spcBef>
            <a:spcAft>
              <a:spcPct val="15000"/>
            </a:spcAft>
            <a:buChar char="••"/>
          </a:pPr>
          <a:r>
            <a:rPr lang="en-US" sz="2400" b="1" i="0" u="none" kern="1200" baseline="0" dirty="0" smtClean="0">
              <a:solidFill>
                <a:schemeClr val="tx1"/>
              </a:solidFill>
              <a:effectLst/>
            </a:rPr>
            <a:t>Produce quality work.</a:t>
          </a:r>
        </a:p>
        <a:p>
          <a:pPr marL="228600" lvl="1" indent="-228600" algn="l" defTabSz="1066800" rtl="0">
            <a:lnSpc>
              <a:spcPct val="90000"/>
            </a:lnSpc>
            <a:spcBef>
              <a:spcPct val="0"/>
            </a:spcBef>
            <a:spcAft>
              <a:spcPct val="15000"/>
            </a:spcAft>
            <a:buChar char="••"/>
          </a:pPr>
          <a:r>
            <a:rPr lang="en-US" sz="2400" b="1" i="0" u="none" kern="1200" baseline="0" dirty="0" smtClean="0">
              <a:solidFill>
                <a:schemeClr val="tx1"/>
              </a:solidFill>
              <a:effectLst/>
            </a:rPr>
            <a:t>Maintain Learning Community Standards and rules.</a:t>
          </a:r>
        </a:p>
        <a:p>
          <a:pPr marL="228600" lvl="1" indent="-228600" algn="l" defTabSz="1066800" rtl="0">
            <a:lnSpc>
              <a:spcPct val="90000"/>
            </a:lnSpc>
            <a:spcBef>
              <a:spcPct val="0"/>
            </a:spcBef>
            <a:spcAft>
              <a:spcPct val="15000"/>
            </a:spcAft>
            <a:buChar char="••"/>
          </a:pPr>
          <a:r>
            <a:rPr lang="en-US" sz="2400" b="1" i="0" u="none" kern="1200" baseline="0" dirty="0" smtClean="0">
              <a:solidFill>
                <a:schemeClr val="tx1"/>
              </a:solidFill>
              <a:effectLst/>
            </a:rPr>
            <a:t>Answer the </a:t>
          </a:r>
          <a:r>
            <a:rPr lang="en-US" sz="2400" b="1" i="1" u="none" kern="1200" baseline="0" dirty="0" smtClean="0">
              <a:solidFill>
                <a:schemeClr val="tx1"/>
              </a:solidFill>
              <a:effectLst/>
            </a:rPr>
            <a:t>Challenge Question </a:t>
          </a:r>
          <a:r>
            <a:rPr lang="en-US" sz="2400" b="1" i="0" u="none" kern="1200" baseline="0" dirty="0" smtClean="0">
              <a:solidFill>
                <a:schemeClr val="tx1"/>
              </a:solidFill>
              <a:effectLst/>
            </a:rPr>
            <a:t>and share with family.</a:t>
          </a:r>
        </a:p>
      </dsp:txBody>
      <dsp:txXfrm>
        <a:off x="273780" y="630605"/>
        <a:ext cx="7488833" cy="3285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D47A1-F680-45BF-94F8-F78023F19AC7}">
      <dsp:nvSpPr>
        <dsp:cNvPr id="0" name=""/>
        <dsp:cNvSpPr/>
      </dsp:nvSpPr>
      <dsp:spPr>
        <a:xfrm rot="10800000" flipV="1">
          <a:off x="548242" y="2"/>
          <a:ext cx="6741135" cy="340736"/>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endParaRPr lang="en-US" sz="3600" kern="1200" dirty="0">
            <a:ln>
              <a:solidFill>
                <a:schemeClr val="lt1">
                  <a:hueOff val="0"/>
                  <a:satOff val="0"/>
                  <a:lumOff val="0"/>
                </a:schemeClr>
              </a:solidFill>
            </a:ln>
            <a:solidFill>
              <a:srgbClr val="FFC000"/>
            </a:solidFill>
          </a:endParaRPr>
        </a:p>
      </dsp:txBody>
      <dsp:txXfrm rot="-10800000">
        <a:off x="558222" y="9982"/>
        <a:ext cx="6721175" cy="320776"/>
      </dsp:txXfrm>
    </dsp:sp>
    <dsp:sp modelId="{3224C273-F760-4C41-9B74-1B97762F6F0A}">
      <dsp:nvSpPr>
        <dsp:cNvPr id="0" name=""/>
        <dsp:cNvSpPr/>
      </dsp:nvSpPr>
      <dsp:spPr>
        <a:xfrm>
          <a:off x="6350002" y="2285999"/>
          <a:ext cx="760232" cy="760232"/>
        </a:xfrm>
        <a:prstGeom prst="roundRect">
          <a:avLst>
            <a:gd name="adj" fmla="val 1667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0572D-66EB-4759-A84F-9FE9E39153DE}">
      <dsp:nvSpPr>
        <dsp:cNvPr id="0" name=""/>
        <dsp:cNvSpPr/>
      </dsp:nvSpPr>
      <dsp:spPr>
        <a:xfrm>
          <a:off x="787393" y="381000"/>
          <a:ext cx="6511763" cy="3711455"/>
        </a:xfrm>
        <a:prstGeom prst="roundRect">
          <a:avLst>
            <a:gd name="adj" fmla="val 16670"/>
          </a:avLst>
        </a:prstGeom>
        <a:solidFill>
          <a:srgbClr val="FDE8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endParaRPr lang="en-US" sz="2800" b="1" kern="1200" dirty="0">
            <a:solidFill>
              <a:srgbClr val="C00000"/>
            </a:solidFill>
          </a:endParaRPr>
        </a:p>
      </dsp:txBody>
      <dsp:txXfrm>
        <a:off x="968604" y="562211"/>
        <a:ext cx="6149341" cy="33490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D47A1-F680-45BF-94F8-F78023F19AC7}">
      <dsp:nvSpPr>
        <dsp:cNvPr id="0" name=""/>
        <dsp:cNvSpPr/>
      </dsp:nvSpPr>
      <dsp:spPr>
        <a:xfrm rot="10800000" flipV="1">
          <a:off x="596014" y="5642"/>
          <a:ext cx="7193598" cy="339819"/>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endParaRPr lang="en-US" sz="3600" kern="1200" dirty="0">
            <a:ln>
              <a:solidFill>
                <a:schemeClr val="lt1">
                  <a:hueOff val="0"/>
                  <a:satOff val="0"/>
                  <a:lumOff val="0"/>
                </a:schemeClr>
              </a:solidFill>
            </a:ln>
            <a:solidFill>
              <a:srgbClr val="FFC000"/>
            </a:solidFill>
          </a:endParaRPr>
        </a:p>
      </dsp:txBody>
      <dsp:txXfrm rot="-10800000">
        <a:off x="605967" y="15595"/>
        <a:ext cx="7173692" cy="319913"/>
      </dsp:txXfrm>
    </dsp:sp>
    <dsp:sp modelId="{3224C273-F760-4C41-9B74-1B97762F6F0A}">
      <dsp:nvSpPr>
        <dsp:cNvPr id="0" name=""/>
        <dsp:cNvSpPr/>
      </dsp:nvSpPr>
      <dsp:spPr>
        <a:xfrm>
          <a:off x="6416872" y="2285486"/>
          <a:ext cx="758186" cy="758186"/>
        </a:xfrm>
        <a:prstGeom prst="roundRect">
          <a:avLst>
            <a:gd name="adj" fmla="val 1667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B0572D-66EB-4759-A84F-9FE9E39153DE}">
      <dsp:nvSpPr>
        <dsp:cNvPr id="0" name=""/>
        <dsp:cNvSpPr/>
      </dsp:nvSpPr>
      <dsp:spPr>
        <a:xfrm>
          <a:off x="1315" y="385615"/>
          <a:ext cx="8152084" cy="3701465"/>
        </a:xfrm>
        <a:prstGeom prst="roundRect">
          <a:avLst>
            <a:gd name="adj" fmla="val 16670"/>
          </a:avLst>
        </a:prstGeom>
        <a:solidFill>
          <a:srgbClr val="FDE8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b="1" kern="1200" dirty="0" smtClean="0">
              <a:solidFill>
                <a:srgbClr val="C00000"/>
              </a:solidFill>
            </a:rPr>
            <a:t>Learning Community Standards</a:t>
          </a:r>
          <a:endParaRPr lang="en-US" sz="2800" b="1" kern="1200" dirty="0">
            <a:solidFill>
              <a:srgbClr val="C00000"/>
            </a:solidFill>
          </a:endParaRPr>
        </a:p>
        <a:p>
          <a:pPr marL="228600" lvl="1" indent="-228600" algn="l" defTabSz="1022350">
            <a:lnSpc>
              <a:spcPct val="90000"/>
            </a:lnSpc>
            <a:spcBef>
              <a:spcPct val="0"/>
            </a:spcBef>
            <a:spcAft>
              <a:spcPct val="15000"/>
            </a:spcAft>
            <a:buChar char="••"/>
          </a:pPr>
          <a:r>
            <a:rPr lang="en-US" sz="2300" b="1" i="0" u="none" kern="1200" baseline="0" dirty="0" smtClean="0">
              <a:solidFill>
                <a:schemeClr val="tx1"/>
              </a:solidFill>
              <a:effectLst/>
            </a:rPr>
            <a:t>Listen actively to understand.</a:t>
          </a:r>
        </a:p>
        <a:p>
          <a:pPr marL="228600" lvl="1" indent="-228600" algn="l" defTabSz="1022350" rtl="0">
            <a:lnSpc>
              <a:spcPct val="90000"/>
            </a:lnSpc>
            <a:spcBef>
              <a:spcPct val="0"/>
            </a:spcBef>
            <a:spcAft>
              <a:spcPct val="15000"/>
            </a:spcAft>
            <a:buChar char="••"/>
          </a:pPr>
          <a:r>
            <a:rPr lang="en-US" sz="2300" b="1" i="0" u="none" kern="1200" baseline="0" dirty="0" smtClean="0">
              <a:solidFill>
                <a:schemeClr val="tx1"/>
              </a:solidFill>
              <a:effectLst/>
            </a:rPr>
            <a:t>Engage with enthusiasm.</a:t>
          </a:r>
        </a:p>
        <a:p>
          <a:pPr marL="228600" lvl="1" indent="-228600" algn="l" defTabSz="1022350">
            <a:lnSpc>
              <a:spcPct val="90000"/>
            </a:lnSpc>
            <a:spcBef>
              <a:spcPct val="0"/>
            </a:spcBef>
            <a:spcAft>
              <a:spcPct val="15000"/>
            </a:spcAft>
            <a:buChar char="••"/>
          </a:pPr>
          <a:r>
            <a:rPr lang="en-US" sz="2300" b="1" i="0" u="none" kern="1200" baseline="0" dirty="0" smtClean="0">
              <a:solidFill>
                <a:schemeClr val="tx1"/>
              </a:solidFill>
              <a:effectLst/>
            </a:rPr>
            <a:t>Appreciate differences– </a:t>
          </a:r>
          <a:r>
            <a:rPr lang="en-US" sz="2300" b="1" i="1" u="none" kern="1200" baseline="0" dirty="0" smtClean="0">
              <a:solidFill>
                <a:schemeClr val="tx1"/>
              </a:solidFill>
              <a:effectLst/>
            </a:rPr>
            <a:t>“Put-Ups Only.”</a:t>
          </a:r>
        </a:p>
        <a:p>
          <a:pPr marL="228600" lvl="1" indent="-228600" algn="l" defTabSz="1022350">
            <a:lnSpc>
              <a:spcPct val="90000"/>
            </a:lnSpc>
            <a:spcBef>
              <a:spcPct val="0"/>
            </a:spcBef>
            <a:spcAft>
              <a:spcPct val="15000"/>
            </a:spcAft>
            <a:buChar char="••"/>
          </a:pPr>
          <a:r>
            <a:rPr lang="en-US" sz="2300" b="1" i="0" u="none" kern="1200" baseline="0" dirty="0" smtClean="0">
              <a:solidFill>
                <a:schemeClr val="tx1"/>
              </a:solidFill>
              <a:effectLst/>
            </a:rPr>
            <a:t>Offer help willingly.</a:t>
          </a:r>
        </a:p>
        <a:p>
          <a:pPr marL="228600" lvl="1" indent="-228600" algn="l" defTabSz="1022350">
            <a:lnSpc>
              <a:spcPct val="90000"/>
            </a:lnSpc>
            <a:spcBef>
              <a:spcPct val="0"/>
            </a:spcBef>
            <a:spcAft>
              <a:spcPct val="15000"/>
            </a:spcAft>
            <a:buChar char="••"/>
          </a:pPr>
          <a:r>
            <a:rPr lang="en-US" sz="2300" b="1" i="0" u="none" kern="1200" baseline="0" dirty="0" smtClean="0">
              <a:solidFill>
                <a:schemeClr val="tx1"/>
              </a:solidFill>
              <a:effectLst/>
            </a:rPr>
            <a:t>Check performance routinely.</a:t>
          </a:r>
        </a:p>
        <a:p>
          <a:pPr marL="228600" lvl="1" indent="-228600" algn="l" defTabSz="1022350">
            <a:lnSpc>
              <a:spcPct val="90000"/>
            </a:lnSpc>
            <a:spcBef>
              <a:spcPct val="0"/>
            </a:spcBef>
            <a:spcAft>
              <a:spcPct val="15000"/>
            </a:spcAft>
            <a:buChar char="••"/>
          </a:pPr>
          <a:r>
            <a:rPr lang="en-US" sz="2300" b="1" i="0" u="none" kern="1200" baseline="0" dirty="0" smtClean="0">
              <a:solidFill>
                <a:schemeClr val="tx1"/>
              </a:solidFill>
              <a:effectLst/>
            </a:rPr>
            <a:t>Explain what you’ve learned to your </a:t>
          </a:r>
          <a:r>
            <a:rPr lang="en-US" sz="2300" b="1" i="1" u="none" kern="1200" baseline="0" dirty="0" smtClean="0">
              <a:solidFill>
                <a:schemeClr val="tx1"/>
              </a:solidFill>
              <a:effectLst/>
            </a:rPr>
            <a:t>Family Team</a:t>
          </a:r>
          <a:r>
            <a:rPr lang="en-US" sz="2300" kern="1200" dirty="0" smtClean="0"/>
            <a:t> </a:t>
          </a:r>
          <a:r>
            <a:rPr lang="en-US" sz="2300" b="1" i="1" u="none" kern="1200" baseline="0" dirty="0" smtClean="0">
              <a:solidFill>
                <a:schemeClr val="tx1"/>
              </a:solidFill>
              <a:effectLst/>
            </a:rPr>
            <a:t>Member.</a:t>
          </a:r>
        </a:p>
      </dsp:txBody>
      <dsp:txXfrm>
        <a:off x="182038" y="566338"/>
        <a:ext cx="7790638" cy="334001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97FEED3-F6B7-4586-96D3-7159F43D83C1}" type="slidenum">
              <a:rPr lang="en-US" smtClean="0"/>
              <a:pPr/>
              <a:t>‹#›</a:t>
            </a:fld>
            <a:endParaRPr lang="en-US"/>
          </a:p>
        </p:txBody>
      </p:sp>
    </p:spTree>
    <p:extLst>
      <p:ext uri="{BB962C8B-B14F-4D97-AF65-F5344CB8AC3E}">
        <p14:creationId xmlns:p14="http://schemas.microsoft.com/office/powerpoint/2010/main" val="372548461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F7F8CD8-2594-4A3D-8F2C-F56635F7E1C9}" type="slidenum">
              <a:rPr lang="en-US" smtClean="0"/>
              <a:pPr/>
              <a:t>‹#›</a:t>
            </a:fld>
            <a:endParaRPr lang="en-US"/>
          </a:p>
        </p:txBody>
      </p:sp>
    </p:spTree>
    <p:extLst>
      <p:ext uri="{BB962C8B-B14F-4D97-AF65-F5344CB8AC3E}">
        <p14:creationId xmlns:p14="http://schemas.microsoft.com/office/powerpoint/2010/main" val="170039454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Getting Started</a:t>
            </a:r>
          </a:p>
          <a:p>
            <a:endParaRPr lang="en-US" sz="1200" i="1" kern="1200" dirty="0" smtClean="0">
              <a:solidFill>
                <a:schemeClr val="tx1"/>
              </a:solidFill>
              <a:effectLst/>
              <a:latin typeface="+mn-lt"/>
              <a:ea typeface="+mn-ea"/>
              <a:cs typeface="+mn-cs"/>
            </a:endParaRPr>
          </a:p>
          <a:p>
            <a:pPr eaLnBrk="1" hangingPunct="1">
              <a:spcBef>
                <a:spcPct val="0"/>
              </a:spcBef>
            </a:pPr>
            <a:r>
              <a:rPr lang="en-US" dirty="0" smtClean="0"/>
              <a:t>Welcome to the </a:t>
            </a:r>
            <a:r>
              <a:rPr lang="en-US" b="1" dirty="0" smtClean="0"/>
              <a:t>Be United in the Zone for Learning, Family Engagement, and Data-Informed Decision Making (</a:t>
            </a:r>
            <a:r>
              <a:rPr lang="en-US" b="1" dirty="0" err="1" smtClean="0"/>
              <a:t>BUZzzz</a:t>
            </a:r>
            <a:r>
              <a:rPr lang="en-US" b="1" dirty="0" smtClean="0"/>
              <a:t>).  </a:t>
            </a:r>
            <a:r>
              <a:rPr lang="en-US" dirty="0" smtClean="0"/>
              <a:t>Each of the small z’s have a meaning.  The first ”z” stands for </a:t>
            </a:r>
            <a:r>
              <a:rPr lang="en-US" b="1" dirty="0" smtClean="0"/>
              <a:t>Learning.  </a:t>
            </a:r>
            <a:r>
              <a:rPr lang="en-US" dirty="0" smtClean="0"/>
              <a:t>The second one refers to </a:t>
            </a:r>
            <a:r>
              <a:rPr lang="en-US" b="1" dirty="0" smtClean="0"/>
              <a:t>Family Engagement </a:t>
            </a:r>
            <a:r>
              <a:rPr lang="en-US" dirty="0" smtClean="0"/>
              <a:t>followed by the last “z,”</a:t>
            </a:r>
            <a:r>
              <a:rPr lang="en-US" b="1" dirty="0" smtClean="0"/>
              <a:t> Data-Informed Decision Making.  </a:t>
            </a:r>
          </a:p>
          <a:p>
            <a:pPr eaLnBrk="1" hangingPunct="1">
              <a:spcBef>
                <a:spcPct val="0"/>
              </a:spcBef>
            </a:pPr>
            <a:r>
              <a:rPr lang="en-US" dirty="0" smtClean="0"/>
              <a:t>As you progress through the </a:t>
            </a:r>
            <a:r>
              <a:rPr lang="en-US" b="1" dirty="0" smtClean="0"/>
              <a:t>Online Learning Events (OLEs)</a:t>
            </a:r>
            <a:r>
              <a:rPr lang="en-US" dirty="0" smtClean="0"/>
              <a:t>, you will be learning about the </a:t>
            </a:r>
            <a:r>
              <a:rPr lang="en-US" dirty="0" err="1" smtClean="0"/>
              <a:t>BUZzzz</a:t>
            </a:r>
            <a:r>
              <a:rPr lang="en-US" dirty="0" smtClean="0"/>
              <a:t> initiative and participating in simulation activities to develop understandings of practices for implementation in your classes.  One of those practices, the </a:t>
            </a:r>
            <a:r>
              <a:rPr lang="en-US" b="1" dirty="0" smtClean="0"/>
              <a:t>Team-Based Cycle of Instruction </a:t>
            </a:r>
            <a:r>
              <a:rPr lang="en-US" dirty="0" smtClean="0"/>
              <a:t>(TBCI), will be used to guide learning activities.</a:t>
            </a:r>
          </a:p>
          <a:p>
            <a:r>
              <a:rPr lang="en-US" sz="1200" i="0" kern="1200" dirty="0" smtClean="0">
                <a:solidFill>
                  <a:schemeClr val="tx1"/>
                </a:solidFill>
                <a:effectLst/>
                <a:latin typeface="+mn-lt"/>
                <a:ea typeface="+mn-ea"/>
                <a:cs typeface="+mn-cs"/>
              </a:rPr>
              <a:t>We will be doing</a:t>
            </a:r>
            <a:r>
              <a:rPr lang="en-US" sz="1200" i="0" kern="1200" baseline="0" dirty="0" smtClean="0">
                <a:solidFill>
                  <a:schemeClr val="tx1"/>
                </a:solidFill>
                <a:effectLst/>
                <a:latin typeface="+mn-lt"/>
                <a:ea typeface="+mn-ea"/>
                <a:cs typeface="+mn-cs"/>
              </a:rPr>
              <a:t> a number of interactive activities and have many opportunities to get to know you over the duration of the Institute.  That said, let’s take a quick poll to see who is in our community.  </a:t>
            </a:r>
          </a:p>
          <a:p>
            <a:pPr marL="171450" indent="-171450">
              <a:buFont typeface="Arial" panose="020B0604020202020204" pitchFamily="34" charset="0"/>
              <a:buChar char="•"/>
            </a:pPr>
            <a:r>
              <a:rPr lang="en-US" sz="1200" i="0" kern="1200" baseline="0" dirty="0" smtClean="0">
                <a:solidFill>
                  <a:schemeClr val="tx1"/>
                </a:solidFill>
                <a:effectLst/>
                <a:latin typeface="+mn-lt"/>
                <a:ea typeface="+mn-ea"/>
                <a:cs typeface="+mn-cs"/>
              </a:rPr>
              <a:t>How many general educators are there?  (If appropriate, have them stand and give name.  If group is too large…don’t have them share name.)</a:t>
            </a:r>
          </a:p>
          <a:p>
            <a:pPr marL="171450" indent="-171450">
              <a:buFont typeface="Arial" panose="020B0604020202020204" pitchFamily="34" charset="0"/>
              <a:buChar char="•"/>
            </a:pPr>
            <a:r>
              <a:rPr lang="en-US" sz="1200" i="0" kern="1200" baseline="0" dirty="0" smtClean="0">
                <a:solidFill>
                  <a:schemeClr val="tx1"/>
                </a:solidFill>
                <a:effectLst/>
                <a:latin typeface="+mn-lt"/>
                <a:ea typeface="+mn-ea"/>
                <a:cs typeface="+mn-cs"/>
              </a:rPr>
              <a:t>How many special educators are there?</a:t>
            </a:r>
          </a:p>
          <a:p>
            <a:pPr marL="171450" indent="-171450">
              <a:buFont typeface="Arial" panose="020B0604020202020204" pitchFamily="34" charset="0"/>
              <a:buChar char="•"/>
            </a:pPr>
            <a:r>
              <a:rPr lang="en-US" sz="1200" i="0" kern="1200" baseline="0" dirty="0" smtClean="0">
                <a:solidFill>
                  <a:schemeClr val="tx1"/>
                </a:solidFill>
                <a:effectLst/>
                <a:latin typeface="+mn-lt"/>
                <a:ea typeface="+mn-ea"/>
                <a:cs typeface="+mn-cs"/>
              </a:rPr>
              <a:t>Are there any </a:t>
            </a:r>
            <a:r>
              <a:rPr lang="en-US" sz="1200" i="0" kern="1200" baseline="0" dirty="0" err="1" smtClean="0">
                <a:solidFill>
                  <a:schemeClr val="tx1"/>
                </a:solidFill>
                <a:effectLst/>
                <a:latin typeface="+mn-lt"/>
                <a:ea typeface="+mn-ea"/>
                <a:cs typeface="+mn-cs"/>
              </a:rPr>
              <a:t>paraeducators</a:t>
            </a:r>
            <a:r>
              <a:rPr lang="en-US" sz="1200" i="0" kern="1200" baseline="0" dirty="0" smtClean="0">
                <a:solidFill>
                  <a:schemeClr val="tx1"/>
                </a:solidFill>
                <a:effectLst/>
                <a:latin typeface="+mn-lt"/>
                <a:ea typeface="+mn-ea"/>
                <a:cs typeface="+mn-cs"/>
              </a:rPr>
              <a:t>?</a:t>
            </a:r>
          </a:p>
          <a:p>
            <a:pPr marL="171450" indent="-171450">
              <a:buFont typeface="Arial" panose="020B0604020202020204" pitchFamily="34" charset="0"/>
              <a:buChar char="•"/>
            </a:pPr>
            <a:r>
              <a:rPr lang="en-US" sz="1200" i="0" kern="1200" baseline="0" dirty="0" smtClean="0">
                <a:solidFill>
                  <a:schemeClr val="tx1"/>
                </a:solidFill>
                <a:effectLst/>
                <a:latin typeface="+mn-lt"/>
                <a:ea typeface="+mn-ea"/>
                <a:cs typeface="+mn-cs"/>
              </a:rPr>
              <a:t>Are there administrators with us today?</a:t>
            </a:r>
          </a:p>
          <a:p>
            <a:pPr marL="171450" indent="-171450">
              <a:buFont typeface="Arial" panose="020B0604020202020204" pitchFamily="34" charset="0"/>
              <a:buChar char="•"/>
            </a:pPr>
            <a:r>
              <a:rPr lang="en-US" sz="1200" i="0" kern="1200" baseline="0" dirty="0" smtClean="0">
                <a:solidFill>
                  <a:schemeClr val="tx1"/>
                </a:solidFill>
                <a:effectLst/>
                <a:latin typeface="+mn-lt"/>
                <a:ea typeface="+mn-ea"/>
                <a:cs typeface="+mn-cs"/>
              </a:rPr>
              <a:t>Are there content specialists/coaches here?</a:t>
            </a:r>
          </a:p>
          <a:p>
            <a:pPr marL="171450" indent="-171450">
              <a:buFont typeface="Arial" panose="020B0604020202020204" pitchFamily="34" charset="0"/>
              <a:buChar char="•"/>
            </a:pPr>
            <a:r>
              <a:rPr lang="en-US" sz="1200" i="0" kern="1200" baseline="0" dirty="0" smtClean="0">
                <a:solidFill>
                  <a:schemeClr val="tx1"/>
                </a:solidFill>
                <a:effectLst/>
                <a:latin typeface="+mn-lt"/>
                <a:ea typeface="+mn-ea"/>
                <a:cs typeface="+mn-cs"/>
              </a:rPr>
              <a:t>Did we miss anyone?</a:t>
            </a:r>
            <a:endParaRPr lang="en-US" sz="1200" i="1"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Well, it’s great to have all of you here today as we begin expanding our </a:t>
            </a:r>
            <a:r>
              <a:rPr lang="en-US" sz="1200" i="0" kern="1200" baseline="0" dirty="0" err="1" smtClean="0">
                <a:solidFill>
                  <a:schemeClr val="tx1"/>
                </a:solidFill>
                <a:effectLst/>
                <a:latin typeface="+mn-lt"/>
                <a:ea typeface="+mn-ea"/>
                <a:cs typeface="+mn-cs"/>
              </a:rPr>
              <a:t>BUZzzz</a:t>
            </a:r>
            <a:r>
              <a:rPr lang="en-US" sz="1200" i="0" kern="1200" baseline="0" dirty="0" smtClean="0">
                <a:solidFill>
                  <a:schemeClr val="tx1"/>
                </a:solidFill>
                <a:effectLst/>
                <a:latin typeface="+mn-lt"/>
                <a:ea typeface="+mn-ea"/>
                <a:cs typeface="+mn-cs"/>
              </a:rPr>
              <a:t> Learning </a:t>
            </a:r>
            <a:r>
              <a:rPr lang="en-US" sz="1200" i="0" kern="1200" baseline="0" err="1" smtClean="0">
                <a:solidFill>
                  <a:schemeClr val="tx1"/>
                </a:solidFill>
                <a:effectLst/>
                <a:latin typeface="+mn-lt"/>
                <a:ea typeface="+mn-ea"/>
                <a:cs typeface="+mn-cs"/>
              </a:rPr>
              <a:t>Community</a:t>
            </a:r>
            <a:r>
              <a:rPr lang="en-US" sz="1200" i="0" kern="1200" baseline="0" smtClean="0">
                <a:solidFill>
                  <a:schemeClr val="tx1"/>
                </a:solidFill>
                <a:effectLst/>
                <a:latin typeface="+mn-lt"/>
                <a:ea typeface="+mn-ea"/>
                <a:cs typeface="+mn-cs"/>
              </a:rPr>
              <a:t>.  </a:t>
            </a:r>
            <a:r>
              <a:rPr lang="en-US" smtClean="0"/>
              <a:t>Let’s </a:t>
            </a:r>
            <a:r>
              <a:rPr lang="en-US" dirty="0" smtClean="0"/>
              <a:t>get started!</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NOTEBOOK:</a:t>
            </a:r>
            <a:r>
              <a:rPr lang="en-US" sz="1600" kern="1200" baseline="0" dirty="0" smtClean="0">
                <a:solidFill>
                  <a:schemeClr val="tx1"/>
                </a:solidFill>
                <a:effectLst/>
                <a:latin typeface="+mn-lt"/>
                <a:ea typeface="+mn-ea"/>
                <a:cs typeface="+mn-cs"/>
              </a:rPr>
              <a:t> </a:t>
            </a:r>
            <a:r>
              <a:rPr lang="en-US" sz="1600" i="1" kern="1200" baseline="0" dirty="0" smtClean="0">
                <a:solidFill>
                  <a:schemeClr val="tx1"/>
                </a:solidFill>
                <a:effectLst/>
                <a:latin typeface="+mn-lt"/>
                <a:ea typeface="+mn-ea"/>
                <a:cs typeface="+mn-cs"/>
              </a:rPr>
              <a:t>Getting Started</a:t>
            </a:r>
          </a:p>
          <a:p>
            <a:pPr algn="l"/>
            <a:endParaRPr lang="en-US" sz="1600" b="0" u="none" dirty="0" smtClean="0">
              <a:solidFill>
                <a:srgbClr val="C00000"/>
              </a:solidFill>
            </a:endParaRPr>
          </a:p>
          <a:p>
            <a:pPr algn="l"/>
            <a:r>
              <a:rPr lang="en-US" sz="1200" b="0" u="none" dirty="0" smtClean="0">
                <a:solidFill>
                  <a:schemeClr val="tx1"/>
                </a:solidFill>
              </a:rPr>
              <a:t>So, how are we doing it?</a:t>
            </a:r>
          </a:p>
          <a:p>
            <a:endParaRPr lang="en-US" sz="1200" dirty="0" smtClean="0"/>
          </a:p>
          <a:p>
            <a:r>
              <a:rPr lang="en-US" sz="1200" dirty="0" smtClean="0"/>
              <a:t>Implementing a systematic approach when teaching </a:t>
            </a:r>
            <a:r>
              <a:rPr lang="en-US" sz="1200" b="1" dirty="0" smtClean="0"/>
              <a:t>MD College &amp; Career Ready Standards </a:t>
            </a:r>
            <a:r>
              <a:rPr lang="en-US" sz="1200" b="0" dirty="0" smtClean="0"/>
              <a:t>in</a:t>
            </a:r>
            <a:r>
              <a:rPr lang="en-US" sz="1200" b="1" dirty="0" smtClean="0"/>
              <a:t> Mathematics</a:t>
            </a:r>
            <a:r>
              <a:rPr lang="en-US" sz="1200" b="1" baseline="0" dirty="0" smtClean="0"/>
              <a:t> </a:t>
            </a:r>
            <a:r>
              <a:rPr lang="en-US" sz="1200" dirty="0" smtClean="0"/>
              <a:t>that includes </a:t>
            </a:r>
            <a:r>
              <a:rPr lang="en-US" sz="1200" b="1" dirty="0" smtClean="0"/>
              <a:t>evidence-based strategies </a:t>
            </a:r>
            <a:r>
              <a:rPr lang="en-US" sz="1200" dirty="0" smtClean="0"/>
              <a:t>in combination with: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t>TAP-IT: </a:t>
            </a:r>
            <a:r>
              <a:rPr lang="en-US" sz="1200" b="1" i="1" dirty="0" smtClean="0"/>
              <a:t>Data–Informed Decision Making Process </a:t>
            </a:r>
            <a:endParaRPr lang="en-US" sz="1200" b="1"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smtClean="0"/>
              <a:t>Structured</a:t>
            </a:r>
            <a:r>
              <a:rPr lang="en-US" sz="1200" b="1" baseline="0" dirty="0" smtClean="0"/>
              <a:t> Cooperative Learning</a:t>
            </a:r>
            <a:endParaRPr lang="en-US" sz="1200" dirty="0" smtClean="0"/>
          </a:p>
          <a:p>
            <a:pPr marL="171450" indent="-171450">
              <a:buFont typeface="Arial" panose="020B0604020202020204" pitchFamily="34" charset="0"/>
              <a:buChar char="•"/>
            </a:pPr>
            <a:r>
              <a:rPr lang="en-US" sz="1200" b="1" dirty="0" smtClean="0"/>
              <a:t>Team-Based Cycle of Instruction: </a:t>
            </a:r>
            <a:r>
              <a:rPr lang="en-US" sz="1200" b="1" i="1" dirty="0" smtClean="0"/>
              <a:t>A UDL  Approach</a:t>
            </a:r>
            <a:endParaRPr lang="en-US" sz="1200" b="0" i="1" dirty="0" smtClean="0"/>
          </a:p>
          <a:p>
            <a:pPr marL="171450" indent="-171450">
              <a:buFont typeface="Arial" panose="020B0604020202020204" pitchFamily="34" charset="0"/>
              <a:buChar char="•"/>
            </a:pPr>
            <a:r>
              <a:rPr lang="en-US" sz="1200" b="1" dirty="0" smtClean="0"/>
              <a:t>Family Engagement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Foundational to this</a:t>
            </a:r>
            <a:r>
              <a:rPr lang="en-US" sz="1200" kern="1200" baseline="0" dirty="0" smtClean="0">
                <a:solidFill>
                  <a:schemeClr val="tx1"/>
                </a:solidFill>
                <a:effectLst/>
                <a:latin typeface="+mn-lt"/>
                <a:ea typeface="+mn-ea"/>
                <a:cs typeface="+mn-cs"/>
              </a:rPr>
              <a:t> systematic approach is the </a:t>
            </a:r>
            <a:r>
              <a:rPr lang="en-US" sz="1200" b="1" kern="1200" dirty="0" smtClean="0">
                <a:solidFill>
                  <a:schemeClr val="tx1"/>
                </a:solidFill>
                <a:effectLst/>
                <a:latin typeface="+mn-lt"/>
                <a:ea typeface="+mn-ea"/>
                <a:cs typeface="+mn-cs"/>
              </a:rPr>
              <a:t>Team-Based Cycle of Instruction (TBCI).</a:t>
            </a:r>
          </a:p>
          <a:p>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mentioned earlier, the</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TBCI</a:t>
            </a:r>
            <a:r>
              <a:rPr lang="en-US" sz="1200" kern="1200" dirty="0" smtClean="0">
                <a:solidFill>
                  <a:schemeClr val="tx1"/>
                </a:solidFill>
                <a:effectLst/>
                <a:latin typeface="+mn-lt"/>
                <a:ea typeface="+mn-ea"/>
                <a:cs typeface="+mn-cs"/>
              </a:rPr>
              <a:t> assists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student learning because it allows a seamless integration of the principles and practices of </a:t>
            </a:r>
            <a:r>
              <a:rPr lang="en-US" sz="1200" b="1" kern="1200" dirty="0" smtClean="0">
                <a:solidFill>
                  <a:schemeClr val="tx1"/>
                </a:solidFill>
                <a:effectLst/>
                <a:latin typeface="+mn-lt"/>
                <a:ea typeface="+mn-ea"/>
                <a:cs typeface="+mn-cs"/>
              </a:rPr>
              <a:t>Universal Design for Learning (UDL) </a:t>
            </a:r>
            <a:r>
              <a:rPr lang="en-US" sz="1200" kern="1200" dirty="0" smtClean="0">
                <a:solidFill>
                  <a:schemeClr val="tx1"/>
                </a:solidFill>
                <a:effectLst/>
                <a:latin typeface="+mn-lt"/>
                <a:ea typeface="+mn-ea"/>
                <a:cs typeface="+mn-cs"/>
              </a:rPr>
              <a:t>and </a:t>
            </a:r>
            <a:r>
              <a:rPr lang="en-US" sz="1200" b="1" kern="1200" dirty="0" smtClean="0">
                <a:solidFill>
                  <a:schemeClr val="tx1"/>
                </a:solidFill>
                <a:effectLst/>
                <a:latin typeface="+mn-lt"/>
                <a:ea typeface="+mn-ea"/>
                <a:cs typeface="+mn-cs"/>
              </a:rPr>
              <a:t>Structured Cooperative Learning </a:t>
            </a:r>
            <a:r>
              <a:rPr lang="en-US" sz="1200" kern="1200" dirty="0" smtClean="0">
                <a:solidFill>
                  <a:schemeClr val="tx1"/>
                </a:solidFill>
                <a:effectLst/>
                <a:latin typeface="+mn-lt"/>
                <a:ea typeface="+mn-ea"/>
                <a:cs typeface="+mn-cs"/>
              </a:rPr>
              <a:t>into your MDCCR mathematics instruction.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these </a:t>
            </a:r>
            <a:r>
              <a:rPr lang="en-US" sz="1200" kern="1200" dirty="0" err="1" smtClean="0">
                <a:solidFill>
                  <a:schemeClr val="tx1"/>
                </a:solidFill>
                <a:effectLst/>
                <a:latin typeface="+mn-lt"/>
                <a:ea typeface="+mn-ea"/>
                <a:cs typeface="+mn-cs"/>
              </a:rPr>
              <a:t>BUZzzz</a:t>
            </a:r>
            <a:r>
              <a:rPr lang="en-US" sz="1200" kern="1200" dirty="0" smtClean="0">
                <a:solidFill>
                  <a:schemeClr val="tx1"/>
                </a:solidFill>
                <a:effectLst/>
                <a:latin typeface="+mn-lt"/>
                <a:ea typeface="+mn-ea"/>
                <a:cs typeface="+mn-cs"/>
              </a:rPr>
              <a:t> professional learning experiences,</a:t>
            </a:r>
            <a:r>
              <a:rPr lang="en-US" sz="1200" kern="1200" baseline="0" dirty="0" smtClean="0">
                <a:solidFill>
                  <a:schemeClr val="tx1"/>
                </a:solidFill>
                <a:effectLst/>
                <a:latin typeface="+mn-lt"/>
                <a:ea typeface="+mn-ea"/>
                <a:cs typeface="+mn-cs"/>
              </a:rPr>
              <a:t> y</a:t>
            </a:r>
            <a:r>
              <a:rPr lang="en-US" sz="1200" kern="1200" dirty="0" smtClean="0">
                <a:solidFill>
                  <a:schemeClr val="tx1"/>
                </a:solidFill>
                <a:effectLst/>
                <a:latin typeface="+mn-lt"/>
                <a:ea typeface="+mn-ea"/>
                <a:cs typeface="+mn-cs"/>
              </a:rPr>
              <a:t>ou will learn how to integrate </a:t>
            </a:r>
            <a:r>
              <a:rPr lang="en-US" sz="1200" b="1" kern="1200" dirty="0" smtClean="0">
                <a:solidFill>
                  <a:schemeClr val="tx1"/>
                </a:solidFill>
                <a:effectLst/>
                <a:latin typeface="+mn-lt"/>
                <a:ea typeface="+mn-ea"/>
                <a:cs typeface="+mn-cs"/>
              </a:rPr>
              <a:t>UDL</a:t>
            </a:r>
            <a:r>
              <a:rPr lang="en-US" sz="1200" kern="1200" dirty="0" smtClean="0">
                <a:solidFill>
                  <a:schemeClr val="tx1"/>
                </a:solidFill>
                <a:effectLst/>
                <a:latin typeface="+mn-lt"/>
                <a:ea typeface="+mn-ea"/>
                <a:cs typeface="+mn-cs"/>
              </a:rPr>
              <a:t> principles and practices that reflect the </a:t>
            </a:r>
            <a:r>
              <a:rPr lang="en-US" sz="1200" u="sng" kern="1200" dirty="0" smtClean="0">
                <a:solidFill>
                  <a:schemeClr val="tx1"/>
                </a:solidFill>
                <a:effectLst/>
                <a:latin typeface="+mn-lt"/>
                <a:ea typeface="+mn-ea"/>
                <a:cs typeface="+mn-cs"/>
              </a:rPr>
              <a:t>what</a:t>
            </a:r>
            <a:r>
              <a:rPr lang="en-US" sz="1200" u="non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learning, the </a:t>
            </a:r>
            <a:r>
              <a:rPr lang="en-US" sz="1200" u="sng" kern="1200" dirty="0" smtClean="0">
                <a:solidFill>
                  <a:schemeClr val="tx1"/>
                </a:solidFill>
                <a:effectLst/>
                <a:latin typeface="+mn-lt"/>
                <a:ea typeface="+mn-ea"/>
                <a:cs typeface="+mn-cs"/>
              </a:rPr>
              <a:t>how</a:t>
            </a:r>
            <a:r>
              <a:rPr lang="en-US" sz="1200" kern="1200" dirty="0" smtClean="0">
                <a:solidFill>
                  <a:schemeClr val="tx1"/>
                </a:solidFill>
                <a:effectLst/>
                <a:latin typeface="+mn-lt"/>
                <a:ea typeface="+mn-ea"/>
                <a:cs typeface="+mn-cs"/>
              </a:rPr>
              <a:t> of learning, and the </a:t>
            </a:r>
            <a:r>
              <a:rPr lang="en-US" sz="1200" u="sng"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of learning.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expectation is</a:t>
            </a:r>
            <a:r>
              <a:rPr lang="en-US" sz="1200" kern="1200" baseline="0" dirty="0" smtClean="0">
                <a:solidFill>
                  <a:schemeClr val="tx1"/>
                </a:solidFill>
                <a:effectLst/>
                <a:latin typeface="+mn-lt"/>
                <a:ea typeface="+mn-ea"/>
                <a:cs typeface="+mn-cs"/>
              </a:rPr>
              <a:t> that during instruction with your students, you </a:t>
            </a:r>
            <a:r>
              <a:rPr lang="en-US" sz="1200" kern="1200" dirty="0" smtClean="0">
                <a:solidFill>
                  <a:schemeClr val="tx1"/>
                </a:solidFill>
                <a:effectLst/>
                <a:latin typeface="+mn-lt"/>
                <a:ea typeface="+mn-ea"/>
                <a:cs typeface="+mn-cs"/>
              </a:rPr>
              <a:t> will routinely present information and content in different ways, differentiate the ways that students can express what they know, and stimulate interest and motivation for learning.  Remember, the infusion of </a:t>
            </a:r>
            <a:r>
              <a:rPr lang="en-US" sz="1200" b="1" kern="1200" dirty="0" smtClean="0">
                <a:solidFill>
                  <a:schemeClr val="tx1"/>
                </a:solidFill>
                <a:effectLst/>
                <a:latin typeface="+mn-lt"/>
                <a:ea typeface="+mn-ea"/>
                <a:cs typeface="+mn-cs"/>
              </a:rPr>
              <a:t>UDL</a:t>
            </a:r>
            <a:r>
              <a:rPr lang="en-US" sz="1200" kern="1200" dirty="0" smtClean="0">
                <a:solidFill>
                  <a:schemeClr val="tx1"/>
                </a:solidFill>
                <a:effectLst/>
                <a:latin typeface="+mn-lt"/>
                <a:ea typeface="+mn-ea"/>
                <a:cs typeface="+mn-cs"/>
              </a:rPr>
              <a:t> offers </a:t>
            </a:r>
            <a:r>
              <a:rPr lang="en-US" sz="1200" b="1" kern="1200" dirty="0" smtClean="0">
                <a:solidFill>
                  <a:schemeClr val="tx1"/>
                </a:solidFill>
                <a:effectLst/>
                <a:latin typeface="+mn-lt"/>
                <a:ea typeface="+mn-ea"/>
                <a:cs typeface="+mn-cs"/>
              </a:rPr>
              <a:t>equal opportunities for all students</a:t>
            </a:r>
            <a:r>
              <a:rPr lang="en-US" sz="1200" kern="1200" dirty="0" smtClean="0">
                <a:solidFill>
                  <a:schemeClr val="tx1"/>
                </a:solidFill>
                <a:effectLst/>
                <a:latin typeface="+mn-lt"/>
                <a:ea typeface="+mn-ea"/>
                <a:cs typeface="+mn-cs"/>
              </a:rPr>
              <a:t> to become </a:t>
            </a:r>
            <a:r>
              <a:rPr lang="en-US" sz="1200" b="1" kern="1200" dirty="0" smtClean="0">
                <a:solidFill>
                  <a:schemeClr val="tx1"/>
                </a:solidFill>
                <a:effectLst/>
                <a:latin typeface="+mn-lt"/>
                <a:ea typeface="+mn-ea"/>
                <a:cs typeface="+mn-cs"/>
              </a:rPr>
              <a:t>expert learners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TBCI </a:t>
            </a:r>
            <a:r>
              <a:rPr lang="en-US" sz="1200" kern="1200" dirty="0" smtClean="0">
                <a:solidFill>
                  <a:schemeClr val="tx1"/>
                </a:solidFill>
                <a:effectLst/>
                <a:latin typeface="+mn-lt"/>
                <a:ea typeface="+mn-ea"/>
                <a:cs typeface="+mn-cs"/>
              </a:rPr>
              <a:t>also allows for a seamless integration of </a:t>
            </a:r>
            <a:r>
              <a:rPr lang="en-US" sz="1200" b="1" kern="1200" dirty="0" smtClean="0">
                <a:solidFill>
                  <a:schemeClr val="tx1"/>
                </a:solidFill>
                <a:effectLst/>
                <a:latin typeface="+mn-lt"/>
                <a:ea typeface="+mn-ea"/>
                <a:cs typeface="+mn-cs"/>
              </a:rPr>
              <a:t>Structured Cooperative Learning. </a:t>
            </a:r>
            <a:r>
              <a:rPr lang="en-US" sz="1200" kern="1200" dirty="0" smtClean="0">
                <a:solidFill>
                  <a:schemeClr val="tx1"/>
                </a:solidFill>
                <a:effectLst/>
                <a:latin typeface="+mn-lt"/>
                <a:ea typeface="+mn-ea"/>
                <a:cs typeface="+mn-cs"/>
              </a:rPr>
              <a:t>The infusion of </a:t>
            </a:r>
            <a:r>
              <a:rPr lang="en-US" sz="1200" b="1" kern="1200" dirty="0" smtClean="0">
                <a:solidFill>
                  <a:schemeClr val="tx1"/>
                </a:solidFill>
                <a:effectLst/>
                <a:latin typeface="+mn-lt"/>
                <a:ea typeface="+mn-ea"/>
                <a:cs typeface="+mn-cs"/>
              </a:rPr>
              <a:t>Structured Cooperative Learning </a:t>
            </a:r>
            <a:r>
              <a:rPr lang="en-US" sz="1200" kern="1200" dirty="0" smtClean="0">
                <a:solidFill>
                  <a:schemeClr val="tx1"/>
                </a:solidFill>
                <a:effectLst/>
                <a:latin typeface="+mn-lt"/>
                <a:ea typeface="+mn-ea"/>
                <a:cs typeface="+mn-cs"/>
              </a:rPr>
              <a:t>into </a:t>
            </a:r>
            <a:r>
              <a:rPr lang="en-US" sz="1200" b="1" kern="1200" dirty="0" smtClean="0">
                <a:solidFill>
                  <a:schemeClr val="tx1"/>
                </a:solidFill>
                <a:effectLst/>
                <a:latin typeface="+mn-lt"/>
                <a:ea typeface="+mn-ea"/>
                <a:cs typeface="+mn-cs"/>
              </a:rPr>
              <a:t>TBCI</a:t>
            </a:r>
            <a:r>
              <a:rPr lang="en-US" sz="1200" kern="1200" dirty="0" smtClean="0">
                <a:solidFill>
                  <a:schemeClr val="tx1"/>
                </a:solidFill>
                <a:effectLst/>
                <a:latin typeface="+mn-lt"/>
                <a:ea typeface="+mn-ea"/>
                <a:cs typeface="+mn-cs"/>
              </a:rPr>
              <a:t> provides the structure and resources for teachers to build learning communities, comprised of interdependent, productive learning teams that include students with disabilities who</a:t>
            </a:r>
            <a:r>
              <a:rPr lang="en-US" sz="1200" kern="1200" baseline="0" dirty="0" smtClean="0">
                <a:solidFill>
                  <a:schemeClr val="tx1"/>
                </a:solidFill>
                <a:effectLst/>
                <a:latin typeface="+mn-lt"/>
                <a:ea typeface="+mn-ea"/>
                <a:cs typeface="+mn-cs"/>
              </a:rPr>
              <a:t> support the learning of </a:t>
            </a:r>
            <a:r>
              <a:rPr lang="en-US" sz="1200" u="sng" kern="1200" baseline="0" dirty="0" smtClean="0">
                <a:solidFill>
                  <a:schemeClr val="tx1"/>
                </a:solidFill>
                <a:effectLst/>
                <a:latin typeface="+mn-lt"/>
                <a:ea typeface="+mn-ea"/>
                <a:cs typeface="+mn-cs"/>
              </a:rPr>
              <a:t>all</a:t>
            </a:r>
            <a:r>
              <a:rPr lang="en-US" sz="1200" kern="1200" baseline="0" dirty="0" smtClean="0">
                <a:solidFill>
                  <a:schemeClr val="tx1"/>
                </a:solidFill>
                <a:effectLst/>
                <a:latin typeface="+mn-lt"/>
                <a:ea typeface="+mn-ea"/>
                <a:cs typeface="+mn-cs"/>
              </a:rPr>
              <a:t> members</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F7F8CD8-2594-4A3D-8F2C-F56635F7E1C9}" type="slidenum">
              <a:rPr lang="en-US" smtClean="0"/>
              <a:pPr/>
              <a:t>10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5828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Getting Started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Quite simply, we can’t argue with the facts. </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Statewide, we are trending upwards when it concerns the math achievement gap for students with disabilities. This trend is based on five years of data from 2009-2010 through 2013-2014.</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Over time, the higher the grade level, the larger the increase.</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 Grade 3 the Gap increase over five years was 11.60%</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 Grade 4 the Gap increase over five years was 13.80%</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 Grade 5 the Gap increase over five years was 14.20%</a:t>
            </a:r>
            <a:endParaRPr lang="en-US" sz="105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This isn’t the case in Dorchester County Public Schools. Although the gap has increased over time, a larger increase wasn’t reflected at the 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Grade level.</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 Grade 3 the Gap increase over five years was 4.50%</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 Grade 4 the Gap increase over five years was 11.80%</a:t>
            </a:r>
            <a:endParaRPr lang="en-US" sz="105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 Grade 5 the Gap increase over five years was 5.60%</a:t>
            </a:r>
            <a:endParaRPr lang="en-US" sz="105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7F8CD8-2594-4A3D-8F2C-F56635F7E1C9}" type="slidenum">
              <a:rPr lang="en-US" smtClean="0"/>
              <a:pPr/>
              <a:t>11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5828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Getting Started</a:t>
            </a:r>
          </a:p>
          <a:p>
            <a:endParaRPr lang="en-US" b="0" i="0" baseline="0" dirty="0" smtClean="0"/>
          </a:p>
          <a:p>
            <a:r>
              <a:rPr lang="en-US" b="0" i="0" baseline="0" dirty="0" smtClean="0"/>
              <a:t>Let’s take a broad view of the project.  The project components are organized within 10 areas (hexagons):</a:t>
            </a:r>
          </a:p>
          <a:p>
            <a:endParaRPr lang="en-US" b="0" i="0" baseline="0" dirty="0" smtClean="0"/>
          </a:p>
          <a:p>
            <a:pPr marL="171450" indent="-171450">
              <a:buFont typeface="Arial" panose="020B0604020202020204" pitchFamily="34" charset="0"/>
              <a:buChar char="•"/>
            </a:pPr>
            <a:r>
              <a:rPr lang="en-US" b="0" i="0" baseline="0" dirty="0" smtClean="0"/>
              <a:t>MD College &amp; Career-Ready Standards in Mathematics;</a:t>
            </a:r>
          </a:p>
          <a:p>
            <a:pPr marL="171450" indent="-171450" defTabSz="931774">
              <a:buFont typeface="Arial" panose="020B0604020202020204" pitchFamily="34" charset="0"/>
              <a:buChar char="•"/>
              <a:defRPr/>
            </a:pPr>
            <a:r>
              <a:rPr lang="en-US" b="0" i="0" baseline="0" dirty="0" smtClean="0"/>
              <a:t>Team-Based Cycle of Instruction (TBCI); </a:t>
            </a:r>
          </a:p>
          <a:p>
            <a:pPr marL="171450" indent="-171450">
              <a:buFont typeface="Arial" panose="020B0604020202020204" pitchFamily="34" charset="0"/>
              <a:buChar char="•"/>
            </a:pPr>
            <a:r>
              <a:rPr lang="en-US" b="0" i="0" baseline="0" dirty="0" smtClean="0"/>
              <a:t>Universal Design for Learning (UDL);</a:t>
            </a:r>
          </a:p>
          <a:p>
            <a:pPr marL="171450" indent="-171450">
              <a:buFont typeface="Arial" panose="020B0604020202020204" pitchFamily="34" charset="0"/>
              <a:buChar char="•"/>
            </a:pPr>
            <a:r>
              <a:rPr lang="en-US" b="0" i="0" baseline="0" dirty="0" smtClean="0"/>
              <a:t>Structured Cooperative Learning, including online, project-based learning experiences called </a:t>
            </a:r>
            <a:r>
              <a:rPr lang="en-US" b="0" i="1" baseline="0" dirty="0" err="1" smtClean="0"/>
              <a:t>TeamQuests</a:t>
            </a:r>
            <a:r>
              <a:rPr lang="en-US" b="0" i="0" baseline="0" dirty="0" smtClean="0"/>
              <a:t>;</a:t>
            </a:r>
          </a:p>
          <a:p>
            <a:pPr marL="171450" indent="-171450" defTabSz="931774">
              <a:buFont typeface="Arial" panose="020B0604020202020204" pitchFamily="34" charset="0"/>
              <a:buChar char="•"/>
              <a:defRPr/>
            </a:pPr>
            <a:r>
              <a:rPr lang="en-US" b="0" i="0" baseline="0" dirty="0" smtClean="0"/>
              <a:t>Evidence-Based Practices in Mathematics (EBP).</a:t>
            </a:r>
          </a:p>
          <a:p>
            <a:pPr marL="171450" indent="-171450">
              <a:buFont typeface="Arial" panose="020B0604020202020204" pitchFamily="34" charset="0"/>
              <a:buChar char="•"/>
            </a:pPr>
            <a:r>
              <a:rPr lang="en-US" b="0" i="0" baseline="0" dirty="0" smtClean="0"/>
              <a:t>Inclusive Practices</a:t>
            </a:r>
            <a:r>
              <a:rPr lang="en-US" b="0" i="1" baseline="0" dirty="0" smtClean="0"/>
              <a:t>;</a:t>
            </a:r>
          </a:p>
          <a:p>
            <a:pPr marL="171450" indent="-171450" defTabSz="931774">
              <a:buFont typeface="Arial" panose="020B0604020202020204" pitchFamily="34" charset="0"/>
              <a:buChar char="•"/>
              <a:defRPr/>
            </a:pPr>
            <a:r>
              <a:rPr lang="en-US" b="0" i="0" baseline="0" dirty="0" smtClean="0"/>
              <a:t>Family Engagement;</a:t>
            </a:r>
          </a:p>
          <a:p>
            <a:pPr marL="171450" indent="-171450" defTabSz="931774">
              <a:buFont typeface="Arial" panose="020B0604020202020204" pitchFamily="34" charset="0"/>
              <a:buChar char="•"/>
              <a:defRPr/>
            </a:pPr>
            <a:r>
              <a:rPr lang="en-US" b="0" i="0" baseline="0" dirty="0" smtClean="0"/>
              <a:t>Coaching;</a:t>
            </a:r>
          </a:p>
          <a:p>
            <a:pPr marL="171450" indent="-171450">
              <a:buFont typeface="Arial" panose="020B0604020202020204" pitchFamily="34" charset="0"/>
              <a:buChar char="•"/>
            </a:pPr>
            <a:r>
              <a:rPr lang="en-US" b="0" i="0" baseline="0" dirty="0" smtClean="0"/>
              <a:t>Data-Informed Decision-Making, incorporating the </a:t>
            </a:r>
            <a:r>
              <a:rPr lang="en-US" b="0" i="1" baseline="0" dirty="0" smtClean="0"/>
              <a:t>TAP-IT </a:t>
            </a:r>
            <a:r>
              <a:rPr lang="en-US" b="0" i="0" baseline="0" dirty="0" smtClean="0"/>
              <a:t>process; and</a:t>
            </a:r>
          </a:p>
          <a:p>
            <a:pPr marL="171450" indent="-171450" defTabSz="931774">
              <a:buFont typeface="Arial" panose="020B0604020202020204" pitchFamily="34" charset="0"/>
              <a:buChar char="•"/>
              <a:defRPr/>
            </a:pPr>
            <a:r>
              <a:rPr lang="en-US" b="0" i="0" baseline="0" dirty="0" smtClean="0"/>
              <a:t>Implementation Science</a:t>
            </a:r>
          </a:p>
          <a:p>
            <a:endParaRPr lang="en-US" dirty="0"/>
          </a:p>
          <a:p>
            <a:r>
              <a:rPr lang="en-US" dirty="0"/>
              <a:t>Each component includes specific actions related to professional development and implementation strategies to be carried out by teachers, administrators, parents, and students respective of their roles and responsibilities. </a:t>
            </a:r>
            <a:endParaRPr lang="en-US" dirty="0" smtClean="0"/>
          </a:p>
        </p:txBody>
      </p:sp>
      <p:sp>
        <p:nvSpPr>
          <p:cNvPr id="4" name="Slide Number Placeholder 3"/>
          <p:cNvSpPr>
            <a:spLocks noGrp="1"/>
          </p:cNvSpPr>
          <p:nvPr>
            <p:ph type="sldNum" sz="quarter" idx="10"/>
          </p:nvPr>
        </p:nvSpPr>
        <p:spPr/>
        <p:txBody>
          <a:bodyPr/>
          <a:lstStyle/>
          <a:p>
            <a:fld id="{CF7F8CD8-2594-4A3D-8F2C-F56635F7E1C9}" type="slidenum">
              <a:rPr lang="en-US" smtClean="0"/>
              <a:pPr/>
              <a:t>12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5828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Getting Started</a:t>
            </a:r>
          </a:p>
          <a:p>
            <a:endParaRPr lang="en-US" b="0" i="0" baseline="0" dirty="0" smtClean="0"/>
          </a:p>
          <a:p>
            <a:r>
              <a:rPr lang="en-US" b="0" i="0" baseline="0" dirty="0" smtClean="0"/>
              <a:t>During these initial stages of working together, we will focus specifically on the following areas within the honeycomb and demonstrate how they are integrated into instructional delivery:</a:t>
            </a:r>
          </a:p>
          <a:p>
            <a:pPr defTabSz="931774">
              <a:defRPr/>
            </a:pPr>
            <a:endParaRPr lang="en-US" b="0" i="0" baseline="0" dirty="0" smtClean="0"/>
          </a:p>
          <a:p>
            <a:pPr marL="171450" indent="-171450">
              <a:buFont typeface="Arial" panose="020B0604020202020204" pitchFamily="34" charset="0"/>
              <a:buChar char="•"/>
            </a:pPr>
            <a:r>
              <a:rPr lang="en-US" b="0" i="0" baseline="0" dirty="0" smtClean="0"/>
              <a:t>Universal Design for Learning (UDL);</a:t>
            </a:r>
          </a:p>
          <a:p>
            <a:pPr marL="171450" indent="-171450">
              <a:buFont typeface="Arial" panose="020B0604020202020204" pitchFamily="34" charset="0"/>
              <a:buChar char="•"/>
            </a:pPr>
            <a:r>
              <a:rPr lang="en-US" b="0" i="0" baseline="0" dirty="0" smtClean="0"/>
              <a:t>Family Engagement;</a:t>
            </a:r>
          </a:p>
          <a:p>
            <a:pPr marL="171450" indent="-171450">
              <a:buFont typeface="Arial" panose="020B0604020202020204" pitchFamily="34" charset="0"/>
              <a:buChar char="•"/>
            </a:pPr>
            <a:r>
              <a:rPr lang="en-US" b="0" i="0" baseline="0" dirty="0" smtClean="0"/>
              <a:t>Data-Informed Decision Making;</a:t>
            </a:r>
          </a:p>
          <a:p>
            <a:pPr marL="171450" indent="-171450" defTabSz="931774">
              <a:buFont typeface="Arial" panose="020B0604020202020204" pitchFamily="34" charset="0"/>
              <a:buChar char="•"/>
              <a:defRPr/>
            </a:pPr>
            <a:r>
              <a:rPr lang="en-US" b="0" i="0" baseline="0" dirty="0" smtClean="0"/>
              <a:t>Evidence-Based Practices in Mathematics; </a:t>
            </a:r>
          </a:p>
          <a:p>
            <a:pPr marL="171450" indent="-171450" defTabSz="931774">
              <a:buFont typeface="Arial" panose="020B0604020202020204" pitchFamily="34" charset="0"/>
              <a:buChar char="•"/>
              <a:defRPr/>
            </a:pPr>
            <a:r>
              <a:rPr lang="en-US" b="0" i="0" baseline="0" dirty="0" smtClean="0"/>
              <a:t>Structured Cooperative Learning;</a:t>
            </a:r>
          </a:p>
          <a:p>
            <a:pPr marL="171450" indent="-171450" defTabSz="931774">
              <a:buFont typeface="Arial" panose="020B0604020202020204" pitchFamily="34" charset="0"/>
              <a:buChar char="•"/>
              <a:defRPr/>
            </a:pPr>
            <a:r>
              <a:rPr lang="en-US" b="0" i="0" baseline="0" dirty="0" smtClean="0"/>
              <a:t>Team-Based Cycle of Instruction: and, of course, the </a:t>
            </a:r>
          </a:p>
          <a:p>
            <a:pPr marL="171450" indent="-171450">
              <a:buFont typeface="Arial" panose="020B0604020202020204" pitchFamily="34" charset="0"/>
              <a:buChar char="•"/>
            </a:pPr>
            <a:r>
              <a:rPr lang="en-US" b="0" i="0" baseline="0" dirty="0" smtClean="0"/>
              <a:t>MD College &amp; Career-Ready Standards in Mathematics.</a:t>
            </a: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CF7F8CD8-2594-4A3D-8F2C-F56635F7E1C9}" type="slidenum">
              <a:rPr lang="en-US" smtClean="0"/>
              <a:pPr/>
              <a:t>13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5828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Getting Started</a:t>
            </a:r>
          </a:p>
          <a:p>
            <a:endParaRPr lang="en-US" baseline="0" dirty="0" smtClean="0"/>
          </a:p>
          <a:p>
            <a:r>
              <a:rPr lang="en-US" baseline="0" dirty="0" smtClean="0"/>
              <a:t>As you “fly” deeper into the “honeycomb,” each of these hexagons contain greater specificity about a particular </a:t>
            </a:r>
            <a:r>
              <a:rPr lang="en-US" b="1" baseline="0" dirty="0" err="1" smtClean="0"/>
              <a:t>BUZzzz</a:t>
            </a:r>
            <a:r>
              <a:rPr lang="en-US" baseline="0" dirty="0" smtClean="0"/>
              <a:t> component. </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7F8CD8-2594-4A3D-8F2C-F56635F7E1C9}" type="slidenum">
              <a:rPr lang="en-US" smtClean="0"/>
              <a:pPr/>
              <a:t>14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5828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Getting Started</a:t>
            </a:r>
          </a:p>
          <a:p>
            <a:endParaRPr lang="en-US" sz="1200" b="0" i="1" dirty="0" smtClean="0">
              <a:solidFill>
                <a:srgbClr val="CC3300"/>
              </a:solidFill>
            </a:endParaRPr>
          </a:p>
          <a:p>
            <a:r>
              <a:rPr lang="en-US" sz="1200" b="0" i="0" dirty="0" smtClean="0">
                <a:solidFill>
                  <a:schemeClr val="tx1"/>
                </a:solidFill>
              </a:rPr>
              <a:t>Today,</a:t>
            </a:r>
            <a:r>
              <a:rPr lang="en-US" sz="1200" b="0" i="0" baseline="0" dirty="0" smtClean="0">
                <a:solidFill>
                  <a:schemeClr val="tx1"/>
                </a:solidFill>
              </a:rPr>
              <a:t> will be </a:t>
            </a:r>
            <a:r>
              <a:rPr lang="en-US" sz="1200" b="0" i="0" baseline="0" dirty="0" err="1" smtClean="0">
                <a:solidFill>
                  <a:schemeClr val="tx1"/>
                </a:solidFill>
              </a:rPr>
              <a:t>BUZzzz</a:t>
            </a:r>
            <a:r>
              <a:rPr lang="en-US" sz="1200" b="0" i="0" baseline="0" dirty="0" smtClean="0">
                <a:solidFill>
                  <a:schemeClr val="tx1"/>
                </a:solidFill>
              </a:rPr>
              <a:t> ‘N into two hexagons</a:t>
            </a:r>
            <a:r>
              <a:rPr lang="en-US" sz="1200" b="1" i="0" baseline="0" dirty="0" smtClean="0">
                <a:solidFill>
                  <a:schemeClr val="tx1"/>
                </a:solidFill>
              </a:rPr>
              <a:t>—Family Engagement </a:t>
            </a:r>
            <a:r>
              <a:rPr lang="en-US" sz="1200" b="0" i="0" baseline="0" dirty="0" smtClean="0">
                <a:solidFill>
                  <a:schemeClr val="tx1"/>
                </a:solidFill>
              </a:rPr>
              <a:t>and</a:t>
            </a:r>
            <a:r>
              <a:rPr lang="en-US" sz="1200" b="1" i="0" baseline="0" dirty="0" smtClean="0">
                <a:solidFill>
                  <a:schemeClr val="tx1"/>
                </a:solidFill>
              </a:rPr>
              <a:t> Structured Cooperative Learning.</a:t>
            </a:r>
            <a:endParaRPr lang="en-US" b="0" i="0" dirty="0">
              <a:solidFill>
                <a:schemeClr val="tx1"/>
              </a:solidFill>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15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smtClean="0">
                <a:solidFill>
                  <a:schemeClr val="tx1"/>
                </a:solidFill>
              </a:rPr>
              <a:t>NOTEBOOK: </a:t>
            </a:r>
            <a:r>
              <a:rPr lang="en-US" sz="1200" b="0" i="1" dirty="0" smtClean="0">
                <a:solidFill>
                  <a:schemeClr val="tx1"/>
                </a:solidFill>
              </a:rPr>
              <a:t>Getting Started</a:t>
            </a:r>
          </a:p>
          <a:p>
            <a:endParaRPr lang="en-US" sz="1200" b="0" i="0" dirty="0" smtClean="0">
              <a:solidFill>
                <a:schemeClr val="tx1"/>
              </a:solidFill>
            </a:endParaRPr>
          </a:p>
          <a:p>
            <a:r>
              <a:rPr lang="en-US" sz="1200" b="0" i="0" dirty="0" smtClean="0">
                <a:solidFill>
                  <a:schemeClr val="tx1"/>
                </a:solidFill>
              </a:rPr>
              <a:t>L</a:t>
            </a:r>
            <a:r>
              <a:rPr lang="en-US" sz="1200" b="0" i="0" baseline="0" dirty="0" smtClean="0">
                <a:solidFill>
                  <a:schemeClr val="tx1"/>
                </a:solidFill>
              </a:rPr>
              <a:t>et’s first</a:t>
            </a:r>
            <a:r>
              <a:rPr lang="en-US" sz="1200" b="0" i="0" dirty="0" smtClean="0">
                <a:solidFill>
                  <a:schemeClr val="tx1"/>
                </a:solidFill>
              </a:rPr>
              <a:t> “BUZzzz” into the </a:t>
            </a:r>
            <a:r>
              <a:rPr lang="en-US" sz="1200" b="1" i="0" dirty="0" smtClean="0">
                <a:solidFill>
                  <a:schemeClr val="tx1"/>
                </a:solidFill>
              </a:rPr>
              <a:t>Family Engagement </a:t>
            </a:r>
            <a:r>
              <a:rPr lang="en-US" sz="1200" b="0" i="0" dirty="0" smtClean="0">
                <a:solidFill>
                  <a:schemeClr val="tx1"/>
                </a:solidFill>
              </a:rPr>
              <a:t>hexagon</a:t>
            </a:r>
            <a:r>
              <a:rPr lang="en-US" sz="1200" b="0" i="0" baseline="0" dirty="0" smtClean="0">
                <a:solidFill>
                  <a:schemeClr val="tx1"/>
                </a:solidFill>
              </a:rPr>
              <a:t> for a quick stop.  Frequently, </a:t>
            </a:r>
            <a:r>
              <a:rPr lang="en-US" sz="1200" b="1" i="0" baseline="0" dirty="0" smtClean="0">
                <a:solidFill>
                  <a:schemeClr val="tx1"/>
                </a:solidFill>
              </a:rPr>
              <a:t>Family Engagement </a:t>
            </a:r>
            <a:r>
              <a:rPr lang="en-US" sz="1200" b="0" i="0" baseline="0" dirty="0" smtClean="0">
                <a:solidFill>
                  <a:schemeClr val="tx1"/>
                </a:solidFill>
              </a:rPr>
              <a:t>is either an add-on to instruction or, unfortunately, in many instances not included as a primary function of teaching.  In </a:t>
            </a:r>
            <a:r>
              <a:rPr lang="en-US" sz="1200" b="0" i="0" baseline="0" dirty="0" err="1" smtClean="0">
                <a:solidFill>
                  <a:schemeClr val="tx1"/>
                </a:solidFill>
              </a:rPr>
              <a:t>BUZzzz</a:t>
            </a:r>
            <a:r>
              <a:rPr lang="en-US" sz="1200" b="0" i="0" baseline="0" dirty="0" smtClean="0">
                <a:solidFill>
                  <a:schemeClr val="tx1"/>
                </a:solidFill>
              </a:rPr>
              <a:t>, </a:t>
            </a:r>
            <a:r>
              <a:rPr lang="en-US" sz="1200" b="1" i="0" baseline="0" dirty="0" smtClean="0">
                <a:solidFill>
                  <a:schemeClr val="tx1"/>
                </a:solidFill>
              </a:rPr>
              <a:t>Family Engagement </a:t>
            </a:r>
            <a:r>
              <a:rPr lang="en-US" sz="1200" b="0" i="0" baseline="0" dirty="0" smtClean="0">
                <a:solidFill>
                  <a:schemeClr val="tx1"/>
                </a:solidFill>
              </a:rPr>
              <a:t>plays a primary role in helping teachers to close the achievement gap.  You will have numerous opportunities over these next two days and throughout the year to see and experience how </a:t>
            </a:r>
            <a:r>
              <a:rPr lang="en-US" sz="1200" b="1" i="0" baseline="0" dirty="0" smtClean="0">
                <a:solidFill>
                  <a:schemeClr val="tx1"/>
                </a:solidFill>
              </a:rPr>
              <a:t>Family Engagement </a:t>
            </a:r>
            <a:r>
              <a:rPr lang="en-US" sz="1200" b="0" i="0" baseline="0" dirty="0" smtClean="0">
                <a:solidFill>
                  <a:schemeClr val="tx1"/>
                </a:solidFill>
              </a:rPr>
              <a:t>activities can be seamlessly integrated throughout instructional activities.  You will experience, first hand, how </a:t>
            </a:r>
            <a:r>
              <a:rPr lang="en-US" sz="1200" b="1" i="0" baseline="0" dirty="0" smtClean="0">
                <a:solidFill>
                  <a:schemeClr val="tx1"/>
                </a:solidFill>
              </a:rPr>
              <a:t>Family Engagement </a:t>
            </a:r>
            <a:r>
              <a:rPr lang="en-US" sz="1200" b="0" i="0" baseline="0" dirty="0" smtClean="0">
                <a:solidFill>
                  <a:schemeClr val="tx1"/>
                </a:solidFill>
              </a:rPr>
              <a:t>is part and parcel of daily instructional delivery. </a:t>
            </a:r>
            <a:endParaRPr lang="en-US" b="0" i="0" dirty="0">
              <a:solidFill>
                <a:schemeClr val="tx1"/>
              </a:solidFill>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16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NOTEBOOK: </a:t>
            </a:r>
            <a:r>
              <a:rPr lang="en-US" b="0" i="1" baseline="0" dirty="0" smtClean="0"/>
              <a:t>Getting Started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Keeping the school—home connection in the forefront is an important theme that will be emphasized throughout the institute and subsequent professional development.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r>
              <a:rPr lang="en-US" b="0" i="0" dirty="0" smtClean="0"/>
              <a:t>The four areas of </a:t>
            </a:r>
            <a:r>
              <a:rPr lang="en-US" b="1" i="0" dirty="0" smtClean="0"/>
              <a:t>Family</a:t>
            </a:r>
            <a:r>
              <a:rPr lang="en-US" b="1" i="0" baseline="0" dirty="0" smtClean="0"/>
              <a:t> Engagement </a:t>
            </a:r>
            <a:r>
              <a:rPr lang="en-US" b="0" i="0" baseline="0" dirty="0" smtClean="0"/>
              <a:t>that have been identified to reinforce this theme are:  </a:t>
            </a:r>
            <a:r>
              <a:rPr lang="en-US" b="1" i="0" baseline="0" dirty="0" smtClean="0"/>
              <a:t>1). School Outreach 2). At Home 3). At School 4). For Life </a:t>
            </a:r>
          </a:p>
          <a:p>
            <a:endParaRPr lang="en-US" b="0" i="0" baseline="0" dirty="0" smtClean="0"/>
          </a:p>
          <a:p>
            <a:r>
              <a:rPr lang="en-US" b="0" i="0" baseline="0" dirty="0" smtClean="0"/>
              <a:t>These areas have been identified through research and practice as being essential for providing quality </a:t>
            </a:r>
            <a:r>
              <a:rPr lang="en-US" b="1" i="0" baseline="0" dirty="0" smtClean="0"/>
              <a:t>Family Engagement </a:t>
            </a:r>
            <a:r>
              <a:rPr lang="en-US" b="0" i="0" baseline="0" dirty="0" smtClean="0"/>
              <a:t>activities that improve achievement and performance among children and youth. </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17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NOTEBOOK: </a:t>
            </a:r>
            <a:r>
              <a:rPr lang="en-US" b="0" i="1" baseline="0" dirty="0" smtClean="0"/>
              <a:t>Getting Started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first area addresses </a:t>
            </a:r>
            <a:r>
              <a:rPr lang="en-US" sz="1200" b="1" kern="1200" dirty="0" smtClean="0">
                <a:solidFill>
                  <a:schemeClr val="tx1"/>
                </a:solidFill>
                <a:latin typeface="+mn-lt"/>
                <a:ea typeface="+mn-ea"/>
                <a:cs typeface="+mn-cs"/>
              </a:rPr>
              <a:t>School Outreach to Engage Families, </a:t>
            </a:r>
            <a:r>
              <a:rPr lang="en-US" sz="1200" kern="1200" dirty="0" smtClean="0">
                <a:solidFill>
                  <a:schemeClr val="tx1"/>
                </a:solidFill>
                <a:latin typeface="+mn-lt"/>
                <a:ea typeface="+mn-ea"/>
                <a:cs typeface="+mn-cs"/>
              </a:rPr>
              <a:t>which</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stresses the importance of frequent 2-way communication activities that allow children to show families what they learn.</a:t>
            </a:r>
            <a:r>
              <a:rPr lang="en-US"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a:t>
            </a:r>
            <a:r>
              <a:rPr lang="en-US" sz="1200" kern="1200" dirty="0" smtClean="0">
                <a:solidFill>
                  <a:schemeClr val="tx1"/>
                </a:solidFill>
                <a:latin typeface="+mn-lt"/>
                <a:ea typeface="+mn-ea"/>
                <a:cs typeface="+mn-cs"/>
              </a:rPr>
              <a:t>he next area,</a:t>
            </a:r>
            <a:r>
              <a:rPr lang="en-US" sz="1200" b="1" kern="1200" dirty="0" smtClean="0">
                <a:solidFill>
                  <a:schemeClr val="tx1"/>
                </a:solidFill>
                <a:latin typeface="+mn-lt"/>
                <a:ea typeface="+mn-ea"/>
                <a:cs typeface="+mn-cs"/>
              </a:rPr>
              <a:t> Learning Activities at Home, </a:t>
            </a:r>
            <a:r>
              <a:rPr lang="en-US" sz="1200" kern="1200" dirty="0" smtClean="0">
                <a:solidFill>
                  <a:schemeClr val="tx1"/>
                </a:solidFill>
                <a:latin typeface="+mn-lt"/>
                <a:ea typeface="+mn-ea"/>
                <a:cs typeface="+mn-cs"/>
              </a:rPr>
              <a:t>describes everyday activities that support the curriculum. </a:t>
            </a:r>
            <a:r>
              <a:rPr lang="en-US" b="1" i="0" baseline="0" dirty="0" smtClean="0"/>
              <a:t>At Home </a:t>
            </a:r>
            <a:r>
              <a:rPr lang="en-US" b="0" i="0" baseline="0" dirty="0" smtClean="0"/>
              <a:t>activities, such as playing games, making change, cooking, or gardening, can enrich the curriculum or content being covered at school.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Family Engagement at School </a:t>
            </a:r>
            <a:r>
              <a:rPr lang="en-US" sz="1200" kern="1200" dirty="0" smtClean="0">
                <a:solidFill>
                  <a:schemeClr val="tx1"/>
                </a:solidFill>
                <a:latin typeface="+mn-lt"/>
                <a:ea typeface="+mn-ea"/>
                <a:cs typeface="+mn-cs"/>
              </a:rPr>
              <a:t>is the third area which underscores the importance of valuing </a:t>
            </a:r>
            <a:r>
              <a:rPr lang="en-US" sz="1200" i="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 families as partners within the school learning community. </a:t>
            </a:r>
            <a:r>
              <a:rPr lang="en-US" b="0" i="0" baseline="0" dirty="0" smtClean="0"/>
              <a:t>Administrators and teachers </a:t>
            </a:r>
            <a:r>
              <a:rPr lang="en-US" b="1" i="0" baseline="0" dirty="0" smtClean="0"/>
              <a:t>at school </a:t>
            </a:r>
            <a:r>
              <a:rPr lang="en-US" b="0" i="0" baseline="0" dirty="0" smtClean="0"/>
              <a:t>are responsible for creating an environment that reflects that the school community values families as partners. Just as school leaders should put forward efforts to engage families, it is expected that parents, guardians, and caregivers demonstrate their support for learning and achievement, so that their children embrace high expectations for continuous learning.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Consequently, the final area</a:t>
            </a:r>
            <a:r>
              <a:rPr lang="en-US" sz="1200" b="1" kern="1200" dirty="0" smtClean="0">
                <a:solidFill>
                  <a:schemeClr val="tx1"/>
                </a:solidFill>
                <a:latin typeface="+mn-lt"/>
                <a:ea typeface="+mn-ea"/>
                <a:cs typeface="+mn-cs"/>
              </a:rPr>
              <a:t> For Life </a:t>
            </a:r>
            <a:r>
              <a:rPr lang="en-US" sz="1200" kern="1200" dirty="0" smtClean="0">
                <a:solidFill>
                  <a:schemeClr val="tx1"/>
                </a:solidFill>
                <a:latin typeface="+mn-lt"/>
                <a:ea typeface="+mn-ea"/>
                <a:cs typeface="+mn-cs"/>
              </a:rPr>
              <a:t>encourages supporting learning and high expectations continuously.</a:t>
            </a:r>
          </a:p>
          <a:p>
            <a:endParaRPr lang="en-US" b="0" i="0" baseline="0" dirty="0" smtClean="0"/>
          </a:p>
          <a:p>
            <a:endParaRPr lang="en-US" b="0" i="0"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18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8" marR="0" indent="-1016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Getting Started</a:t>
            </a:r>
          </a:p>
          <a:p>
            <a:pPr marL="566738" indent="-101600">
              <a:defRPr/>
            </a:pPr>
            <a:endParaRPr lang="en-US" baseline="0" dirty="0" smtClean="0"/>
          </a:p>
          <a:p>
            <a:pPr marL="566738" indent="-101600">
              <a:defRPr/>
            </a:pPr>
            <a:r>
              <a:rPr lang="en-US" baseline="0" dirty="0" smtClean="0"/>
              <a:t>To reinforce the importance of </a:t>
            </a:r>
            <a:r>
              <a:rPr lang="en-US" b="1" baseline="0" dirty="0" smtClean="0"/>
              <a:t>Family Engagement </a:t>
            </a:r>
            <a:r>
              <a:rPr lang="en-US" baseline="0" dirty="0" smtClean="0"/>
              <a:t>in helping children to excel, we are going to </a:t>
            </a:r>
            <a:r>
              <a:rPr lang="en-US" b="1" baseline="0" dirty="0" smtClean="0"/>
              <a:t>Power Up </a:t>
            </a:r>
            <a:r>
              <a:rPr lang="en-US" baseline="0" dirty="0" smtClean="0"/>
              <a:t>with technology.  Powering up with technology is a core principle for creating a high performance, 21</a:t>
            </a:r>
            <a:r>
              <a:rPr lang="en-US" baseline="30000" dirty="0" smtClean="0"/>
              <a:t>st</a:t>
            </a:r>
            <a:r>
              <a:rPr lang="en-US" baseline="0" dirty="0" smtClean="0"/>
              <a:t> century </a:t>
            </a:r>
            <a:r>
              <a:rPr lang="en-US" b="1" baseline="0" dirty="0" smtClean="0"/>
              <a:t>Learning Community</a:t>
            </a:r>
            <a:r>
              <a:rPr lang="en-US" baseline="0" dirty="0" smtClean="0"/>
              <a:t>.</a:t>
            </a:r>
          </a:p>
          <a:p>
            <a:pPr marL="566738" indent="-101600">
              <a:defRPr/>
            </a:pPr>
            <a:endParaRPr lang="en-US" baseline="0" dirty="0" smtClean="0"/>
          </a:p>
          <a:p>
            <a:pPr marL="566738" indent="-101600">
              <a:defRPr/>
            </a:pPr>
            <a:r>
              <a:rPr lang="en-US" baseline="0" dirty="0" smtClean="0"/>
              <a:t>Here is a compelling video in which a parent and child express their thoughts and feelings regarding the positive impact of home-school connections. </a:t>
            </a:r>
          </a:p>
          <a:p>
            <a:pPr marL="566738" indent="-101600">
              <a:defRPr/>
            </a:pPr>
            <a:endParaRPr lang="en-US" baseline="0" dirty="0" smtClean="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19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baseline="0" dirty="0" smtClean="0">
                <a:solidFill>
                  <a:schemeClr val="tx1"/>
                </a:solidFill>
              </a:rPr>
              <a:t>NOTEBOOK: </a:t>
            </a:r>
            <a:r>
              <a:rPr lang="en-US" sz="1200" i="1" kern="1200" baseline="0" dirty="0" smtClean="0">
                <a:solidFill>
                  <a:schemeClr val="tx1"/>
                </a:solidFill>
                <a:effectLst/>
                <a:latin typeface="+mn-lt"/>
                <a:ea typeface="+mn-ea"/>
                <a:cs typeface="+mn-cs"/>
              </a:rPr>
              <a:t>Getting Started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smtClean="0">
              <a:solidFill>
                <a:srgbClr val="CC33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baseline="0" dirty="0" smtClean="0">
                <a:solidFill>
                  <a:schemeClr val="tx1"/>
                </a:solidFill>
              </a:rPr>
              <a:t>For the next couple of days, you will be presented with a great deal of information and engaging practices for building highly productive learning environments for virtually all students, particularly those students with special needs. By the end of the Institute, you will be able to: </a:t>
            </a:r>
          </a:p>
          <a:p>
            <a:pPr marL="342900" indent="-342900">
              <a:buAutoNum type="arabicPeriod"/>
            </a:pPr>
            <a:r>
              <a:rPr lang="en-US" b="0" dirty="0" smtClean="0">
                <a:solidFill>
                  <a:schemeClr val="tx1"/>
                </a:solidFill>
              </a:rPr>
              <a:t>Identify the core components of the </a:t>
            </a:r>
            <a:r>
              <a:rPr lang="en-US" b="0" dirty="0" err="1" smtClean="0">
                <a:solidFill>
                  <a:schemeClr val="tx1"/>
                </a:solidFill>
              </a:rPr>
              <a:t>BUZzzz</a:t>
            </a:r>
            <a:r>
              <a:rPr lang="en-US" b="0" dirty="0" smtClean="0">
                <a:solidFill>
                  <a:schemeClr val="tx1"/>
                </a:solidFill>
              </a:rPr>
              <a:t> initiative.</a:t>
            </a:r>
          </a:p>
          <a:p>
            <a:pPr marL="342900" indent="-342900">
              <a:buAutoNum type="arabicPeriod"/>
            </a:pPr>
            <a:r>
              <a:rPr lang="en-US" b="0" dirty="0" smtClean="0">
                <a:solidFill>
                  <a:schemeClr val="tx1"/>
                </a:solidFill>
              </a:rPr>
              <a:t>Describe how </a:t>
            </a:r>
            <a:r>
              <a:rPr lang="en-US" b="1" dirty="0" smtClean="0">
                <a:solidFill>
                  <a:schemeClr val="tx1"/>
                </a:solidFill>
              </a:rPr>
              <a:t>Family Engagement </a:t>
            </a:r>
            <a:r>
              <a:rPr lang="en-US" b="0" dirty="0" smtClean="0">
                <a:solidFill>
                  <a:schemeClr val="tx1"/>
                </a:solidFill>
              </a:rPr>
              <a:t>will be addressed within routine instruction.</a:t>
            </a:r>
          </a:p>
          <a:p>
            <a:pPr marL="342900" indent="-342900">
              <a:buAutoNum type="arabicPeriod"/>
            </a:pPr>
            <a:r>
              <a:rPr lang="en-US" b="0" dirty="0" smtClean="0">
                <a:solidFill>
                  <a:schemeClr val="tx1"/>
                </a:solidFill>
              </a:rPr>
              <a:t>Identify principles of </a:t>
            </a:r>
            <a:r>
              <a:rPr lang="en-US" b="1" dirty="0" smtClean="0">
                <a:solidFill>
                  <a:schemeClr val="tx1"/>
                </a:solidFill>
              </a:rPr>
              <a:t>High Performance Teaming</a:t>
            </a:r>
            <a:r>
              <a:rPr lang="en-US" b="0" dirty="0" smtClean="0">
                <a:solidFill>
                  <a:schemeClr val="tx1"/>
                </a:solidFill>
              </a:rPr>
              <a:t>.</a:t>
            </a:r>
          </a:p>
          <a:p>
            <a:pPr marL="342900" indent="-342900">
              <a:buAutoNum type="arabicPeriod"/>
            </a:pPr>
            <a:r>
              <a:rPr lang="en-US" b="0" dirty="0" smtClean="0">
                <a:solidFill>
                  <a:schemeClr val="tx1"/>
                </a:solidFill>
              </a:rPr>
              <a:t>Describe key practices for building productive learning groups</a:t>
            </a:r>
            <a:r>
              <a:rPr lang="en-US" b="0" baseline="0" dirty="0" smtClean="0">
                <a:solidFill>
                  <a:schemeClr val="tx1"/>
                </a:solidFill>
              </a:rPr>
              <a:t> and </a:t>
            </a:r>
            <a:r>
              <a:rPr lang="en-US" b="1" i="0" baseline="0" dirty="0" smtClean="0">
                <a:solidFill>
                  <a:schemeClr val="tx1"/>
                </a:solidFill>
              </a:rPr>
              <a:t>High Performance Learning Teams.</a:t>
            </a:r>
            <a:endParaRPr lang="en-US" b="1" i="0" dirty="0" smtClean="0">
              <a:solidFill>
                <a:schemeClr val="tx1"/>
              </a:solidFill>
            </a:endParaRPr>
          </a:p>
          <a:p>
            <a:pPr marL="342900" indent="-342900">
              <a:buAutoNum type="arabicPeriod"/>
            </a:pPr>
            <a:r>
              <a:rPr lang="en-US" b="0" dirty="0" smtClean="0">
                <a:solidFill>
                  <a:schemeClr val="tx1"/>
                </a:solidFill>
              </a:rPr>
              <a:t>Use the basic </a:t>
            </a:r>
            <a:r>
              <a:rPr lang="en-US" b="1" dirty="0" smtClean="0">
                <a:solidFill>
                  <a:schemeClr val="tx1"/>
                </a:solidFill>
              </a:rPr>
              <a:t>12-to-Excel Management Strategies</a:t>
            </a:r>
            <a:r>
              <a:rPr lang="en-US" b="0" dirty="0" smtClean="0">
                <a:solidFill>
                  <a:schemeClr val="tx1"/>
                </a:solidFill>
              </a:rPr>
              <a:t>.</a:t>
            </a:r>
          </a:p>
          <a:p>
            <a:pPr marL="342900" indent="-342900">
              <a:buAutoNum type="arabicPeriod"/>
            </a:pPr>
            <a:r>
              <a:rPr lang="en-US" b="0" dirty="0" smtClean="0">
                <a:solidFill>
                  <a:schemeClr val="tx1"/>
                </a:solidFill>
              </a:rPr>
              <a:t>Describe the </a:t>
            </a:r>
            <a:r>
              <a:rPr lang="en-US" b="1" i="0" dirty="0" smtClean="0">
                <a:solidFill>
                  <a:schemeClr val="tx1"/>
                </a:solidFill>
              </a:rPr>
              <a:t>Team-Based Cycle of Instruction </a:t>
            </a:r>
            <a:r>
              <a:rPr lang="en-US" b="0" dirty="0" smtClean="0">
                <a:solidFill>
                  <a:schemeClr val="tx1"/>
                </a:solidFill>
              </a:rPr>
              <a:t>stages</a:t>
            </a:r>
            <a:r>
              <a:rPr lang="en-US" b="0" baseline="0" dirty="0" smtClean="0">
                <a:solidFill>
                  <a:schemeClr val="tx1"/>
                </a:solidFill>
              </a:rPr>
              <a:t> and how </a:t>
            </a:r>
            <a:r>
              <a:rPr lang="en-US" b="1" baseline="0" dirty="0" smtClean="0">
                <a:solidFill>
                  <a:schemeClr val="tx1"/>
                </a:solidFill>
              </a:rPr>
              <a:t>UDL</a:t>
            </a:r>
            <a:r>
              <a:rPr lang="en-US" b="0" baseline="0" dirty="0" smtClean="0">
                <a:solidFill>
                  <a:schemeClr val="tx1"/>
                </a:solidFill>
              </a:rPr>
              <a:t> is addressed.</a:t>
            </a:r>
            <a:endParaRPr lang="en-US" b="0" dirty="0" smtClean="0">
              <a:solidFill>
                <a:schemeClr val="tx1"/>
              </a:solidFill>
            </a:endParaRPr>
          </a:p>
          <a:p>
            <a:pPr marL="342900" indent="-342900">
              <a:buAutoNum type="arabicPeriod"/>
            </a:pPr>
            <a:r>
              <a:rPr lang="en-US" b="0" dirty="0" smtClean="0">
                <a:solidFill>
                  <a:schemeClr val="tx1"/>
                </a:solidFill>
              </a:rPr>
              <a:t>Understand how to develop daily </a:t>
            </a:r>
            <a:r>
              <a:rPr lang="en-US" b="1" i="0" dirty="0" smtClean="0">
                <a:solidFill>
                  <a:schemeClr val="tx1"/>
                </a:solidFill>
              </a:rPr>
              <a:t>Challenge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smtClean="0">
              <a:solidFill>
                <a:srgbClr val="CC3300"/>
              </a:solidFill>
            </a:endParaRPr>
          </a:p>
          <a:p>
            <a:r>
              <a:rPr lang="en-US" sz="1200" kern="1200" baseline="0" dirty="0" smtClean="0">
                <a:solidFill>
                  <a:schemeClr val="tx1"/>
                </a:solidFill>
                <a:effectLst/>
                <a:latin typeface="+mn-lt"/>
                <a:ea typeface="+mn-ea"/>
                <a:cs typeface="+mn-cs"/>
              </a:rPr>
              <a:t>For this </a:t>
            </a:r>
            <a:r>
              <a:rPr lang="en-US" sz="1200" b="1" kern="1200" baseline="0" dirty="0" err="1" smtClean="0">
                <a:solidFill>
                  <a:schemeClr val="tx1"/>
                </a:solidFill>
                <a:effectLst/>
                <a:latin typeface="+mn-lt"/>
                <a:ea typeface="+mn-ea"/>
                <a:cs typeface="+mn-cs"/>
              </a:rPr>
              <a:t>BUZzzz</a:t>
            </a:r>
            <a:r>
              <a:rPr lang="en-US" sz="1200" b="1" kern="1200" baseline="0" dirty="0" smtClean="0">
                <a:solidFill>
                  <a:schemeClr val="tx1"/>
                </a:solidFill>
                <a:effectLst/>
                <a:latin typeface="+mn-lt"/>
                <a:ea typeface="+mn-ea"/>
                <a:cs typeface="+mn-cs"/>
              </a:rPr>
              <a:t> Summer Institute</a:t>
            </a:r>
            <a:r>
              <a:rPr lang="en-US" sz="1200" kern="1200" baseline="0" dirty="0" smtClean="0">
                <a:solidFill>
                  <a:schemeClr val="tx1"/>
                </a:solidFill>
                <a:effectLst/>
                <a:latin typeface="+mn-lt"/>
                <a:ea typeface="+mn-ea"/>
                <a:cs typeface="+mn-cs"/>
              </a:rPr>
              <a:t>, you will participate in a simulation professional learning experience </a:t>
            </a:r>
            <a:r>
              <a:rPr lang="en-US" sz="1200" kern="1200" dirty="0" smtClean="0">
                <a:solidFill>
                  <a:schemeClr val="tx1"/>
                </a:solidFill>
                <a:effectLst/>
                <a:latin typeface="+mn-lt"/>
                <a:ea typeface="+mn-ea"/>
                <a:cs typeface="+mn-cs"/>
              </a:rPr>
              <a:t>to develop understandings of and skills in practices that you will implement in your classes next year.  One of those practices, the </a:t>
            </a:r>
            <a:r>
              <a:rPr lang="en-US" sz="1200" b="1" kern="1200" dirty="0" smtClean="0">
                <a:solidFill>
                  <a:schemeClr val="tx1"/>
                </a:solidFill>
                <a:effectLst/>
                <a:latin typeface="+mn-lt"/>
                <a:ea typeface="+mn-ea"/>
                <a:cs typeface="+mn-cs"/>
              </a:rPr>
              <a:t>Team-Based Cycle of Instruction </a:t>
            </a:r>
            <a:r>
              <a:rPr lang="en-US" sz="1200" b="1" i="0" kern="1200" dirty="0" smtClean="0">
                <a:solidFill>
                  <a:schemeClr val="tx1"/>
                </a:solidFill>
                <a:effectLst/>
                <a:latin typeface="+mn-lt"/>
                <a:ea typeface="+mn-ea"/>
                <a:cs typeface="+mn-cs"/>
              </a:rPr>
              <a:t>(TBCI): A UDL Approach,</a:t>
            </a:r>
            <a:r>
              <a:rPr lang="en-US" sz="1200" kern="1200" dirty="0" smtClean="0">
                <a:solidFill>
                  <a:schemeClr val="tx1"/>
                </a:solidFill>
                <a:effectLst/>
                <a:latin typeface="+mn-lt"/>
                <a:ea typeface="+mn-ea"/>
                <a:cs typeface="+mn-cs"/>
              </a:rPr>
              <a:t> will</a:t>
            </a:r>
            <a:r>
              <a:rPr lang="en-US" sz="1200" kern="1200" baseline="0" dirty="0" smtClean="0">
                <a:solidFill>
                  <a:schemeClr val="tx1"/>
                </a:solidFill>
                <a:effectLst/>
                <a:latin typeface="+mn-lt"/>
                <a:ea typeface="+mn-ea"/>
                <a:cs typeface="+mn-cs"/>
              </a:rPr>
              <a:t> be used as the instructional delivery system for </a:t>
            </a:r>
            <a:r>
              <a:rPr lang="en-US" sz="1200" u="sng" kern="1200" baseline="0" dirty="0" smtClean="0">
                <a:solidFill>
                  <a:schemeClr val="tx1"/>
                </a:solidFill>
                <a:effectLst/>
                <a:latin typeface="+mn-lt"/>
                <a:ea typeface="+mn-ea"/>
                <a:cs typeface="+mn-cs"/>
              </a:rPr>
              <a:t>all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learning activities at the Summer Institute. Each</a:t>
            </a:r>
            <a:r>
              <a:rPr lang="en-US" sz="1200" kern="1200" baseline="0" dirty="0" smtClean="0">
                <a:solidFill>
                  <a:schemeClr val="tx1"/>
                </a:solidFill>
                <a:effectLst/>
                <a:latin typeface="+mn-lt"/>
                <a:ea typeface="+mn-ea"/>
                <a:cs typeface="+mn-cs"/>
              </a:rPr>
              <a:t> day you will engage in several </a:t>
            </a:r>
            <a:r>
              <a:rPr lang="en-US" sz="1200" b="1" kern="1200" baseline="0" dirty="0" smtClean="0">
                <a:solidFill>
                  <a:schemeClr val="tx1"/>
                </a:solidFill>
                <a:effectLst/>
                <a:latin typeface="+mn-lt"/>
                <a:ea typeface="+mn-ea"/>
                <a:cs typeface="+mn-cs"/>
              </a:rPr>
              <a:t>TBCI</a:t>
            </a:r>
            <a:r>
              <a:rPr lang="en-US" sz="1200" kern="1200" baseline="0" dirty="0" smtClean="0">
                <a:solidFill>
                  <a:schemeClr val="tx1"/>
                </a:solidFill>
                <a:effectLst/>
                <a:latin typeface="+mn-lt"/>
                <a:ea typeface="+mn-ea"/>
                <a:cs typeface="+mn-cs"/>
              </a:rPr>
              <a:t> experiences from the initial to the final stage of instruction.  So, let’s take a quick look at what constitutes the TBCI.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20</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566738" marR="0" lvl="0" indent="-101600" algn="l" defTabSz="914400" rtl="0" eaLnBrk="1" fontAlgn="auto" latinLnBrk="0" hangingPunct="1">
              <a:lnSpc>
                <a:spcPct val="100000"/>
              </a:lnSpc>
              <a:spcBef>
                <a:spcPts val="0"/>
              </a:spcBef>
              <a:spcAft>
                <a:spcPts val="0"/>
              </a:spcAft>
              <a:buClrTx/>
              <a:buSzTx/>
              <a:buFontTx/>
              <a:buNone/>
              <a:tabLst/>
              <a:defRPr/>
            </a:pPr>
            <a:r>
              <a:rPr lang="en-US" b="0" baseline="0" dirty="0" smtClean="0"/>
              <a:t>NOTEBOOK: </a:t>
            </a:r>
            <a:r>
              <a:rPr lang="en-US" b="0" i="1" baseline="0" dirty="0" smtClean="0"/>
              <a:t>Getting Started - Resources</a:t>
            </a:r>
            <a:endParaRPr lang="en-US" i="1" dirty="0" smtClean="0"/>
          </a:p>
          <a:p>
            <a:pPr marL="566738" indent="-101600">
              <a:defRPr/>
            </a:pPr>
            <a:endParaRPr lang="en-US" b="1" u="sng" baseline="0" dirty="0" smtClean="0"/>
          </a:p>
          <a:p>
            <a:pPr marL="566738" indent="-101600">
              <a:defRPr/>
            </a:pPr>
            <a:r>
              <a:rPr lang="en-US" b="1" u="sng" baseline="0" dirty="0" smtClean="0"/>
              <a:t>ACTIVITY:</a:t>
            </a:r>
          </a:p>
          <a:p>
            <a:pPr marL="566738" indent="-101600">
              <a:defRPr/>
            </a:pPr>
            <a:r>
              <a:rPr lang="en-US" b="1" baseline="0" dirty="0" smtClean="0"/>
              <a:t>Think Notes</a:t>
            </a:r>
          </a:p>
          <a:p>
            <a:pPr marL="566738" indent="-101600">
              <a:defRPr/>
            </a:pPr>
            <a:endParaRPr lang="en-US" baseline="0" dirty="0" smtClean="0"/>
          </a:p>
          <a:p>
            <a:pPr marL="566738" indent="-101600">
              <a:defRPr/>
            </a:pPr>
            <a:r>
              <a:rPr lang="en-US" b="1" u="sng" baseline="0" dirty="0" smtClean="0"/>
              <a:t>DIRECTIONS</a:t>
            </a:r>
            <a:r>
              <a:rPr lang="en-US" b="1" baseline="0" dirty="0" smtClean="0"/>
              <a:t>:</a:t>
            </a:r>
          </a:p>
          <a:p>
            <a:pPr marL="693738" indent="-228600">
              <a:buFont typeface="+mj-lt"/>
              <a:buAutoNum type="arabicPeriod"/>
              <a:defRPr/>
            </a:pPr>
            <a:r>
              <a:rPr lang="en-US" baseline="0" dirty="0" smtClean="0"/>
              <a:t>As you watch the video, jot down your responses on </a:t>
            </a:r>
            <a:r>
              <a:rPr lang="en-US" i="0" baseline="0" dirty="0" smtClean="0"/>
              <a:t>the </a:t>
            </a:r>
            <a:r>
              <a:rPr lang="en-US" b="1" i="0" baseline="0" dirty="0" smtClean="0"/>
              <a:t>Think Notes </a:t>
            </a:r>
            <a:r>
              <a:rPr lang="en-US" baseline="0" dirty="0" smtClean="0"/>
              <a:t>handout.</a:t>
            </a:r>
          </a:p>
          <a:p>
            <a:pPr marL="693738" indent="-228600">
              <a:buFont typeface="+mj-lt"/>
              <a:buAutoNum type="arabicPeriod"/>
              <a:defRPr/>
            </a:pPr>
            <a:r>
              <a:rPr lang="en-US" baseline="0" dirty="0" smtClean="0"/>
              <a:t>While you are watching think about: </a:t>
            </a:r>
            <a:r>
              <a:rPr lang="en-US" b="1" baseline="0" dirty="0" smtClean="0"/>
              <a:t>What are the benefits of building a positive relationship with parents?</a:t>
            </a:r>
          </a:p>
          <a:p>
            <a:pPr marL="693738" indent="-228600">
              <a:buFont typeface="+mj-lt"/>
              <a:buAutoNum type="arabicPeriod"/>
              <a:defRPr/>
            </a:pPr>
            <a:endParaRPr lang="en-US" b="1" baseline="0" dirty="0" smtClean="0"/>
          </a:p>
          <a:p>
            <a:pPr marL="465138" marR="0" indent="0" algn="l" defTabSz="914400" rtl="0" eaLnBrk="1" fontAlgn="auto" latinLnBrk="0" hangingPunct="1">
              <a:lnSpc>
                <a:spcPct val="100000"/>
              </a:lnSpc>
              <a:spcBef>
                <a:spcPts val="0"/>
              </a:spcBef>
              <a:spcAft>
                <a:spcPts val="0"/>
              </a:spcAft>
              <a:buClrTx/>
              <a:buSzTx/>
              <a:buFont typeface="+mj-lt"/>
              <a:buNone/>
              <a:tabLst/>
              <a:defRPr/>
            </a:pPr>
            <a:r>
              <a:rPr lang="en-US" sz="1200" b="0" i="1" kern="1200" baseline="0" dirty="0" smtClean="0">
                <a:solidFill>
                  <a:schemeClr val="tx1"/>
                </a:solidFill>
                <a:effectLst/>
                <a:latin typeface="+mn-lt"/>
                <a:ea typeface="+mn-ea"/>
                <a:cs typeface="+mn-cs"/>
              </a:rPr>
              <a:t>Recommended time for this activity is:  5 minutes.</a:t>
            </a:r>
            <a:endParaRPr lang="en-US" i="1" baseline="0" dirty="0" smtClean="0"/>
          </a:p>
          <a:p>
            <a:pPr marL="465138" indent="0">
              <a:buFont typeface="+mj-lt"/>
              <a:buNone/>
              <a:defRPr/>
            </a:pPr>
            <a:endParaRPr lang="en-US"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903017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21</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NOTEBOOK:</a:t>
            </a:r>
            <a:r>
              <a:rPr lang="en-US" baseline="0" dirty="0" smtClean="0"/>
              <a:t>  </a:t>
            </a:r>
            <a:r>
              <a:rPr lang="en-US" i="1" baseline="0" dirty="0" smtClean="0"/>
              <a:t>Getting Started </a:t>
            </a:r>
            <a:r>
              <a:rPr lang="en-US" baseline="0" dirty="0" smtClean="0"/>
              <a:t>&amp; </a:t>
            </a:r>
            <a:r>
              <a:rPr lang="en-US" i="1" baseline="0" dirty="0" smtClean="0"/>
              <a:t>Resources</a:t>
            </a:r>
            <a:endParaRPr lang="en-US" i="1"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62498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A4D24713-94F7-417F-AF85-A44EAE48FD6E}" type="slidenum">
              <a:rPr lang="en-US" smtClean="0"/>
              <a:pPr>
                <a:defRPr/>
              </a:pPr>
              <a:t>22</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Getting Started</a:t>
            </a:r>
          </a:p>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i="1" kern="1200" baseline="0" dirty="0" smtClean="0">
              <a:solidFill>
                <a:schemeClr val="tx1"/>
              </a:solidFill>
              <a:effectLst/>
              <a:latin typeface="+mn-lt"/>
              <a:ea typeface="+mn-ea"/>
              <a:cs typeface="+mn-cs"/>
            </a:endParaRPr>
          </a:p>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i="1" kern="1200" baseline="0" dirty="0" smtClean="0">
                <a:solidFill>
                  <a:schemeClr val="tx1"/>
                </a:solidFill>
                <a:effectLst/>
                <a:latin typeface="+mn-lt"/>
                <a:ea typeface="+mn-ea"/>
                <a:cs typeface="+mn-cs"/>
              </a:rPr>
              <a:t>Notes:  Explain to participants that they are participating in a Community Forum simulation. </a:t>
            </a:r>
            <a:r>
              <a:rPr lang="en-US" b="0" i="1" dirty="0" smtClean="0"/>
              <a:t>Remember: Use Zero-Noise</a:t>
            </a:r>
            <a:r>
              <a:rPr lang="en-US" b="0" i="1" baseline="0" dirty="0" smtClean="0"/>
              <a:t> Signal, </a:t>
            </a:r>
            <a:r>
              <a:rPr lang="en-US" b="0" i="1" dirty="0" smtClean="0"/>
              <a:t>Talk</a:t>
            </a:r>
            <a:r>
              <a:rPr lang="en-US" b="0" i="1" baseline="0" dirty="0" smtClean="0"/>
              <a:t> Moves</a:t>
            </a:r>
            <a:r>
              <a:rPr lang="en-US" b="0" i="1" dirty="0" smtClean="0"/>
              <a:t> (Prompting Students For</a:t>
            </a:r>
            <a:r>
              <a:rPr lang="en-US" b="0" i="1" baseline="0" dirty="0" smtClean="0"/>
              <a:t> Further Participation), and HP-Hive.</a:t>
            </a:r>
          </a:p>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b="1" dirty="0" smtClean="0"/>
          </a:p>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u="sng" dirty="0" smtClean="0"/>
              <a:t>ACTIVITY:</a:t>
            </a:r>
            <a:r>
              <a:rPr lang="en-US" b="1" u="sng" baseline="0" dirty="0" smtClean="0"/>
              <a:t> </a:t>
            </a:r>
          </a:p>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dirty="0" smtClean="0"/>
              <a:t>Community</a:t>
            </a:r>
            <a:r>
              <a:rPr lang="en-US" b="1" baseline="0" dirty="0" smtClean="0"/>
              <a:t> Forum with Talk Moves</a:t>
            </a:r>
            <a:endParaRPr lang="en-US" b="1" dirty="0" smtClean="0"/>
          </a:p>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b="1" dirty="0" smtClean="0"/>
          </a:p>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u="sng" dirty="0" smtClean="0"/>
              <a:t>DIRECTIONS:</a:t>
            </a:r>
            <a:endParaRPr lang="en-US" b="0" i="1" u="sng" baseline="0" dirty="0" smtClean="0"/>
          </a:p>
          <a:p>
            <a:pPr marL="465137"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0" baseline="0" dirty="0" smtClean="0"/>
              <a:t>Review your responses on your </a:t>
            </a:r>
            <a:r>
              <a:rPr lang="en-US" b="1" baseline="0" dirty="0" smtClean="0"/>
              <a:t>Think Notes.</a:t>
            </a:r>
            <a:endParaRPr lang="en-US" b="1" dirty="0" smtClean="0"/>
          </a:p>
          <a:p>
            <a:pPr marL="465137"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Say, “Let’s hear some of your responses</a:t>
            </a:r>
            <a:r>
              <a:rPr lang="en-US" baseline="0" dirty="0" smtClean="0"/>
              <a:t>. </a:t>
            </a:r>
            <a:r>
              <a:rPr lang="en-US" dirty="0" smtClean="0"/>
              <a:t> Is there a volunteer?” “Would someone like to add on?”  </a:t>
            </a:r>
          </a:p>
          <a:p>
            <a:pPr marL="465137"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Continue asking for further</a:t>
            </a:r>
            <a:r>
              <a:rPr lang="en-US" baseline="0" dirty="0" smtClean="0"/>
              <a:t> responses for no more than 2 minutes and then summarize.  </a:t>
            </a:r>
          </a:p>
          <a:p>
            <a:pPr marL="465137"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Remind participants that </a:t>
            </a:r>
            <a:r>
              <a:rPr lang="en-US" b="1" baseline="0" dirty="0" smtClean="0"/>
              <a:t>Prompting Students for Further Participation</a:t>
            </a:r>
            <a:r>
              <a:rPr lang="en-US" baseline="0" dirty="0" smtClean="0"/>
              <a:t> is one of the </a:t>
            </a:r>
            <a:r>
              <a:rPr lang="en-US" b="1" baseline="0" dirty="0" smtClean="0"/>
              <a:t>Talk Moves</a:t>
            </a:r>
            <a:r>
              <a:rPr lang="en-US" baseline="0" dirty="0" smtClean="0"/>
              <a:t>.</a:t>
            </a:r>
          </a:p>
          <a:p>
            <a:pPr marL="236537" marR="0" indent="0" algn="l" defTabSz="914400" rtl="0" eaLnBrk="0" fontAlgn="base" latinLnBrk="0" hangingPunct="0">
              <a:lnSpc>
                <a:spcPct val="100000"/>
              </a:lnSpc>
              <a:spcBef>
                <a:spcPct val="30000"/>
              </a:spcBef>
              <a:spcAft>
                <a:spcPct val="0"/>
              </a:spcAft>
              <a:buClrTx/>
              <a:buSzTx/>
              <a:buFont typeface="+mj-lt"/>
              <a:buNone/>
              <a:tabLst/>
              <a:defRPr/>
            </a:pPr>
            <a:endParaRPr lang="en-US" sz="1200" b="0" i="1" kern="1200" baseline="0" dirty="0" smtClean="0">
              <a:solidFill>
                <a:schemeClr val="tx1"/>
              </a:solidFill>
              <a:effectLst/>
              <a:latin typeface="+mn-lt"/>
              <a:ea typeface="+mn-ea"/>
              <a:cs typeface="+mn-cs"/>
            </a:endParaRPr>
          </a:p>
          <a:p>
            <a:pPr marL="236537" marR="0" indent="0" algn="l" defTabSz="914400" rtl="0" eaLnBrk="0" fontAlgn="base" latinLnBrk="0" hangingPunct="0">
              <a:lnSpc>
                <a:spcPct val="100000"/>
              </a:lnSpc>
              <a:spcBef>
                <a:spcPct val="30000"/>
              </a:spcBef>
              <a:spcAft>
                <a:spcPct val="0"/>
              </a:spcAft>
              <a:buClrTx/>
              <a:buSzTx/>
              <a:buFont typeface="+mj-lt"/>
              <a:buNone/>
              <a:tabLst/>
              <a:defRPr/>
            </a:pPr>
            <a:r>
              <a:rPr lang="en-US" sz="1200" b="0" i="1" kern="1200" baseline="0" dirty="0" smtClean="0">
                <a:solidFill>
                  <a:schemeClr val="tx1"/>
                </a:solidFill>
                <a:effectLst/>
                <a:latin typeface="+mn-lt"/>
                <a:ea typeface="+mn-ea"/>
                <a:cs typeface="+mn-cs"/>
              </a:rPr>
              <a:t>Recommended time for this activity is:  3 minutes.</a:t>
            </a:r>
            <a:endParaRPr lang="en-US" i="1" baseline="0" dirty="0" smtClean="0"/>
          </a:p>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dirty="0" smtClean="0"/>
          </a:p>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dirty="0" smtClean="0"/>
              <a:t>Next, as</a:t>
            </a:r>
            <a:r>
              <a:rPr lang="en-US" baseline="0" dirty="0" smtClean="0"/>
              <a:t> a community, we</a:t>
            </a:r>
            <a:r>
              <a:rPr lang="en-US" dirty="0" smtClean="0"/>
              <a:t> are going to take</a:t>
            </a:r>
            <a:r>
              <a:rPr lang="en-US" baseline="0" dirty="0" smtClean="0"/>
              <a:t> our</a:t>
            </a:r>
            <a:r>
              <a:rPr lang="en-US" dirty="0" smtClean="0"/>
              <a:t> “deep dive” into another hexagon--</a:t>
            </a:r>
            <a:r>
              <a:rPr lang="en-US" b="1" dirty="0" smtClean="0"/>
              <a:t>Structured</a:t>
            </a:r>
            <a:r>
              <a:rPr lang="en-US" b="1" baseline="0" dirty="0" smtClean="0"/>
              <a:t> Cooperative Learning</a:t>
            </a:r>
            <a:r>
              <a:rPr lang="en-US" dirty="0" smtClean="0"/>
              <a:t>. </a:t>
            </a:r>
            <a:r>
              <a:rPr lang="en-US" baseline="0" dirty="0" smtClean="0"/>
              <a:t> </a:t>
            </a:r>
            <a:endParaRPr lang="en-US"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35538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Getting Started</a:t>
            </a:r>
          </a:p>
          <a:p>
            <a:endParaRPr lang="en-US" baseline="0" dirty="0" smtClean="0"/>
          </a:p>
          <a:p>
            <a:r>
              <a:rPr lang="en-US" baseline="0" dirty="0" smtClean="0"/>
              <a:t>As we collaborate, we will learn about </a:t>
            </a:r>
            <a:r>
              <a:rPr lang="en-US" b="1" baseline="0" dirty="0" smtClean="0"/>
              <a:t>Structured Cooperative Learning </a:t>
            </a:r>
            <a:r>
              <a:rPr lang="en-US" b="0" baseline="0" dirty="0" smtClean="0"/>
              <a:t>and</a:t>
            </a:r>
            <a:r>
              <a:rPr lang="en-US" b="1" baseline="0" dirty="0" smtClean="0"/>
              <a:t> </a:t>
            </a:r>
            <a:r>
              <a:rPr lang="en-US" baseline="0" dirty="0" smtClean="0"/>
              <a:t>protocols and methods for establishing a vibrant, inclusive </a:t>
            </a:r>
            <a:r>
              <a:rPr lang="en-US" b="1" baseline="0" dirty="0" smtClean="0"/>
              <a:t>Learning Community</a:t>
            </a:r>
            <a:r>
              <a:rPr lang="en-US" baseline="0" dirty="0" smtClean="0"/>
              <a:t>. </a:t>
            </a:r>
          </a:p>
        </p:txBody>
      </p:sp>
      <p:sp>
        <p:nvSpPr>
          <p:cNvPr id="4" name="Slide Number Placeholder 3"/>
          <p:cNvSpPr>
            <a:spLocks noGrp="1"/>
          </p:cNvSpPr>
          <p:nvPr>
            <p:ph type="sldNum" sz="quarter" idx="10"/>
          </p:nvPr>
        </p:nvSpPr>
        <p:spPr/>
        <p:txBody>
          <a:bodyPr/>
          <a:lstStyle/>
          <a:p>
            <a:fld id="{CF7F8CD8-2594-4A3D-8F2C-F56635F7E1C9}" type="slidenum">
              <a:rPr lang="en-US" smtClean="0"/>
              <a:pPr/>
              <a:t>23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5828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NOTEBOOK:  </a:t>
            </a:r>
            <a:r>
              <a:rPr lang="en-US" b="0" i="1" baseline="0" dirty="0" smtClean="0"/>
              <a:t>Getting Started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In the </a:t>
            </a:r>
            <a:r>
              <a:rPr lang="en-US" b="1" baseline="0" dirty="0" smtClean="0"/>
              <a:t>Structured Cooperative Learning </a:t>
            </a:r>
            <a:r>
              <a:rPr lang="en-US" b="0" i="0" baseline="0" dirty="0" smtClean="0"/>
              <a:t>hexagon, we will discover rich practices for creating a </a:t>
            </a:r>
            <a:r>
              <a:rPr lang="en-US" b="1" i="0" baseline="0" dirty="0" smtClean="0"/>
              <a:t>team-centered learning environment </a:t>
            </a:r>
            <a:r>
              <a:rPr lang="en-US" b="0" i="0" baseline="0" dirty="0" smtClean="0"/>
              <a:t>that embraces the wide-range of diversity in today’s classroom.</a:t>
            </a:r>
          </a:p>
          <a:p>
            <a:endParaRPr lang="en-US" sz="1200" b="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Keep</a:t>
            </a:r>
            <a:r>
              <a:rPr lang="en-US" sz="1200" kern="1200" baseline="0" dirty="0" smtClean="0">
                <a:solidFill>
                  <a:schemeClr val="tx1"/>
                </a:solidFill>
                <a:effectLst/>
                <a:latin typeface="+mn-lt"/>
                <a:ea typeface="+mn-ea"/>
                <a:cs typeface="+mn-cs"/>
              </a:rPr>
              <a:t> in mind that </a:t>
            </a:r>
            <a:r>
              <a:rPr lang="en-US" sz="1200" b="1" kern="1200" baseline="0" dirty="0" smtClean="0">
                <a:solidFill>
                  <a:schemeClr val="tx1"/>
                </a:solidFill>
                <a:effectLst/>
                <a:latin typeface="+mn-lt"/>
                <a:ea typeface="+mn-ea"/>
                <a:cs typeface="+mn-cs"/>
              </a:rPr>
              <a:t>S</a:t>
            </a:r>
            <a:r>
              <a:rPr lang="en-US" sz="1200" b="1" kern="1200" dirty="0" smtClean="0">
                <a:solidFill>
                  <a:schemeClr val="tx1"/>
                </a:solidFill>
                <a:effectLst/>
                <a:latin typeface="+mn-lt"/>
                <a:ea typeface="+mn-ea"/>
                <a:cs typeface="+mn-cs"/>
              </a:rPr>
              <a:t>tructured Cooperative Learning </a:t>
            </a:r>
            <a:r>
              <a:rPr lang="en-US" sz="1200" kern="1200" dirty="0" smtClean="0">
                <a:solidFill>
                  <a:schemeClr val="tx1"/>
                </a:solidFill>
                <a:effectLst/>
                <a:latin typeface="+mn-lt"/>
                <a:ea typeface="+mn-ea"/>
                <a:cs typeface="+mn-cs"/>
              </a:rPr>
              <a:t>maximizes interactive learning time for all students, including</a:t>
            </a:r>
            <a:r>
              <a:rPr lang="en-US" sz="1200" kern="1200" baseline="0" dirty="0" smtClean="0">
                <a:solidFill>
                  <a:schemeClr val="tx1"/>
                </a:solidFill>
                <a:effectLst/>
                <a:latin typeface="+mn-lt"/>
                <a:ea typeface="+mn-ea"/>
                <a:cs typeface="+mn-cs"/>
              </a:rPr>
              <a:t> those with disabilities,</a:t>
            </a:r>
            <a:r>
              <a:rPr lang="en-US" sz="1200" kern="1200" dirty="0" smtClean="0">
                <a:solidFill>
                  <a:schemeClr val="tx1"/>
                </a:solidFill>
                <a:effectLst/>
                <a:latin typeface="+mn-lt"/>
                <a:ea typeface="+mn-ea"/>
                <a:cs typeface="+mn-cs"/>
              </a:rPr>
              <a:t> by the methodical implementation</a:t>
            </a:r>
            <a:r>
              <a:rPr lang="en-US" sz="1200" kern="1200" baseline="0" dirty="0" smtClean="0">
                <a:solidFill>
                  <a:schemeClr val="tx1"/>
                </a:solidFill>
                <a:effectLst/>
                <a:latin typeface="+mn-lt"/>
                <a:ea typeface="+mn-ea"/>
                <a:cs typeface="+mn-cs"/>
              </a:rPr>
              <a:t> of learning groups; high performance teaming; protocols, including those for management, recognition, teambuilding, instruction, and conflict resolution; technology; and cooperative learning. </a:t>
            </a:r>
            <a:r>
              <a:rPr lang="en-US" sz="1200" kern="1200" dirty="0" smtClean="0">
                <a:solidFill>
                  <a:schemeClr val="tx1"/>
                </a:solidFill>
                <a:effectLst/>
                <a:latin typeface="+mn-lt"/>
                <a:ea typeface="+mn-ea"/>
                <a:cs typeface="+mn-cs"/>
              </a:rPr>
              <a:t>Specific protocols 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utilized by teachers and students routinely to advance learning among all students, including those with special needs.</a:t>
            </a:r>
            <a:endParaRPr lang="en-US" dirty="0" smtClean="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NOTEBOOK:  </a:t>
            </a:r>
            <a:r>
              <a:rPr lang="en-US" b="0" i="1" baseline="0" dirty="0" smtClean="0"/>
              <a:t>Getting Started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Implementing </a:t>
            </a:r>
            <a:r>
              <a:rPr lang="en-US" b="1" dirty="0" smtClean="0"/>
              <a:t>Structured</a:t>
            </a:r>
            <a:r>
              <a:rPr lang="en-US" b="1" baseline="0" dirty="0" smtClean="0"/>
              <a:t> Cooperative Learning </a:t>
            </a:r>
            <a:r>
              <a:rPr lang="en-US" baseline="0" dirty="0" smtClean="0"/>
              <a:t>necessitates setting clear </a:t>
            </a:r>
            <a:r>
              <a:rPr lang="en-US" b="1" baseline="0" dirty="0" smtClean="0"/>
              <a:t>Teacher</a:t>
            </a:r>
            <a:r>
              <a:rPr lang="en-US" baseline="0" dirty="0" smtClean="0"/>
              <a:t> </a:t>
            </a:r>
            <a:r>
              <a:rPr lang="en-US" b="1" baseline="0" dirty="0" smtClean="0"/>
              <a:t>Expectations</a:t>
            </a:r>
            <a:r>
              <a:rPr lang="en-US" baseline="0" dirty="0" smtClean="0"/>
              <a:t>, establishing a set of </a:t>
            </a:r>
            <a:r>
              <a:rPr lang="en-US" b="1" baseline="0" dirty="0" smtClean="0"/>
              <a:t>Learning Community Standards</a:t>
            </a:r>
            <a:r>
              <a:rPr lang="en-US" baseline="0" dirty="0" smtClean="0"/>
              <a:t> for students to strive toward, implementing key </a:t>
            </a:r>
            <a:r>
              <a:rPr lang="en-US" b="1" baseline="0" dirty="0" smtClean="0"/>
              <a:t>principles</a:t>
            </a:r>
            <a:r>
              <a:rPr lang="en-US" baseline="0" dirty="0" smtClean="0"/>
              <a:t> that promote high performance teaming, and executing </a:t>
            </a:r>
            <a:r>
              <a:rPr lang="en-US" b="1" baseline="0" dirty="0" smtClean="0"/>
              <a:t>Management</a:t>
            </a:r>
            <a:r>
              <a:rPr lang="en-US" baseline="0" dirty="0" smtClean="0"/>
              <a:t> </a:t>
            </a:r>
            <a:r>
              <a:rPr lang="en-US" b="1" baseline="0" dirty="0" smtClean="0"/>
              <a:t>Strategies</a:t>
            </a:r>
            <a:r>
              <a:rPr lang="en-US" baseline="0" dirty="0" smtClean="0"/>
              <a:t> designed to boost engagement, efficiency, and productivity. These aspects of the </a:t>
            </a:r>
            <a:r>
              <a:rPr lang="en-US" b="1" baseline="0" dirty="0" err="1" smtClean="0"/>
              <a:t>BUZzzz</a:t>
            </a:r>
            <a:r>
              <a:rPr lang="en-US" baseline="0" dirty="0" smtClean="0"/>
              <a:t> initiative are fundamental to creating an atmosphere that welcomes a wide range of diverse learning needs and promotes high performance team learning.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how do you begin creating this type of learning environment?</a:t>
            </a:r>
            <a:endParaRPr lang="en-US" dirty="0" smtClean="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NOTEBOOK:  </a:t>
            </a:r>
            <a:r>
              <a:rPr lang="en-US" b="0" i="1" baseline="0" dirty="0" smtClean="0"/>
              <a:t>Getting Started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1" baseline="0" dirty="0" smtClean="0"/>
          </a:p>
          <a:p>
            <a:r>
              <a:rPr lang="en-US" sz="1200" i="0" kern="1200" baseline="0" dirty="0" smtClean="0">
                <a:solidFill>
                  <a:schemeClr val="tx1"/>
                </a:solidFill>
                <a:effectLst/>
                <a:latin typeface="+mn-lt"/>
                <a:ea typeface="+mn-ea"/>
                <a:cs typeface="+mn-cs"/>
              </a:rPr>
              <a:t>The first step is for the teacher to </a:t>
            </a:r>
            <a:r>
              <a:rPr lang="en-US" sz="1200" b="0" i="0" kern="1200" baseline="0" dirty="0" smtClean="0">
                <a:solidFill>
                  <a:schemeClr val="tx1"/>
                </a:solidFill>
                <a:effectLst/>
                <a:latin typeface="+mn-lt"/>
                <a:ea typeface="+mn-ea"/>
                <a:cs typeface="+mn-cs"/>
              </a:rPr>
              <a:t>clearly communicate the </a:t>
            </a:r>
            <a:r>
              <a:rPr lang="en-US" sz="1200" b="1" i="0" kern="1200" baseline="0" dirty="0" smtClean="0">
                <a:solidFill>
                  <a:schemeClr val="tx1"/>
                </a:solidFill>
                <a:effectLst/>
                <a:latin typeface="+mn-lt"/>
                <a:ea typeface="+mn-ea"/>
                <a:cs typeface="+mn-cs"/>
              </a:rPr>
              <a:t>expectations </a:t>
            </a:r>
            <a:r>
              <a:rPr lang="en-US" sz="1200" b="0" i="0" kern="1200" baseline="0" dirty="0" smtClean="0">
                <a:solidFill>
                  <a:schemeClr val="tx1"/>
                </a:solidFill>
                <a:effectLst/>
                <a:latin typeface="+mn-lt"/>
                <a:ea typeface="+mn-ea"/>
                <a:cs typeface="+mn-cs"/>
              </a:rPr>
              <a:t>for the </a:t>
            </a:r>
            <a:r>
              <a:rPr lang="en-US" sz="1200" b="1" i="0" kern="1200" baseline="0" dirty="0" smtClean="0">
                <a:solidFill>
                  <a:schemeClr val="tx1"/>
                </a:solidFill>
                <a:effectLst/>
                <a:latin typeface="+mn-lt"/>
                <a:ea typeface="+mn-ea"/>
                <a:cs typeface="+mn-cs"/>
              </a:rPr>
              <a:t>Learning Community</a:t>
            </a:r>
            <a:r>
              <a:rPr lang="en-US" sz="1200" b="0" i="0" kern="1200" baseline="0" dirty="0" smtClean="0">
                <a:solidFill>
                  <a:schemeClr val="tx1"/>
                </a:solidFill>
                <a:effectLst/>
                <a:latin typeface="+mn-lt"/>
                <a:ea typeface="+mn-ea"/>
                <a:cs typeface="+mn-cs"/>
              </a:rPr>
              <a:t>.</a:t>
            </a:r>
            <a:r>
              <a:rPr lang="en-US" sz="1200" b="1"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 </a:t>
            </a:r>
          </a:p>
          <a:p>
            <a:endParaRPr lang="en-US" sz="120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effectLst/>
                <a:latin typeface="+mn-lt"/>
                <a:ea typeface="+mn-ea"/>
                <a:cs typeface="+mn-cs"/>
              </a:rPr>
              <a:t>Expectations</a:t>
            </a:r>
            <a:r>
              <a:rPr lang="en-US" sz="1200" i="0" kern="1200" baseline="0" dirty="0" smtClean="0">
                <a:solidFill>
                  <a:schemeClr val="tx1"/>
                </a:solidFill>
                <a:effectLst/>
                <a:latin typeface="+mn-lt"/>
                <a:ea typeface="+mn-ea"/>
                <a:cs typeface="+mn-cs"/>
              </a:rPr>
              <a:t> reflect the teacher’s beliefs and define particular actions for guiding the community toward being successful, </a:t>
            </a:r>
            <a:r>
              <a:rPr lang="en-US" sz="1200" b="1" i="0" kern="1200" baseline="0" dirty="0" smtClean="0">
                <a:solidFill>
                  <a:schemeClr val="tx1"/>
                </a:solidFill>
                <a:effectLst/>
                <a:latin typeface="+mn-lt"/>
                <a:ea typeface="+mn-ea"/>
                <a:cs typeface="+mn-cs"/>
              </a:rPr>
              <a:t>expert learners</a:t>
            </a:r>
            <a:r>
              <a:rPr lang="en-US" sz="1200" i="0" kern="1200" baseline="0" dirty="0" smtClean="0">
                <a:solidFill>
                  <a:schemeClr val="tx1"/>
                </a:solidFill>
                <a:effectLst/>
                <a:latin typeface="+mn-lt"/>
                <a:ea typeface="+mn-ea"/>
                <a:cs typeface="+mn-cs"/>
              </a:rPr>
              <a:t>. From the teacher’s perspective, these expectations are actions that he or she thinks should or will happen. In other words, “What you expect is what you get!” (</a:t>
            </a:r>
            <a:r>
              <a:rPr lang="en-US" sz="1200" i="0" kern="1200" baseline="0" dirty="0" err="1" smtClean="0">
                <a:solidFill>
                  <a:schemeClr val="tx1"/>
                </a:solidFill>
                <a:effectLst/>
                <a:latin typeface="+mn-lt"/>
                <a:ea typeface="+mn-ea"/>
                <a:cs typeface="+mn-cs"/>
              </a:rPr>
              <a:t>Saphier</a:t>
            </a:r>
            <a:r>
              <a:rPr lang="en-US" sz="1200" i="0" kern="1200" baseline="0" dirty="0" smtClean="0">
                <a:solidFill>
                  <a:schemeClr val="tx1"/>
                </a:solidFill>
                <a:effectLst/>
                <a:latin typeface="+mn-lt"/>
                <a:ea typeface="+mn-ea"/>
                <a:cs typeface="+mn-cs"/>
              </a:rPr>
              <a:t> &amp; Gower, 2008). You might also consider that </a:t>
            </a:r>
            <a:r>
              <a:rPr lang="en-US" sz="1200" b="1" i="0" kern="1200" baseline="0" dirty="0" smtClean="0">
                <a:solidFill>
                  <a:schemeClr val="tx1"/>
                </a:solidFill>
                <a:effectLst/>
                <a:latin typeface="+mn-lt"/>
                <a:ea typeface="+mn-ea"/>
                <a:cs typeface="+mn-cs"/>
              </a:rPr>
              <a:t>expectations</a:t>
            </a:r>
            <a:r>
              <a:rPr lang="en-US" sz="1200" b="0" i="0" kern="1200" baseline="0" dirty="0" smtClean="0">
                <a:solidFill>
                  <a:schemeClr val="tx1"/>
                </a:solidFill>
                <a:effectLst/>
                <a:latin typeface="+mn-lt"/>
                <a:ea typeface="+mn-ea"/>
                <a:cs typeface="+mn-cs"/>
              </a:rPr>
              <a:t>, similar to rules, are</a:t>
            </a:r>
            <a:r>
              <a:rPr lang="en-US" sz="1200" i="0" kern="1200" baseline="0" dirty="0" smtClean="0">
                <a:solidFill>
                  <a:schemeClr val="tx1"/>
                </a:solidFill>
                <a:effectLst/>
                <a:latin typeface="+mn-lt"/>
                <a:ea typeface="+mn-ea"/>
                <a:cs typeface="+mn-cs"/>
              </a:rPr>
              <a:t> “non-negotiables.”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r>
              <a:rPr lang="en-US" sz="1200" i="1" kern="1200" baseline="0" dirty="0" smtClean="0">
                <a:solidFill>
                  <a:schemeClr val="tx1"/>
                </a:solidFill>
                <a:effectLst/>
                <a:latin typeface="+mn-lt"/>
                <a:ea typeface="+mn-ea"/>
                <a:cs typeface="+mn-cs"/>
              </a:rPr>
              <a:t>Reference:  </a:t>
            </a:r>
            <a:r>
              <a:rPr lang="en-US" sz="1200" kern="1200" dirty="0" err="1" smtClean="0">
                <a:solidFill>
                  <a:schemeClr val="tx1"/>
                </a:solidFill>
                <a:effectLst/>
                <a:latin typeface="+mn-lt"/>
                <a:ea typeface="+mn-ea"/>
                <a:cs typeface="+mn-cs"/>
              </a:rPr>
              <a:t>Saphier</a:t>
            </a:r>
            <a:r>
              <a:rPr lang="en-US" sz="1200" kern="1200" dirty="0" smtClean="0">
                <a:solidFill>
                  <a:schemeClr val="tx1"/>
                </a:solidFill>
                <a:effectLst/>
                <a:latin typeface="+mn-lt"/>
                <a:ea typeface="+mn-ea"/>
                <a:cs typeface="+mn-cs"/>
              </a:rPr>
              <a:t>, J. &amp; Haley-</a:t>
            </a:r>
            <a:r>
              <a:rPr lang="en-US" sz="1200" kern="1200" dirty="0" err="1" smtClean="0">
                <a:solidFill>
                  <a:schemeClr val="tx1"/>
                </a:solidFill>
                <a:effectLst/>
                <a:latin typeface="+mn-lt"/>
                <a:ea typeface="+mn-ea"/>
                <a:cs typeface="+mn-cs"/>
              </a:rPr>
              <a:t>Speca</a:t>
            </a:r>
            <a:r>
              <a:rPr lang="en-US" sz="1200" kern="1200" dirty="0" smtClean="0">
                <a:solidFill>
                  <a:schemeClr val="tx1"/>
                </a:solidFill>
                <a:effectLst/>
                <a:latin typeface="+mn-lt"/>
                <a:ea typeface="+mn-ea"/>
                <a:cs typeface="+mn-cs"/>
              </a:rPr>
              <a:t>, M., Gower, R., Platt, A.  (2008). </a:t>
            </a:r>
            <a:r>
              <a:rPr lang="en-US" sz="1200" i="1" kern="1200" dirty="0" smtClean="0">
                <a:solidFill>
                  <a:schemeClr val="tx1"/>
                </a:solidFill>
                <a:effectLst/>
                <a:latin typeface="+mn-lt"/>
                <a:ea typeface="+mn-ea"/>
                <a:cs typeface="+mn-cs"/>
              </a:rPr>
              <a:t>The skillful teacher: Building your teaching skills</a:t>
            </a:r>
            <a:r>
              <a:rPr lang="en-US" sz="1200" kern="1200" dirty="0" smtClean="0">
                <a:solidFill>
                  <a:schemeClr val="tx1"/>
                </a:solidFill>
                <a:effectLst/>
                <a:latin typeface="+mn-lt"/>
                <a:ea typeface="+mn-ea"/>
                <a:cs typeface="+mn-cs"/>
              </a:rPr>
              <a:t> (6</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ed.).    </a:t>
            </a:r>
          </a:p>
          <a:p>
            <a:r>
              <a:rPr lang="en-US" sz="1200" kern="1200" dirty="0" smtClean="0">
                <a:solidFill>
                  <a:schemeClr val="tx1"/>
                </a:solidFill>
                <a:effectLst/>
                <a:latin typeface="+mn-lt"/>
                <a:ea typeface="+mn-ea"/>
                <a:cs typeface="+mn-cs"/>
              </a:rPr>
              <a:t>     Acton, MA: Research for Better Teaching.</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effectLst/>
              <a:latin typeface="+mn-lt"/>
              <a:ea typeface="+mn-ea"/>
              <a:cs typeface="+mn-cs"/>
            </a:endParaRPr>
          </a:p>
          <a:p>
            <a:endParaRPr lang="en-US" sz="120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26</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 </a:t>
            </a:r>
            <a:r>
              <a:rPr lang="en-US" b="0" i="0" baseline="0" dirty="0" smtClean="0"/>
              <a:t>NOTEBOOK: </a:t>
            </a:r>
            <a:r>
              <a:rPr lang="en-US" b="0" i="1" baseline="0" dirty="0" smtClean="0"/>
              <a:t>Getting Started &amp;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The </a:t>
            </a:r>
            <a:r>
              <a:rPr lang="en-US" sz="1200" b="1" i="0" kern="1200" baseline="0" dirty="0" smtClean="0">
                <a:solidFill>
                  <a:schemeClr val="tx1"/>
                </a:solidFill>
                <a:effectLst/>
                <a:latin typeface="+mn-lt"/>
                <a:ea typeface="+mn-ea"/>
                <a:cs typeface="+mn-cs"/>
              </a:rPr>
              <a:t>Expectations</a:t>
            </a:r>
            <a:r>
              <a:rPr lang="en-US" sz="1200" i="0" kern="1200" baseline="0" dirty="0" smtClean="0">
                <a:solidFill>
                  <a:schemeClr val="tx1"/>
                </a:solidFill>
                <a:effectLst/>
                <a:latin typeface="+mn-lt"/>
                <a:ea typeface="+mn-ea"/>
                <a:cs typeface="+mn-cs"/>
              </a:rPr>
              <a:t> for our community as we learn and interact over the next two days are as follows: </a:t>
            </a:r>
          </a:p>
          <a:p>
            <a:pPr marL="566738" indent="-101600">
              <a:defRPr/>
            </a:pPr>
            <a:endParaRPr lang="en-US" b="0" i="1" u="none" baseline="0" dirty="0" smtClean="0">
              <a:effectLst/>
            </a:endParaRPr>
          </a:p>
          <a:p>
            <a:pPr marL="171450" lvl="0" indent="-171450" algn="l">
              <a:buFont typeface="Arial" panose="020B0604020202020204" pitchFamily="34" charset="0"/>
              <a:buChar char="•"/>
            </a:pPr>
            <a:r>
              <a:rPr lang="en-US" sz="1200" b="1" i="0" u="none" baseline="0" dirty="0" smtClean="0">
                <a:solidFill>
                  <a:schemeClr val="tx1"/>
                </a:solidFill>
                <a:effectLst/>
              </a:rPr>
              <a:t>Arrive to the community on time for </a:t>
            </a:r>
            <a:r>
              <a:rPr lang="en-US" sz="1200" b="1" i="0" u="sng" baseline="0" dirty="0" smtClean="0">
                <a:solidFill>
                  <a:schemeClr val="tx1"/>
                </a:solidFill>
                <a:effectLst/>
              </a:rPr>
              <a:t>all</a:t>
            </a:r>
            <a:r>
              <a:rPr lang="en-US" sz="1200" b="1" i="0" u="none" baseline="0" dirty="0" smtClean="0">
                <a:solidFill>
                  <a:schemeClr val="tx1"/>
                </a:solidFill>
                <a:effectLst/>
              </a:rPr>
              <a:t> activities.</a:t>
            </a:r>
          </a:p>
          <a:p>
            <a:pPr marL="171450" lvl="0" indent="-171450" algn="l" rtl="0">
              <a:buFont typeface="Arial" panose="020B0604020202020204" pitchFamily="34" charset="0"/>
              <a:buChar char="•"/>
            </a:pPr>
            <a:r>
              <a:rPr lang="en-US" sz="1200" b="1" i="0" u="none" baseline="0" dirty="0" smtClean="0">
                <a:solidFill>
                  <a:schemeClr val="tx1"/>
                </a:solidFill>
                <a:effectLst/>
              </a:rPr>
              <a:t>Keep team space and resources organized.</a:t>
            </a:r>
          </a:p>
          <a:p>
            <a:pPr marL="171450" lvl="0" indent="-171450" algn="l" rtl="0">
              <a:buFont typeface="Arial" panose="020B0604020202020204" pitchFamily="34" charset="0"/>
              <a:buChar char="•"/>
            </a:pPr>
            <a:r>
              <a:rPr lang="en-US" sz="1200" b="1" i="0" u="none" baseline="0" dirty="0" smtClean="0">
                <a:solidFill>
                  <a:schemeClr val="tx1"/>
                </a:solidFill>
                <a:effectLst/>
              </a:rPr>
              <a:t>Complete tasks on time.</a:t>
            </a:r>
          </a:p>
          <a:p>
            <a:pPr marL="171450" lvl="0" indent="-171450" algn="l" rtl="0">
              <a:buFont typeface="Arial" panose="020B0604020202020204" pitchFamily="34" charset="0"/>
              <a:buChar char="•"/>
            </a:pPr>
            <a:r>
              <a:rPr lang="en-US" sz="1200" b="1" i="0" u="none" baseline="0" dirty="0" smtClean="0">
                <a:solidFill>
                  <a:schemeClr val="tx1"/>
                </a:solidFill>
                <a:effectLst/>
              </a:rPr>
              <a:t>Produce quality work.</a:t>
            </a:r>
          </a:p>
          <a:p>
            <a:pPr marL="171450" lvl="0" indent="-171450" algn="l" rtl="0">
              <a:buFont typeface="Arial" panose="020B0604020202020204" pitchFamily="34" charset="0"/>
              <a:buChar char="•"/>
            </a:pPr>
            <a:r>
              <a:rPr lang="en-US" sz="1200" b="1" i="0" u="none" baseline="0" dirty="0" smtClean="0">
                <a:solidFill>
                  <a:schemeClr val="tx1"/>
                </a:solidFill>
                <a:effectLst/>
              </a:rPr>
              <a:t>Maintain Learning Community Standards and rules.</a:t>
            </a:r>
          </a:p>
          <a:p>
            <a:pPr marL="171450" lvl="0" indent="-171450" algn="l" rtl="0">
              <a:buFont typeface="Arial" panose="020B0604020202020204" pitchFamily="34" charset="0"/>
              <a:buChar char="•"/>
            </a:pPr>
            <a:r>
              <a:rPr lang="en-US" sz="1200" b="1" i="0" u="none" baseline="0" dirty="0" smtClean="0">
                <a:solidFill>
                  <a:schemeClr val="tx1"/>
                </a:solidFill>
                <a:effectLst/>
              </a:rPr>
              <a:t>Answer the </a:t>
            </a:r>
            <a:r>
              <a:rPr lang="en-US" sz="1200" b="1" i="1" u="none" baseline="0" dirty="0" smtClean="0">
                <a:solidFill>
                  <a:schemeClr val="tx1"/>
                </a:solidFill>
                <a:effectLst/>
              </a:rPr>
              <a:t>Challenge Question </a:t>
            </a:r>
            <a:r>
              <a:rPr lang="en-US" sz="1200" b="1" i="0" u="none" baseline="0" dirty="0" smtClean="0">
                <a:solidFill>
                  <a:schemeClr val="tx1"/>
                </a:solidFill>
                <a:effectLst/>
              </a:rPr>
              <a:t>and share with family.</a:t>
            </a:r>
          </a:p>
          <a:p>
            <a:endParaRPr lang="en-US" sz="1200" i="0"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These </a:t>
            </a:r>
            <a:r>
              <a:rPr lang="en-US" sz="1200" b="1" i="0" kern="1200" baseline="0" dirty="0" smtClean="0">
                <a:solidFill>
                  <a:schemeClr val="tx1"/>
                </a:solidFill>
                <a:effectLst/>
                <a:latin typeface="+mn-lt"/>
                <a:ea typeface="+mn-ea"/>
                <a:cs typeface="+mn-cs"/>
              </a:rPr>
              <a:t>Expectations</a:t>
            </a:r>
            <a:r>
              <a:rPr lang="en-US" sz="1200" i="0" kern="1200" baseline="0" dirty="0" smtClean="0">
                <a:solidFill>
                  <a:schemeClr val="tx1"/>
                </a:solidFill>
                <a:effectLst/>
                <a:latin typeface="+mn-lt"/>
                <a:ea typeface="+mn-ea"/>
                <a:cs typeface="+mn-cs"/>
              </a:rPr>
              <a:t> are to be utilized within the student learning communities. Qualities of expectations should be direct, specific, repeated, positive--“you can do it” tone, modeled (demonstrated and practiced), and reinforced with tenacity. </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27</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 </a:t>
            </a:r>
            <a:r>
              <a:rPr lang="en-US" b="0" i="0" baseline="0" dirty="0" smtClean="0"/>
              <a:t>NOTEBOOK:  </a:t>
            </a:r>
            <a:r>
              <a:rPr lang="en-US" b="0" i="1" baseline="0" dirty="0" smtClean="0"/>
              <a:t>Getting Started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Next, the teacher addresses the </a:t>
            </a:r>
            <a:r>
              <a:rPr lang="en-US" sz="1200" b="1" i="0" kern="1200" baseline="0" dirty="0" smtClean="0">
                <a:solidFill>
                  <a:schemeClr val="tx1"/>
                </a:solidFill>
                <a:effectLst/>
                <a:latin typeface="+mn-lt"/>
                <a:ea typeface="+mn-ea"/>
                <a:cs typeface="+mn-cs"/>
              </a:rPr>
              <a:t>standards </a:t>
            </a:r>
            <a:r>
              <a:rPr lang="en-US" sz="1200" b="0" i="0" kern="1200" baseline="0" dirty="0" smtClean="0">
                <a:solidFill>
                  <a:schemeClr val="tx1"/>
                </a:solidFill>
                <a:effectLst/>
                <a:latin typeface="+mn-lt"/>
                <a:ea typeface="+mn-ea"/>
                <a:cs typeface="+mn-cs"/>
              </a:rPr>
              <a:t>needed</a:t>
            </a:r>
            <a:r>
              <a:rPr lang="en-US" sz="1200" b="1" i="0" kern="1200" baseline="0" dirty="0" smtClean="0">
                <a:solidFill>
                  <a:schemeClr val="tx1"/>
                </a:solidFill>
                <a:effectLst/>
                <a:latin typeface="+mn-lt"/>
                <a:ea typeface="+mn-ea"/>
                <a:cs typeface="+mn-cs"/>
              </a:rPr>
              <a:t> </a:t>
            </a:r>
            <a:r>
              <a:rPr lang="en-US" sz="1200" i="0" kern="1200" baseline="0" dirty="0" smtClean="0">
                <a:solidFill>
                  <a:schemeClr val="tx1"/>
                </a:solidFill>
                <a:effectLst/>
                <a:latin typeface="+mn-lt"/>
                <a:ea typeface="+mn-ea"/>
                <a:cs typeface="+mn-cs"/>
              </a:rPr>
              <a:t>to support the </a:t>
            </a:r>
            <a:r>
              <a:rPr lang="en-US" sz="1200" b="1" i="0" kern="1200" baseline="0" dirty="0" smtClean="0">
                <a:solidFill>
                  <a:schemeClr val="tx1"/>
                </a:solidFill>
                <a:effectLst/>
                <a:latin typeface="+mn-lt"/>
                <a:ea typeface="+mn-ea"/>
                <a:cs typeface="+mn-cs"/>
              </a:rPr>
              <a:t>Learning Community </a:t>
            </a:r>
            <a:r>
              <a:rPr lang="en-US" sz="1200" i="0" kern="1200" baseline="0" dirty="0" smtClean="0">
                <a:solidFill>
                  <a:schemeClr val="tx1"/>
                </a:solidFill>
                <a:effectLst/>
                <a:latin typeface="+mn-lt"/>
                <a:ea typeface="+mn-ea"/>
                <a:cs typeface="+mn-cs"/>
              </a:rPr>
              <a:t>in functioning smoothly.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For many teachers, </a:t>
            </a:r>
            <a:r>
              <a:rPr lang="en-US" sz="1200" b="1" i="0" kern="1200" baseline="0" dirty="0" smtClean="0">
                <a:solidFill>
                  <a:schemeClr val="tx1"/>
                </a:solidFill>
                <a:effectLst/>
                <a:latin typeface="+mn-lt"/>
                <a:ea typeface="+mn-ea"/>
                <a:cs typeface="+mn-cs"/>
              </a:rPr>
              <a:t>Standards and Expectations </a:t>
            </a:r>
            <a:r>
              <a:rPr lang="en-US" sz="1200" i="0" kern="1200" baseline="0" dirty="0" smtClean="0">
                <a:solidFill>
                  <a:schemeClr val="tx1"/>
                </a:solidFill>
                <a:effectLst/>
                <a:latin typeface="+mn-lt"/>
                <a:ea typeface="+mn-ea"/>
                <a:cs typeface="+mn-cs"/>
              </a:rPr>
              <a:t>are interchangeable. However, within the </a:t>
            </a:r>
            <a:r>
              <a:rPr lang="en-US" sz="1200" b="1" i="0" kern="1200" baseline="0" dirty="0" err="1" smtClean="0">
                <a:solidFill>
                  <a:schemeClr val="tx1"/>
                </a:solidFill>
                <a:effectLst/>
                <a:latin typeface="+mn-lt"/>
                <a:ea typeface="+mn-ea"/>
                <a:cs typeface="+mn-cs"/>
              </a:rPr>
              <a:t>BUZzzz</a:t>
            </a:r>
            <a:r>
              <a:rPr lang="en-US" sz="1200" b="1" i="0" kern="1200" baseline="0" dirty="0" smtClean="0">
                <a:solidFill>
                  <a:schemeClr val="tx1"/>
                </a:solidFill>
                <a:effectLst/>
                <a:latin typeface="+mn-lt"/>
                <a:ea typeface="+mn-ea"/>
                <a:cs typeface="+mn-cs"/>
              </a:rPr>
              <a:t> Learning Community</a:t>
            </a:r>
            <a:r>
              <a:rPr lang="en-US" sz="1200" i="0" kern="1200" baseline="0" dirty="0" smtClean="0">
                <a:solidFill>
                  <a:schemeClr val="tx1"/>
                </a:solidFill>
                <a:effectLst/>
                <a:latin typeface="+mn-lt"/>
                <a:ea typeface="+mn-ea"/>
                <a:cs typeface="+mn-cs"/>
              </a:rPr>
              <a:t>, the terms are different. As you just heard, </a:t>
            </a:r>
            <a:r>
              <a:rPr lang="en-US" sz="1200" b="1" i="0" kern="1200" baseline="0" dirty="0" smtClean="0">
                <a:solidFill>
                  <a:schemeClr val="tx1"/>
                </a:solidFill>
                <a:effectLst/>
                <a:latin typeface="+mn-lt"/>
                <a:ea typeface="+mn-ea"/>
                <a:cs typeface="+mn-cs"/>
              </a:rPr>
              <a:t>Expectations </a:t>
            </a:r>
            <a:r>
              <a:rPr lang="en-US" sz="1200" i="0" kern="1200" baseline="0" dirty="0" smtClean="0">
                <a:solidFill>
                  <a:schemeClr val="tx1"/>
                </a:solidFill>
                <a:effectLst/>
                <a:latin typeface="+mn-lt"/>
                <a:ea typeface="+mn-ea"/>
                <a:cs typeface="+mn-cs"/>
              </a:rPr>
              <a:t>are what teachers think students will do.  On the other hand, </a:t>
            </a:r>
            <a:r>
              <a:rPr lang="en-US" sz="1200" b="1" i="0" kern="1200" baseline="0" dirty="0" smtClean="0">
                <a:solidFill>
                  <a:schemeClr val="tx1"/>
                </a:solidFill>
                <a:effectLst/>
                <a:latin typeface="+mn-lt"/>
                <a:ea typeface="+mn-ea"/>
                <a:cs typeface="+mn-cs"/>
              </a:rPr>
              <a:t>Learning</a:t>
            </a:r>
            <a:r>
              <a:rPr lang="en-US" sz="1200" i="0" kern="1200" baseline="0" dirty="0" smtClean="0">
                <a:solidFill>
                  <a:schemeClr val="tx1"/>
                </a:solidFill>
                <a:effectLst/>
                <a:latin typeface="+mn-lt"/>
                <a:ea typeface="+mn-ea"/>
                <a:cs typeface="+mn-cs"/>
              </a:rPr>
              <a:t> </a:t>
            </a:r>
            <a:r>
              <a:rPr lang="en-US" sz="1200" b="1" i="0" kern="1200" baseline="0" dirty="0" smtClean="0">
                <a:solidFill>
                  <a:schemeClr val="tx1"/>
                </a:solidFill>
                <a:effectLst/>
                <a:latin typeface="+mn-lt"/>
                <a:ea typeface="+mn-ea"/>
                <a:cs typeface="+mn-cs"/>
              </a:rPr>
              <a:t>Community Standards</a:t>
            </a:r>
            <a:r>
              <a:rPr lang="en-US" sz="1200" i="0" kern="1200" baseline="0" dirty="0" smtClean="0">
                <a:solidFill>
                  <a:schemeClr val="tx1"/>
                </a:solidFill>
                <a:effectLst/>
                <a:latin typeface="+mn-lt"/>
                <a:ea typeface="+mn-ea"/>
                <a:cs typeface="+mn-cs"/>
              </a:rPr>
              <a:t> are what teachers want students to be working toward-that is, what do they need to attain so that </a:t>
            </a:r>
            <a:r>
              <a:rPr lang="en-US" sz="1200" i="0" u="sng" kern="1200" baseline="0" dirty="0" smtClean="0">
                <a:solidFill>
                  <a:schemeClr val="tx1"/>
                </a:solidFill>
                <a:effectLst/>
                <a:latin typeface="+mn-lt"/>
                <a:ea typeface="+mn-ea"/>
                <a:cs typeface="+mn-cs"/>
              </a:rPr>
              <a:t>all</a:t>
            </a:r>
            <a:r>
              <a:rPr lang="en-US" sz="1200" i="0" u="none" kern="1200" baseline="0" dirty="0" smtClean="0">
                <a:solidFill>
                  <a:schemeClr val="tx1"/>
                </a:solidFill>
                <a:effectLst/>
                <a:latin typeface="+mn-lt"/>
                <a:ea typeface="+mn-ea"/>
                <a:cs typeface="+mn-cs"/>
              </a:rPr>
              <a:t> </a:t>
            </a:r>
            <a:r>
              <a:rPr lang="en-US" sz="1200" i="0" kern="1200" baseline="0" dirty="0" smtClean="0">
                <a:solidFill>
                  <a:schemeClr val="tx1"/>
                </a:solidFill>
                <a:effectLst/>
                <a:latin typeface="+mn-lt"/>
                <a:ea typeface="+mn-ea"/>
                <a:cs typeface="+mn-cs"/>
              </a:rPr>
              <a:t>students are on the path to become </a:t>
            </a:r>
            <a:r>
              <a:rPr lang="en-US" sz="1200" b="1" i="0" kern="1200" baseline="0" dirty="0" smtClean="0">
                <a:solidFill>
                  <a:schemeClr val="tx1"/>
                </a:solidFill>
                <a:effectLst/>
                <a:latin typeface="+mn-lt"/>
                <a:ea typeface="+mn-ea"/>
                <a:cs typeface="+mn-cs"/>
              </a:rPr>
              <a:t>expert</a:t>
            </a:r>
            <a:r>
              <a:rPr lang="en-US" sz="1200" b="0" i="0" kern="1200" baseline="0" dirty="0" smtClean="0">
                <a:solidFill>
                  <a:schemeClr val="tx1"/>
                </a:solidFill>
                <a:effectLst/>
                <a:latin typeface="+mn-lt"/>
                <a:ea typeface="+mn-ea"/>
                <a:cs typeface="+mn-cs"/>
              </a:rPr>
              <a:t> </a:t>
            </a:r>
            <a:r>
              <a:rPr lang="en-US" sz="1200" b="1" i="0" kern="1200" baseline="0" dirty="0" smtClean="0">
                <a:solidFill>
                  <a:schemeClr val="tx1"/>
                </a:solidFill>
                <a:effectLst/>
                <a:latin typeface="+mn-lt"/>
                <a:ea typeface="+mn-ea"/>
                <a:cs typeface="+mn-cs"/>
              </a:rPr>
              <a:t>learners</a:t>
            </a:r>
            <a:r>
              <a:rPr lang="en-US" sz="1200" b="0" i="0" kern="1200" baseline="0" dirty="0" smtClean="0">
                <a:solidFill>
                  <a:schemeClr val="tx1"/>
                </a:solidFill>
                <a:effectLst/>
                <a:latin typeface="+mn-lt"/>
                <a:ea typeface="+mn-ea"/>
                <a:cs typeface="+mn-cs"/>
              </a:rPr>
              <a:t>. </a:t>
            </a:r>
          </a:p>
          <a:p>
            <a:endParaRPr lang="en-US" sz="120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smtClean="0">
                <a:solidFill>
                  <a:schemeClr val="tx1"/>
                </a:solidFill>
                <a:effectLst/>
                <a:latin typeface="+mn-lt"/>
                <a:ea typeface="+mn-ea"/>
                <a:cs typeface="+mn-cs"/>
              </a:rPr>
              <a:t>Standards </a:t>
            </a:r>
            <a:r>
              <a:rPr lang="en-US" sz="1200" b="0" i="0" kern="1200" baseline="0" dirty="0" smtClean="0">
                <a:solidFill>
                  <a:schemeClr val="tx1"/>
                </a:solidFill>
                <a:effectLst/>
                <a:latin typeface="+mn-lt"/>
                <a:ea typeface="+mn-ea"/>
                <a:cs typeface="+mn-cs"/>
              </a:rPr>
              <a:t>define</a:t>
            </a:r>
            <a:r>
              <a:rPr lang="en-US" sz="1200" i="0" kern="1200" baseline="0" dirty="0" smtClean="0">
                <a:solidFill>
                  <a:schemeClr val="tx1"/>
                </a:solidFill>
                <a:effectLst/>
                <a:latin typeface="+mn-lt"/>
                <a:ea typeface="+mn-ea"/>
                <a:cs typeface="+mn-cs"/>
              </a:rPr>
              <a:t> acceptable behavior and are associated with levels of quality, such as from low to high.  In the </a:t>
            </a:r>
            <a:r>
              <a:rPr lang="en-US" sz="1200" b="1" i="0" kern="1200" baseline="0" dirty="0" err="1" smtClean="0">
                <a:solidFill>
                  <a:schemeClr val="tx1"/>
                </a:solidFill>
                <a:effectLst/>
                <a:latin typeface="+mn-lt"/>
                <a:ea typeface="+mn-ea"/>
                <a:cs typeface="+mn-cs"/>
              </a:rPr>
              <a:t>BUZzzz</a:t>
            </a:r>
            <a:r>
              <a:rPr lang="en-US" sz="1200" b="1" i="0" kern="1200" baseline="0" dirty="0" smtClean="0">
                <a:solidFill>
                  <a:schemeClr val="tx1"/>
                </a:solidFill>
                <a:effectLst/>
                <a:latin typeface="+mn-lt"/>
                <a:ea typeface="+mn-ea"/>
                <a:cs typeface="+mn-cs"/>
              </a:rPr>
              <a:t> Learning Community,</a:t>
            </a:r>
            <a:r>
              <a:rPr lang="en-US" sz="1200" i="0" kern="1200" baseline="0" dirty="0" smtClean="0">
                <a:solidFill>
                  <a:schemeClr val="tx1"/>
                </a:solidFill>
                <a:effectLst/>
                <a:latin typeface="+mn-lt"/>
                <a:ea typeface="+mn-ea"/>
                <a:cs typeface="+mn-cs"/>
              </a:rPr>
              <a:t> standards are in place to foster pro-social norms and build a positive, inclusive learning community characterized by effective collaboration and achievement among </a:t>
            </a:r>
            <a:r>
              <a:rPr lang="en-US" sz="1200" i="0" u="sng" kern="1200" baseline="0" dirty="0" smtClean="0">
                <a:solidFill>
                  <a:schemeClr val="tx1"/>
                </a:solidFill>
                <a:effectLst/>
                <a:latin typeface="+mn-lt"/>
                <a:ea typeface="+mn-ea"/>
                <a:cs typeface="+mn-cs"/>
              </a:rPr>
              <a:t>all</a:t>
            </a:r>
            <a:r>
              <a:rPr lang="en-US" sz="1200" i="0" kern="1200" baseline="0" dirty="0" smtClean="0">
                <a:solidFill>
                  <a:schemeClr val="tx1"/>
                </a:solidFill>
                <a:effectLst/>
                <a:latin typeface="+mn-lt"/>
                <a:ea typeface="+mn-ea"/>
                <a:cs typeface="+mn-cs"/>
              </a:rPr>
              <a:t> students. Typically, schools identify standards and rules for the entire student body, laying a strong foundation for an effective school community.  Our </a:t>
            </a:r>
            <a:r>
              <a:rPr lang="en-US" sz="1200" b="1" i="0" kern="1200" baseline="0" dirty="0" err="1" smtClean="0">
                <a:solidFill>
                  <a:schemeClr val="tx1"/>
                </a:solidFill>
                <a:effectLst/>
                <a:latin typeface="+mn-lt"/>
                <a:ea typeface="+mn-ea"/>
                <a:cs typeface="+mn-cs"/>
              </a:rPr>
              <a:t>BUZzzz</a:t>
            </a:r>
            <a:r>
              <a:rPr lang="en-US" sz="1200" b="1" i="0" kern="1200" baseline="0" dirty="0" smtClean="0">
                <a:solidFill>
                  <a:schemeClr val="tx1"/>
                </a:solidFill>
                <a:effectLst/>
                <a:latin typeface="+mn-lt"/>
                <a:ea typeface="+mn-ea"/>
                <a:cs typeface="+mn-cs"/>
              </a:rPr>
              <a:t> Learning Community </a:t>
            </a:r>
            <a:r>
              <a:rPr lang="en-US" sz="1200" i="0" kern="1200" baseline="0" dirty="0" smtClean="0">
                <a:solidFill>
                  <a:schemeClr val="tx1"/>
                </a:solidFill>
                <a:effectLst/>
                <a:latin typeface="+mn-lt"/>
                <a:ea typeface="+mn-ea"/>
                <a:cs typeface="+mn-cs"/>
              </a:rPr>
              <a:t>is smaller and closely knit, thereby necessitating specific operating standards that foster mutual understanding and attention to personalized needs. </a:t>
            </a:r>
          </a:p>
          <a:p>
            <a:endParaRPr lang="en-US" sz="1200" i="0"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Students work daily toward maintaining the defined </a:t>
            </a:r>
            <a:r>
              <a:rPr lang="en-US" sz="1200" b="1" i="0" kern="1200" baseline="0" dirty="0" smtClean="0">
                <a:solidFill>
                  <a:schemeClr val="tx1"/>
                </a:solidFill>
                <a:effectLst/>
                <a:latin typeface="+mn-lt"/>
                <a:ea typeface="+mn-ea"/>
                <a:cs typeface="+mn-cs"/>
              </a:rPr>
              <a:t>Learning Community Standards</a:t>
            </a:r>
            <a:r>
              <a:rPr lang="en-US" sz="1200" i="0" kern="1200" baseline="0" dirty="0" smtClean="0">
                <a:solidFill>
                  <a:schemeClr val="tx1"/>
                </a:solidFill>
                <a:effectLst/>
                <a:latin typeface="+mn-lt"/>
                <a:ea typeface="+mn-ea"/>
                <a:cs typeface="+mn-cs"/>
              </a:rPr>
              <a:t>.  After each lesson, students use a simple rating system and determine how well they maintained the </a:t>
            </a:r>
            <a:r>
              <a:rPr lang="en-US" sz="1200" b="0" i="0" kern="1200" baseline="0" dirty="0" smtClean="0">
                <a:solidFill>
                  <a:schemeClr val="tx1"/>
                </a:solidFill>
                <a:effectLst/>
                <a:latin typeface="+mn-lt"/>
                <a:ea typeface="+mn-ea"/>
                <a:cs typeface="+mn-cs"/>
              </a:rPr>
              <a:t>standards</a:t>
            </a:r>
            <a:r>
              <a:rPr lang="en-US" sz="1200" i="0" kern="1200" baseline="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 </a:t>
            </a:r>
            <a:r>
              <a:rPr lang="en-US" b="0" i="0" baseline="0" dirty="0" smtClean="0"/>
              <a:t>NOTEBOOK:  </a:t>
            </a:r>
            <a:r>
              <a:rPr lang="en-US" b="0" i="1" baseline="0" dirty="0" smtClean="0"/>
              <a:t>Getting Started &amp;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1" baseline="0" dirty="0" smtClean="0"/>
          </a:p>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29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3</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NOTEBOOK: </a:t>
            </a:r>
            <a:r>
              <a:rPr lang="en-US" sz="1200" i="1" kern="1200" baseline="0" dirty="0" smtClean="0">
                <a:solidFill>
                  <a:schemeClr val="tx1"/>
                </a:solidFill>
                <a:effectLst/>
                <a:latin typeface="+mn-lt"/>
                <a:ea typeface="+mn-ea"/>
                <a:cs typeface="+mn-cs"/>
              </a:rPr>
              <a:t>Getting Started &amp; Resources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There are six stages within the </a:t>
            </a:r>
            <a:r>
              <a:rPr lang="en-US" b="1" baseline="0" dirty="0" smtClean="0"/>
              <a:t>TBCI. </a:t>
            </a:r>
            <a:r>
              <a:rPr lang="en-US" b="0" baseline="0" dirty="0" smtClean="0"/>
              <a:t>They are as follows: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err="1" smtClean="0"/>
              <a:t>SET-Up</a:t>
            </a:r>
            <a:r>
              <a:rPr lang="en-US" baseline="0" dirty="0" smtClean="0"/>
              <a:t>: To prompt students to be organized, ready to learn, activate prior knowledge, review vocabulary and predict answers to the </a:t>
            </a:r>
            <a:r>
              <a:rPr lang="en-US" b="1" baseline="0" dirty="0" smtClean="0"/>
              <a:t>Challenge Question</a:t>
            </a:r>
            <a:r>
              <a:rPr lang="en-US" baseline="0" dirty="0" smtClean="0"/>
              <a:t>. </a:t>
            </a:r>
            <a:r>
              <a:rPr lang="en-US" sz="1200" b="0" baseline="0" dirty="0" smtClean="0"/>
              <a:t>Check for completion of family connection tasks.</a:t>
            </a:r>
            <a:endParaRPr lang="en-US" b="0" baseline="0" dirty="0" smtClean="0"/>
          </a:p>
          <a:p>
            <a:pPr marL="0" indent="0">
              <a:buNone/>
            </a:pPr>
            <a:endParaRPr lang="en-US" b="0" baseline="0" dirty="0" smtClean="0"/>
          </a:p>
          <a:p>
            <a:pPr marL="0" indent="0">
              <a:buNone/>
            </a:pPr>
            <a:r>
              <a:rPr lang="en-US" b="1" baseline="0" dirty="0" smtClean="0"/>
              <a:t>Presentation</a:t>
            </a:r>
            <a:r>
              <a:rPr lang="en-US" baseline="0" dirty="0" smtClean="0"/>
              <a:t>: To implement a wide-range of strategies that stimulate interest in and understanding of the content being presented and the accompanying </a:t>
            </a:r>
            <a:r>
              <a:rPr lang="en-US" b="1" i="0" baseline="0" dirty="0" smtClean="0"/>
              <a:t>Challenge Question.</a:t>
            </a:r>
          </a:p>
          <a:p>
            <a:pPr marL="228600" indent="-228600">
              <a:buAutoNum type="arabicPeriod" startAt="2"/>
            </a:pPr>
            <a:endParaRPr lang="en-US" i="1"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Learning Together</a:t>
            </a:r>
            <a:r>
              <a:rPr lang="en-US" baseline="0" dirty="0" smtClean="0"/>
              <a:t>: To facilitate productive group work as students review content and apply understandings.</a:t>
            </a:r>
            <a:endParaRPr lang="en-US" dirty="0" smtClean="0"/>
          </a:p>
          <a:p>
            <a:pPr marL="0" indent="0">
              <a:buNone/>
            </a:pPr>
            <a:endParaRPr lang="en-US" b="1" baseline="0" dirty="0" smtClean="0"/>
          </a:p>
          <a:p>
            <a:pPr marL="0" indent="0">
              <a:buNone/>
            </a:pPr>
            <a:r>
              <a:rPr lang="en-US" b="1" baseline="0" dirty="0" smtClean="0"/>
              <a:t>Just for Me</a:t>
            </a:r>
            <a:r>
              <a:rPr lang="en-US" baseline="0" dirty="0" smtClean="0"/>
              <a:t>:  To provide students opportunities to practice independently and determine what they understand and where they need further support.</a:t>
            </a:r>
          </a:p>
          <a:p>
            <a:pPr marL="0" indent="0">
              <a:buNone/>
            </a:pPr>
            <a:endParaRPr lang="en-US" baseline="0" dirty="0" smtClean="0"/>
          </a:p>
          <a:p>
            <a:pPr marL="228600" indent="-228600">
              <a:buNone/>
            </a:pPr>
            <a:r>
              <a:rPr lang="en-US" b="1" baseline="0" dirty="0" smtClean="0"/>
              <a:t>Assessment</a:t>
            </a:r>
            <a:r>
              <a:rPr lang="en-US" baseline="0" dirty="0" smtClean="0"/>
              <a:t>: To assess students’ understanding of key concepts and answers to the </a:t>
            </a:r>
            <a:r>
              <a:rPr lang="en-US" b="1" i="0" baseline="0" dirty="0" smtClean="0"/>
              <a:t>Challenge Question. </a:t>
            </a:r>
          </a:p>
          <a:p>
            <a:pPr marL="228600" indent="-228600">
              <a:buAutoNum type="arabicPeriod"/>
            </a:pPr>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b="1" baseline="0" dirty="0" err="1" smtClean="0"/>
              <a:t>WRAP-Up</a:t>
            </a:r>
            <a:r>
              <a:rPr lang="en-US" baseline="0" dirty="0" smtClean="0"/>
              <a:t>: To organize resources for transition, record homework assignments, decide what is to be shared with the family team member, and determine performance ratings for the instructional period. </a:t>
            </a:r>
            <a:r>
              <a:rPr lang="en-US" sz="1200" baseline="0" dirty="0" smtClean="0"/>
              <a:t>Remind team members to complete family connection tasks. </a:t>
            </a:r>
            <a:endParaRPr lang="en-US" sz="1200"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8304075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 </a:t>
            </a:r>
            <a:r>
              <a:rPr lang="en-US" b="0" i="0" baseline="0" dirty="0" smtClean="0"/>
              <a:t>NOTEBOOK:  </a:t>
            </a:r>
            <a:r>
              <a:rPr lang="en-US" b="0" i="1" baseline="0" dirty="0" smtClean="0"/>
              <a:t>Getting Started</a:t>
            </a:r>
          </a:p>
          <a:p>
            <a:endParaRPr lang="en-US" sz="120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Before examining the </a:t>
            </a:r>
            <a:r>
              <a:rPr lang="en-US" sz="1200" b="1" i="0" kern="1200" baseline="0" dirty="0" smtClean="0">
                <a:solidFill>
                  <a:schemeClr val="tx1"/>
                </a:solidFill>
                <a:effectLst/>
                <a:latin typeface="+mn-lt"/>
                <a:ea typeface="+mn-ea"/>
                <a:cs typeface="+mn-cs"/>
              </a:rPr>
              <a:t>Learning Community Standards</a:t>
            </a:r>
            <a:r>
              <a:rPr lang="en-US" sz="1200" i="0" kern="1200" baseline="0" dirty="0" smtClean="0">
                <a:solidFill>
                  <a:schemeClr val="tx1"/>
                </a:solidFill>
                <a:effectLst/>
                <a:latin typeface="+mn-lt"/>
                <a:ea typeface="+mn-ea"/>
                <a:cs typeface="+mn-cs"/>
              </a:rPr>
              <a:t> more closely, let’s review several of the six foundational </a:t>
            </a:r>
            <a:r>
              <a:rPr lang="en-US" sz="1200" b="1" i="0" kern="1200" baseline="0" dirty="0" smtClean="0">
                <a:solidFill>
                  <a:schemeClr val="tx1"/>
                </a:solidFill>
                <a:effectLst/>
                <a:latin typeface="+mn-lt"/>
                <a:ea typeface="+mn-ea"/>
                <a:cs typeface="+mn-cs"/>
              </a:rPr>
              <a:t>Principles for High Performance Teaming</a:t>
            </a:r>
            <a:r>
              <a:rPr lang="en-US" sz="1200" i="0" kern="1200" baseline="0" dirty="0" smtClean="0">
                <a:solidFill>
                  <a:schemeClr val="tx1"/>
                </a:solidFill>
                <a:effectLst/>
                <a:latin typeface="+mn-lt"/>
                <a:ea typeface="+mn-ea"/>
                <a:cs typeface="+mn-cs"/>
              </a:rPr>
              <a:t>. </a:t>
            </a:r>
            <a:r>
              <a:rPr lang="en-US" sz="1200" b="1" i="0" kern="1200" baseline="0" dirty="0" smtClean="0">
                <a:solidFill>
                  <a:schemeClr val="tx1"/>
                </a:solidFill>
                <a:effectLst/>
                <a:latin typeface="+mn-lt"/>
                <a:ea typeface="+mn-ea"/>
                <a:cs typeface="+mn-cs"/>
              </a:rPr>
              <a:t>High Performance Teaming Principles</a:t>
            </a:r>
            <a:r>
              <a:rPr lang="en-US" sz="1200" i="0" kern="1200" baseline="0" dirty="0" smtClean="0">
                <a:solidFill>
                  <a:schemeClr val="tx1"/>
                </a:solidFill>
                <a:effectLst/>
                <a:latin typeface="+mn-lt"/>
                <a:ea typeface="+mn-ea"/>
                <a:cs typeface="+mn-cs"/>
              </a:rPr>
              <a:t> are the underpinnings for building  and implementing productive team learning within an inclusive learning community.  The </a:t>
            </a:r>
            <a:r>
              <a:rPr lang="en-US" sz="1200" i="0" kern="1200" baseline="0" dirty="0" err="1" smtClean="0">
                <a:solidFill>
                  <a:schemeClr val="tx1"/>
                </a:solidFill>
                <a:effectLst/>
                <a:latin typeface="+mn-lt"/>
                <a:ea typeface="+mn-ea"/>
                <a:cs typeface="+mn-cs"/>
              </a:rPr>
              <a:t>BUZzzz</a:t>
            </a:r>
            <a:r>
              <a:rPr lang="en-US" sz="1200" i="0" kern="1200" baseline="0" dirty="0" smtClean="0">
                <a:solidFill>
                  <a:schemeClr val="tx1"/>
                </a:solidFill>
                <a:effectLst/>
                <a:latin typeface="+mn-lt"/>
                <a:ea typeface="+mn-ea"/>
                <a:cs typeface="+mn-cs"/>
              </a:rPr>
              <a:t> program delineates six </a:t>
            </a:r>
            <a:r>
              <a:rPr lang="en-US" sz="1200" b="1" i="0" kern="1200" baseline="0" dirty="0" smtClean="0">
                <a:solidFill>
                  <a:schemeClr val="tx1"/>
                </a:solidFill>
                <a:effectLst/>
                <a:latin typeface="+mn-lt"/>
                <a:ea typeface="+mn-ea"/>
                <a:cs typeface="+mn-cs"/>
              </a:rPr>
              <a:t>HP Teaming Principles</a:t>
            </a:r>
            <a:r>
              <a:rPr lang="en-US" sz="1200" i="0" kern="1200" baseline="0" dirty="0" smtClean="0">
                <a:solidFill>
                  <a:schemeClr val="tx1"/>
                </a:solidFill>
                <a:effectLst/>
                <a:latin typeface="+mn-lt"/>
                <a:ea typeface="+mn-ea"/>
                <a:cs typeface="+mn-cs"/>
              </a:rPr>
              <a:t>.  At this point, we will focus on three s</a:t>
            </a:r>
            <a:r>
              <a:rPr lang="en-US" baseline="0" dirty="0" smtClean="0"/>
              <a:t>o, we can “sail” smoothly through these next simulation activities. </a:t>
            </a:r>
            <a:endParaRPr lang="en-US" sz="120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8" indent="-101600">
              <a:defRPr/>
            </a:pPr>
            <a:r>
              <a:rPr lang="en-US" baseline="0" dirty="0" smtClean="0"/>
              <a:t>NOTEBOOK:  </a:t>
            </a:r>
            <a:r>
              <a:rPr lang="en-US" i="1" baseline="0" dirty="0" smtClean="0"/>
              <a:t>Getting Started</a:t>
            </a:r>
          </a:p>
          <a:p>
            <a:pPr marL="566738" indent="-101600">
              <a:defRPr/>
            </a:pPr>
            <a:endParaRPr lang="en-US" baseline="0" dirty="0" smtClean="0"/>
          </a:p>
          <a:p>
            <a:pPr marL="566738" indent="-101600">
              <a:defRPr/>
            </a:pPr>
            <a:r>
              <a:rPr lang="en-US" b="0" baseline="0" dirty="0" smtClean="0"/>
              <a:t>The first </a:t>
            </a:r>
            <a:r>
              <a:rPr lang="en-US" b="1" baseline="0" dirty="0" smtClean="0"/>
              <a:t>Principle for High-Performance Teaming </a:t>
            </a:r>
            <a:r>
              <a:rPr lang="en-US" b="0" baseline="0" dirty="0" smtClean="0"/>
              <a:t>is</a:t>
            </a:r>
            <a:r>
              <a:rPr lang="en-US" baseline="0" dirty="0" smtClean="0"/>
              <a:t> </a:t>
            </a:r>
            <a:r>
              <a:rPr lang="en-US" b="1" baseline="0" dirty="0" smtClean="0"/>
              <a:t>Positive Interdependence</a:t>
            </a:r>
            <a:r>
              <a:rPr lang="en-US" baseline="0" dirty="0" smtClean="0"/>
              <a:t>.  It is important to understand that to sail efficiently requires a commitment among all members of the community toward fulfilling individual roles, so to reach one or more common goals.  In other words, the group is structured for </a:t>
            </a:r>
            <a:r>
              <a:rPr lang="en-US" b="1" baseline="0" dirty="0" smtClean="0"/>
              <a:t>Positive Interdependence, </a:t>
            </a:r>
            <a:r>
              <a:rPr lang="en-US" b="0" baseline="0" dirty="0" smtClean="0"/>
              <a:t>which includes common </a:t>
            </a:r>
            <a:r>
              <a:rPr lang="en-US" baseline="0" dirty="0" smtClean="0"/>
              <a:t>goals and well-specified roles. </a:t>
            </a:r>
          </a:p>
          <a:p>
            <a:pPr marL="566738" indent="-101600">
              <a:defRPr/>
            </a:pPr>
            <a:endParaRPr lang="en-US" baseline="0" dirty="0" smtClean="0"/>
          </a:p>
          <a:p>
            <a:pPr marL="566738" indent="-101600">
              <a:defRPr/>
            </a:pPr>
            <a:r>
              <a:rPr lang="en-US" baseline="0" dirty="0" smtClean="0"/>
              <a:t>In a well-functioning </a:t>
            </a:r>
            <a:r>
              <a:rPr lang="en-US" b="1" baseline="0" dirty="0" smtClean="0"/>
              <a:t>Learning Community</a:t>
            </a:r>
            <a:r>
              <a:rPr lang="en-US" baseline="0" dirty="0" smtClean="0"/>
              <a:t>, members hold the belief that the quality of individual work and learning is better as a result of collaborating. </a:t>
            </a:r>
            <a:r>
              <a:rPr lang="en-US" sz="1200" b="0" i="0" u="none" strike="noStrike" kern="1200" baseline="0" dirty="0" smtClean="0">
                <a:solidFill>
                  <a:schemeClr val="tx1"/>
                </a:solidFill>
                <a:latin typeface="+mn-lt"/>
                <a:ea typeface="+mn-ea"/>
                <a:cs typeface="+mn-cs"/>
              </a:rPr>
              <a:t>They recognize that one group member cannot succeed unless all group members succeed. But, if</a:t>
            </a:r>
            <a:r>
              <a:rPr lang="en-US" baseline="0" dirty="0" smtClean="0"/>
              <a:t> goals and roles are loosely defined, the </a:t>
            </a:r>
            <a:r>
              <a:rPr lang="en-US" b="1" baseline="0" dirty="0" smtClean="0"/>
              <a:t>Learning Community </a:t>
            </a:r>
            <a:r>
              <a:rPr lang="en-US" baseline="0" dirty="0" smtClean="0"/>
              <a:t>is at risk for not completing their tasks successfully.  Unfortunately, in this circumstance, the community ship may sink. </a:t>
            </a:r>
            <a:r>
              <a:rPr lang="en-US" sz="1200" b="0" i="0" u="none" strike="noStrike" kern="1200" baseline="0" dirty="0" smtClean="0">
                <a:solidFill>
                  <a:schemeClr val="tx1"/>
                </a:solidFill>
                <a:latin typeface="+mn-lt"/>
                <a:ea typeface="+mn-ea"/>
                <a:cs typeface="+mn-cs"/>
              </a:rPr>
              <a:t>Put simply, communities will either </a:t>
            </a:r>
            <a:r>
              <a:rPr lang="en-US" sz="1200" b="1" i="0" u="none" strike="noStrike" kern="1200" baseline="0" dirty="0" smtClean="0">
                <a:solidFill>
                  <a:schemeClr val="tx1"/>
                </a:solidFill>
                <a:latin typeface="+mn-lt"/>
                <a:ea typeface="+mn-ea"/>
                <a:cs typeface="+mn-cs"/>
              </a:rPr>
              <a:t>“Sink or Sail Together”</a:t>
            </a:r>
            <a:r>
              <a:rPr lang="en-US" sz="1200" b="0" i="0" u="none" strike="noStrike" kern="1200" baseline="0" dirty="0" smtClean="0">
                <a:solidFill>
                  <a:schemeClr val="tx1"/>
                </a:solidFill>
                <a:latin typeface="+mn-lt"/>
                <a:ea typeface="+mn-ea"/>
                <a:cs typeface="+mn-cs"/>
              </a:rPr>
              <a:t> depending upon how well the group is structured for </a:t>
            </a:r>
            <a:r>
              <a:rPr lang="en-US" sz="1200" b="1" i="0" u="none" strike="noStrike" kern="1200" baseline="0" dirty="0" smtClean="0">
                <a:solidFill>
                  <a:schemeClr val="tx1"/>
                </a:solidFill>
                <a:latin typeface="+mn-lt"/>
                <a:ea typeface="+mn-ea"/>
                <a:cs typeface="+mn-cs"/>
              </a:rPr>
              <a:t>Positive Interdependence</a:t>
            </a:r>
            <a:r>
              <a:rPr lang="en-US" sz="1200" b="0" i="0" u="none" strike="noStrike"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NOTEBOOK: </a:t>
            </a:r>
            <a:r>
              <a:rPr lang="en-US" sz="1200" b="0" i="1" u="none" strike="noStrike" kern="1200" baseline="0" dirty="0" smtClean="0">
                <a:solidFill>
                  <a:schemeClr val="tx1"/>
                </a:solidFill>
                <a:latin typeface="+mn-lt"/>
                <a:ea typeface="+mn-ea"/>
                <a:cs typeface="+mn-cs"/>
              </a:rPr>
              <a:t>Getting Started</a:t>
            </a:r>
          </a:p>
          <a:p>
            <a:endParaRPr lang="en-US" sz="1200" b="0" i="1"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Positive interdependence</a:t>
            </a:r>
            <a:r>
              <a:rPr lang="en-US" sz="1200" b="0" i="0" u="none" strike="noStrike" kern="1200" baseline="0" dirty="0" smtClean="0">
                <a:solidFill>
                  <a:schemeClr val="tx1"/>
                </a:solidFill>
                <a:latin typeface="+mn-lt"/>
                <a:ea typeface="+mn-ea"/>
                <a:cs typeface="+mn-cs"/>
              </a:rPr>
              <a:t> unites group members around a common goal, providing a specific reason for working together. Yet, </a:t>
            </a:r>
            <a:r>
              <a:rPr lang="en-US" sz="1200" b="1" i="0" u="none" strike="noStrike" kern="1200" baseline="0" dirty="0" smtClean="0">
                <a:solidFill>
                  <a:schemeClr val="tx1"/>
                </a:solidFill>
                <a:latin typeface="+mn-lt"/>
                <a:ea typeface="+mn-ea"/>
                <a:cs typeface="+mn-cs"/>
              </a:rPr>
              <a:t>positive interdependence </a:t>
            </a:r>
            <a:r>
              <a:rPr lang="en-US" sz="1200" b="0" i="0" u="none" strike="noStrike" kern="1200" baseline="0" dirty="0" smtClean="0">
                <a:solidFill>
                  <a:schemeClr val="tx1"/>
                </a:solidFill>
                <a:latin typeface="+mn-lt"/>
                <a:ea typeface="+mn-ea"/>
                <a:cs typeface="+mn-cs"/>
              </a:rPr>
              <a:t>does not by itself ensure successful group work.  To maximize the group effort, individuals need to communicate effectively to share resources and encourage each other to achieve. Collaborative interactions among group members should incorporate skills to effectively </a:t>
            </a:r>
            <a:r>
              <a:rPr lang="en-US" sz="1200" b="1" i="0" u="none" strike="noStrike" kern="1200" baseline="0" dirty="0" smtClean="0">
                <a:solidFill>
                  <a:schemeClr val="tx1"/>
                </a:solidFill>
                <a:latin typeface="+mn-lt"/>
                <a:ea typeface="+mn-ea"/>
                <a:cs typeface="+mn-cs"/>
              </a:rPr>
              <a:t>communicate </a:t>
            </a:r>
            <a:r>
              <a:rPr lang="en-US" sz="1200" b="0" i="0" u="none" strike="noStrike" kern="1200" baseline="0" dirty="0" smtClean="0">
                <a:solidFill>
                  <a:schemeClr val="tx1"/>
                </a:solidFill>
                <a:latin typeface="+mn-lt"/>
                <a:ea typeface="+mn-ea"/>
                <a:cs typeface="+mn-cs"/>
              </a:rPr>
              <a:t>so that individuals express their ideas clearly, </a:t>
            </a:r>
            <a:r>
              <a:rPr lang="en-US" sz="1200" b="1" i="0" u="none" strike="noStrike" kern="1200" baseline="0" dirty="0" smtClean="0">
                <a:solidFill>
                  <a:schemeClr val="tx1"/>
                </a:solidFill>
                <a:latin typeface="+mn-lt"/>
                <a:ea typeface="+mn-ea"/>
                <a:cs typeface="+mn-cs"/>
              </a:rPr>
              <a:t>appreciate</a:t>
            </a:r>
            <a:r>
              <a:rPr lang="en-US" sz="1200" b="0" i="0" u="none" strike="noStrike" kern="1200" baseline="0" dirty="0" smtClean="0">
                <a:solidFill>
                  <a:schemeClr val="tx1"/>
                </a:solidFill>
                <a:latin typeface="+mn-lt"/>
                <a:ea typeface="+mn-ea"/>
                <a:cs typeface="+mn-cs"/>
              </a:rPr>
              <a:t> the qualities and contributions of one another, and </a:t>
            </a:r>
            <a:r>
              <a:rPr lang="en-US" sz="1200" b="1" i="0" u="none" strike="noStrike" kern="1200" baseline="0" dirty="0" smtClean="0">
                <a:solidFill>
                  <a:schemeClr val="tx1"/>
                </a:solidFill>
                <a:latin typeface="+mn-lt"/>
                <a:ea typeface="+mn-ea"/>
                <a:cs typeface="+mn-cs"/>
              </a:rPr>
              <a:t>solve</a:t>
            </a:r>
            <a:r>
              <a:rPr lang="en-US" sz="1200" b="0" i="0" u="none" strike="noStrike" kern="1200" baseline="0" dirty="0" smtClean="0">
                <a:solidFill>
                  <a:schemeClr val="tx1"/>
                </a:solidFill>
                <a:latin typeface="+mn-lt"/>
                <a:ea typeface="+mn-ea"/>
                <a:cs typeface="+mn-cs"/>
              </a:rPr>
              <a:t> problems through purposeful discussions.  This </a:t>
            </a:r>
            <a:r>
              <a:rPr lang="en-US" sz="1200" b="1" i="0" u="none" strike="noStrike" kern="1200" baseline="0" dirty="0" smtClean="0">
                <a:solidFill>
                  <a:schemeClr val="tx1"/>
                </a:solidFill>
                <a:latin typeface="+mn-lt"/>
                <a:ea typeface="+mn-ea"/>
                <a:cs typeface="+mn-cs"/>
              </a:rPr>
              <a:t>Principle of High-Performance</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Teaming</a:t>
            </a:r>
            <a:r>
              <a:rPr lang="en-US" sz="1200" b="0" i="0" u="none" strike="noStrike" kern="1200" baseline="0" dirty="0" smtClean="0">
                <a:solidFill>
                  <a:schemeClr val="tx1"/>
                </a:solidFill>
                <a:latin typeface="+mn-lt"/>
                <a:ea typeface="+mn-ea"/>
                <a:cs typeface="+mn-cs"/>
              </a:rPr>
              <a:t> – </a:t>
            </a:r>
            <a:r>
              <a:rPr lang="en-US" sz="1200" b="1" i="0" u="none" strike="noStrike" kern="1200" baseline="0" dirty="0" smtClean="0">
                <a:solidFill>
                  <a:schemeClr val="tx1"/>
                </a:solidFill>
                <a:latin typeface="+mn-lt"/>
                <a:ea typeface="+mn-ea"/>
                <a:cs typeface="+mn-cs"/>
              </a:rPr>
              <a:t>Collaborative Competence </a:t>
            </a:r>
            <a:r>
              <a:rPr lang="en-US" sz="1200" b="0" i="0" u="none" strike="noStrike" kern="1200" baseline="0" dirty="0" smtClean="0">
                <a:solidFill>
                  <a:schemeClr val="tx1"/>
                </a:solidFill>
                <a:latin typeface="+mn-lt"/>
                <a:ea typeface="+mn-ea"/>
                <a:cs typeface="+mn-cs"/>
              </a:rPr>
              <a:t>– is referred to as </a:t>
            </a:r>
            <a:r>
              <a:rPr lang="en-US" sz="1200" b="1" i="0" u="none" strike="noStrike" kern="1200" baseline="0" dirty="0" smtClean="0">
                <a:solidFill>
                  <a:schemeClr val="tx1"/>
                </a:solidFill>
                <a:latin typeface="+mn-lt"/>
                <a:ea typeface="+mn-ea"/>
                <a:cs typeface="+mn-cs"/>
              </a:rPr>
              <a:t>CAP</a:t>
            </a:r>
            <a:r>
              <a:rPr lang="en-US" sz="1200" b="0" i="0" u="none" strike="noStrike" kern="1200" baseline="0" dirty="0" smtClean="0">
                <a:solidFill>
                  <a:schemeClr val="tx1"/>
                </a:solidFill>
                <a:latin typeface="+mn-lt"/>
                <a:ea typeface="+mn-ea"/>
                <a:cs typeface="+mn-cs"/>
              </a:rPr>
              <a:t> (</a:t>
            </a:r>
            <a:r>
              <a:rPr lang="en-US" sz="1200" b="1" i="0" u="sng" strike="noStrike" kern="1200" baseline="0" dirty="0" smtClean="0">
                <a:solidFill>
                  <a:schemeClr val="tx1"/>
                </a:solidFill>
                <a:latin typeface="+mn-lt"/>
                <a:ea typeface="+mn-ea"/>
                <a:cs typeface="+mn-cs"/>
              </a:rPr>
              <a:t>C</a:t>
            </a:r>
            <a:r>
              <a:rPr lang="en-US" sz="1200" b="0" i="0" u="none" strike="noStrike" kern="1200" baseline="0" dirty="0" smtClean="0">
                <a:solidFill>
                  <a:schemeClr val="tx1"/>
                </a:solidFill>
                <a:latin typeface="+mn-lt"/>
                <a:ea typeface="+mn-ea"/>
                <a:cs typeface="+mn-cs"/>
              </a:rPr>
              <a:t>ommunicate, </a:t>
            </a:r>
            <a:r>
              <a:rPr lang="en-US" sz="1200" b="1" i="0" u="sng"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ppreciate, </a:t>
            </a:r>
            <a:r>
              <a:rPr lang="en-US" sz="1200" b="1" i="0" u="sng" strike="noStrike" kern="1200" baseline="0" dirty="0" smtClean="0">
                <a:solidFill>
                  <a:schemeClr val="tx1"/>
                </a:solidFill>
                <a:latin typeface="+mn-lt"/>
                <a:ea typeface="+mn-ea"/>
                <a:cs typeface="+mn-cs"/>
              </a:rPr>
              <a:t>P</a:t>
            </a:r>
            <a:r>
              <a:rPr lang="en-US" sz="1200" b="0" i="0" u="none" strike="noStrike" kern="1200" baseline="0" dirty="0" smtClean="0">
                <a:solidFill>
                  <a:schemeClr val="tx1"/>
                </a:solidFill>
                <a:latin typeface="+mn-lt"/>
                <a:ea typeface="+mn-ea"/>
                <a:cs typeface="+mn-cs"/>
              </a:rPr>
              <a:t>roblem-Solve).</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8" marR="0" indent="-10160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NOTEBOOK: </a:t>
            </a:r>
            <a:r>
              <a:rPr lang="en-US" sz="1200" b="0" i="1" u="none" strike="noStrike" kern="1200" baseline="0" dirty="0" smtClean="0">
                <a:solidFill>
                  <a:schemeClr val="tx1"/>
                </a:solidFill>
                <a:latin typeface="+mn-lt"/>
                <a:ea typeface="+mn-ea"/>
                <a:cs typeface="+mn-cs"/>
              </a:rPr>
              <a:t>Getting Started</a:t>
            </a:r>
          </a:p>
          <a:p>
            <a:pPr marL="566738" marR="0" indent="-10160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566738" indent="-101600">
              <a:defRPr/>
            </a:pPr>
            <a:r>
              <a:rPr lang="en-US" baseline="0" dirty="0" smtClean="0"/>
              <a:t>This next basic tenet of effective collaboration comes as no surprise---</a:t>
            </a:r>
            <a:r>
              <a:rPr lang="en-US" b="1" baseline="0" dirty="0" smtClean="0"/>
              <a:t>Individual</a:t>
            </a:r>
            <a:r>
              <a:rPr lang="en-US" baseline="0" dirty="0" smtClean="0"/>
              <a:t> </a:t>
            </a:r>
            <a:r>
              <a:rPr lang="en-US" b="1" baseline="0" dirty="0" smtClean="0"/>
              <a:t>Accountability</a:t>
            </a:r>
            <a:r>
              <a:rPr lang="en-US" baseline="0" dirty="0" smtClean="0"/>
              <a:t>, or in other words, </a:t>
            </a:r>
            <a:r>
              <a:rPr lang="en-US" b="1" baseline="0" dirty="0" smtClean="0"/>
              <a:t>No Free Riders </a:t>
            </a:r>
            <a:r>
              <a:rPr lang="en-US" baseline="0" dirty="0" smtClean="0"/>
              <a:t>allowed!  Consequently, each member of a high performance </a:t>
            </a:r>
            <a:r>
              <a:rPr lang="en-US" b="1" baseline="0" dirty="0" smtClean="0"/>
              <a:t>Learning</a:t>
            </a:r>
            <a:r>
              <a:rPr lang="en-US" baseline="0" dirty="0" smtClean="0"/>
              <a:t> </a:t>
            </a:r>
            <a:r>
              <a:rPr lang="en-US" b="1" baseline="0" dirty="0" smtClean="0"/>
              <a:t>Community</a:t>
            </a:r>
            <a:r>
              <a:rPr lang="en-US" baseline="0" dirty="0" smtClean="0"/>
              <a:t> fulfills specific roles, completes assigned tasks, and engages in structured procedures that promote individual accountability. </a:t>
            </a:r>
          </a:p>
          <a:p>
            <a:pPr marL="566738" indent="-101600">
              <a:defRPr/>
            </a:pPr>
            <a:endParaRPr lang="en-US" baseline="0" dirty="0" smtClean="0"/>
          </a:p>
          <a:p>
            <a:pPr marL="566738" indent="-101600">
              <a:defRPr/>
            </a:pPr>
            <a:r>
              <a:rPr lang="en-US" baseline="0" dirty="0" smtClean="0"/>
              <a:t>To summarize, </a:t>
            </a:r>
            <a:r>
              <a:rPr lang="en-US" b="1" baseline="0" dirty="0" smtClean="0"/>
              <a:t>Sink or Sail</a:t>
            </a:r>
            <a:r>
              <a:rPr lang="en-US" baseline="0" dirty="0" smtClean="0"/>
              <a:t> Together, </a:t>
            </a:r>
            <a:r>
              <a:rPr lang="en-US" b="1" baseline="0" dirty="0" smtClean="0"/>
              <a:t>CAP</a:t>
            </a:r>
            <a:r>
              <a:rPr lang="en-US" baseline="0" dirty="0" smtClean="0"/>
              <a:t> (communication, appreciate, problem-solve), and </a:t>
            </a:r>
            <a:r>
              <a:rPr lang="en-US" b="1" baseline="0" dirty="0" smtClean="0"/>
              <a:t>No Free Riders </a:t>
            </a:r>
            <a:r>
              <a:rPr lang="en-US" baseline="0" dirty="0" smtClean="0"/>
              <a:t>are core cooperative principles for building a </a:t>
            </a:r>
            <a:r>
              <a:rPr lang="en-US" b="1" baseline="0" dirty="0" smtClean="0"/>
              <a:t>Learning</a:t>
            </a:r>
            <a:r>
              <a:rPr lang="en-US" baseline="0" dirty="0" smtClean="0"/>
              <a:t> </a:t>
            </a:r>
            <a:r>
              <a:rPr lang="en-US" b="1" baseline="0" dirty="0" smtClean="0"/>
              <a:t>Community</a:t>
            </a:r>
            <a:r>
              <a:rPr lang="en-US" baseline="0" dirty="0" smtClean="0"/>
              <a:t> oriented toward high performance. These three are the first among six basic </a:t>
            </a:r>
            <a:r>
              <a:rPr lang="en-US" b="1" baseline="0" dirty="0" smtClean="0"/>
              <a:t>High Performing Teaming Principles </a:t>
            </a:r>
            <a:r>
              <a:rPr lang="en-US" baseline="0" dirty="0" smtClean="0"/>
              <a:t>that will be addressed during the Institute. </a:t>
            </a:r>
          </a:p>
          <a:p>
            <a:pPr marL="566738" indent="-101600">
              <a:defRPr/>
            </a:pPr>
            <a:endParaRPr lang="en-US" baseline="0" dirty="0" smtClean="0"/>
          </a:p>
          <a:p>
            <a:pPr marL="566738" indent="-101600">
              <a:defRPr/>
            </a:pPr>
            <a:r>
              <a:rPr lang="en-US" baseline="0" dirty="0" smtClean="0"/>
              <a:t>We will be focusing on these three as we engage in the following simulation activity. </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NOTEBOOK:  </a:t>
            </a:r>
            <a:r>
              <a:rPr lang="en-US" b="0" i="1" baseline="0" dirty="0" smtClean="0"/>
              <a:t>Getting Started - Resources</a:t>
            </a:r>
          </a:p>
          <a:p>
            <a:pPr marL="566738" indent="-101600">
              <a:defRPr/>
            </a:pPr>
            <a:endParaRPr lang="en-US" dirty="0" smtClean="0"/>
          </a:p>
          <a:p>
            <a:pPr marL="566738" indent="-101600">
              <a:defRPr/>
            </a:pPr>
            <a:r>
              <a:rPr lang="en-US" dirty="0" smtClean="0"/>
              <a:t>As mentioned previously,</a:t>
            </a:r>
            <a:r>
              <a:rPr lang="en-US" baseline="0" dirty="0" smtClean="0"/>
              <a:t> b</a:t>
            </a:r>
            <a:r>
              <a:rPr lang="en-US" dirty="0" smtClean="0"/>
              <a:t>esides having</a:t>
            </a:r>
            <a:r>
              <a:rPr lang="en-US" baseline="0" dirty="0" smtClean="0"/>
              <a:t> clear </a:t>
            </a:r>
            <a:r>
              <a:rPr lang="en-US" b="1" baseline="0" dirty="0" smtClean="0"/>
              <a:t>expectations, </a:t>
            </a:r>
            <a:r>
              <a:rPr lang="en-US" baseline="0" dirty="0" smtClean="0"/>
              <a:t>it is equally important to establish </a:t>
            </a:r>
            <a:r>
              <a:rPr lang="en-US" b="1" baseline="0" dirty="0" smtClean="0"/>
              <a:t>Learning</a:t>
            </a:r>
            <a:r>
              <a:rPr lang="en-US" baseline="0" dirty="0" smtClean="0"/>
              <a:t> </a:t>
            </a:r>
            <a:r>
              <a:rPr lang="en-US" b="1" baseline="0" dirty="0" smtClean="0"/>
              <a:t>Community</a:t>
            </a:r>
            <a:r>
              <a:rPr lang="en-US" baseline="0" dirty="0" smtClean="0"/>
              <a:t> </a:t>
            </a:r>
            <a:r>
              <a:rPr lang="en-US" b="1" baseline="0" dirty="0" smtClean="0"/>
              <a:t>Standards</a:t>
            </a:r>
            <a:r>
              <a:rPr lang="en-US" baseline="0" dirty="0" smtClean="0"/>
              <a:t> to promote mutual concern and to guide the community toward learning, achievement, and productivity.  Basically, these </a:t>
            </a:r>
            <a:r>
              <a:rPr lang="en-US" b="0" baseline="0" dirty="0" smtClean="0"/>
              <a:t>standards</a:t>
            </a:r>
            <a:r>
              <a:rPr lang="en-US" b="1" baseline="0" dirty="0" smtClean="0"/>
              <a:t> </a:t>
            </a:r>
            <a:r>
              <a:rPr lang="en-US" baseline="0" dirty="0" smtClean="0"/>
              <a:t>set norms within the learning community for fostering positive interactions, engagement, and inclusiveness among its members. </a:t>
            </a:r>
          </a:p>
          <a:p>
            <a:pPr marL="566738" indent="-101600">
              <a:defRPr/>
            </a:pPr>
            <a:endParaRPr lang="en-US" baseline="0" dirty="0" smtClean="0"/>
          </a:p>
          <a:p>
            <a:pPr marL="566738" indent="-101600">
              <a:defRPr/>
            </a:pPr>
            <a:r>
              <a:rPr lang="en-US" baseline="0" dirty="0" smtClean="0"/>
              <a:t>Central to any well-functioning </a:t>
            </a:r>
            <a:r>
              <a:rPr lang="en-US" b="1" baseline="0" dirty="0" smtClean="0"/>
              <a:t>Learning Community </a:t>
            </a:r>
            <a:r>
              <a:rPr lang="en-US" baseline="0" dirty="0" smtClean="0"/>
              <a:t>is that individuals listen to one another to gain new insights and understandings. Take a moment and review the “Double T” chart, which portrays characterisitics of one of the key </a:t>
            </a:r>
            <a:r>
              <a:rPr lang="en-US" b="1" baseline="0" dirty="0" err="1" smtClean="0"/>
              <a:t>BUZzzz</a:t>
            </a:r>
            <a:r>
              <a:rPr lang="en-US" baseline="0" dirty="0" smtClean="0"/>
              <a:t> </a:t>
            </a:r>
            <a:r>
              <a:rPr lang="en-US" b="1" baseline="0" dirty="0" smtClean="0"/>
              <a:t>Learning Community Standards:  Listen actively to understand</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A4D24713-94F7-417F-AF85-A44EAE48FD6E}" type="slidenum">
              <a:rPr lang="en-US" smtClean="0"/>
              <a:pPr>
                <a:defRPr/>
              </a:pPr>
              <a:t>35</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NOTEBOOK:  </a:t>
            </a:r>
            <a:r>
              <a:rPr lang="en-US" b="0" i="1" baseline="0" dirty="0" smtClean="0"/>
              <a:t>Getting Started</a:t>
            </a:r>
          </a:p>
          <a:p>
            <a:pPr eaLnBrk="1" hangingPunct="1">
              <a:defRPr/>
            </a:pPr>
            <a:endParaRPr lang="en-US" b="0" dirty="0" smtClean="0"/>
          </a:p>
          <a:p>
            <a:pPr eaLnBrk="1" hangingPunct="1">
              <a:defRPr/>
            </a:pPr>
            <a:r>
              <a:rPr lang="en-US" b="0" dirty="0" smtClean="0"/>
              <a:t>So,</a:t>
            </a:r>
            <a:r>
              <a:rPr lang="en-US" b="0" baseline="0" dirty="0" smtClean="0"/>
              <a:t> let’s get ready and start the next activity. Remember to </a:t>
            </a:r>
            <a:r>
              <a:rPr lang="en-US" b="1" baseline="0" dirty="0" smtClean="0"/>
              <a:t>Listen Actively to Understand </a:t>
            </a:r>
            <a:r>
              <a:rPr lang="en-US" b="0" baseline="0" dirty="0" smtClean="0"/>
              <a:t>and keep in mind the three </a:t>
            </a:r>
            <a:r>
              <a:rPr lang="en-US" b="1" baseline="0" dirty="0" smtClean="0"/>
              <a:t>HP Principles:</a:t>
            </a:r>
          </a:p>
          <a:p>
            <a:pPr marL="171450" indent="-171450" eaLnBrk="1" hangingPunct="1">
              <a:buFont typeface="Arial" panose="020B0604020202020204" pitchFamily="34" charset="0"/>
              <a:buChar char="•"/>
              <a:defRPr/>
            </a:pPr>
            <a:r>
              <a:rPr lang="en-US" b="1" baseline="0" dirty="0" smtClean="0"/>
              <a:t>Sink or Sail Together</a:t>
            </a:r>
          </a:p>
          <a:p>
            <a:pPr marL="171450" indent="-171450" eaLnBrk="1" hangingPunct="1">
              <a:buFont typeface="Arial" panose="020B0604020202020204" pitchFamily="34" charset="0"/>
              <a:buChar char="•"/>
              <a:defRPr/>
            </a:pPr>
            <a:r>
              <a:rPr lang="en-US" b="1" baseline="0" dirty="0" smtClean="0"/>
              <a:t>No Free Riders</a:t>
            </a:r>
          </a:p>
          <a:p>
            <a:pPr marL="171450" indent="-171450" eaLnBrk="1" hangingPunct="1">
              <a:buFont typeface="Arial" panose="020B0604020202020204" pitchFamily="34" charset="0"/>
              <a:buChar char="•"/>
              <a:defRPr/>
            </a:pPr>
            <a:r>
              <a:rPr lang="en-US" b="1" baseline="0" dirty="0" smtClean="0"/>
              <a:t>CAP</a:t>
            </a:r>
            <a:endParaRPr lang="en-US" b="1" dirty="0" smtClean="0"/>
          </a:p>
          <a:p>
            <a:pPr eaLnBrk="1" hangingPunct="1">
              <a:defRPr/>
            </a:pPr>
            <a:endParaRPr lang="en-US" b="1" dirty="0" smtClean="0"/>
          </a:p>
          <a:p>
            <a:pPr eaLnBrk="1" hangingPunct="1">
              <a:defRPr/>
            </a:pPr>
            <a:r>
              <a:rPr lang="en-US" b="0" i="1" dirty="0" smtClean="0"/>
              <a:t>Notes:</a:t>
            </a:r>
            <a:r>
              <a:rPr lang="en-US" b="0" i="1" baseline="0" dirty="0" smtClean="0"/>
              <a:t>  </a:t>
            </a:r>
            <a:r>
              <a:rPr lang="en-US" b="0" i="1" dirty="0" smtClean="0"/>
              <a:t>Remember to</a:t>
            </a:r>
            <a:r>
              <a:rPr lang="en-US" b="0" i="1" baseline="0" dirty="0" smtClean="0"/>
              <a:t> u</a:t>
            </a:r>
            <a:r>
              <a:rPr lang="en-US" i="1" baseline="0" dirty="0" smtClean="0"/>
              <a:t>se the </a:t>
            </a:r>
            <a:r>
              <a:rPr lang="en-US" b="1" i="1" baseline="0" dirty="0" smtClean="0"/>
              <a:t>12 to Excel Management </a:t>
            </a:r>
            <a:r>
              <a:rPr lang="en-US" i="1" baseline="0" dirty="0" smtClean="0"/>
              <a:t>strategies:</a:t>
            </a:r>
          </a:p>
          <a:p>
            <a:pPr marL="171450" indent="-171450" eaLnBrk="1" hangingPunct="1">
              <a:buFont typeface="Arial" panose="020B0604020202020204" pitchFamily="34" charset="0"/>
              <a:buChar char="•"/>
              <a:defRPr/>
            </a:pPr>
            <a:r>
              <a:rPr lang="en-US" i="1" baseline="0" dirty="0" smtClean="0"/>
              <a:t>Give time limits for each task—</a:t>
            </a:r>
            <a:r>
              <a:rPr lang="en-US" b="1" i="1" baseline="0" dirty="0" smtClean="0"/>
              <a:t>Use the Clock</a:t>
            </a:r>
          </a:p>
          <a:p>
            <a:pPr marL="171450" indent="-171450" eaLnBrk="1" hangingPunct="1">
              <a:buFont typeface="Arial" panose="020B0604020202020204" pitchFamily="34" charset="0"/>
              <a:buChar char="•"/>
              <a:defRPr/>
            </a:pPr>
            <a:r>
              <a:rPr lang="en-US" i="1" dirty="0" smtClean="0"/>
              <a:t>Demonstrate </a:t>
            </a:r>
            <a:r>
              <a:rPr lang="en-US" b="1" i="1" dirty="0" smtClean="0"/>
              <a:t>Zero-Noise</a:t>
            </a:r>
            <a:r>
              <a:rPr lang="en-US" b="1" i="1" baseline="0" dirty="0" smtClean="0"/>
              <a:t> Signal</a:t>
            </a:r>
          </a:p>
          <a:p>
            <a:pPr marL="171450" indent="-171450" eaLnBrk="1" hangingPunct="1">
              <a:buFont typeface="Arial" panose="020B0604020202020204" pitchFamily="34" charset="0"/>
              <a:buChar char="•"/>
              <a:defRPr/>
            </a:pPr>
            <a:r>
              <a:rPr lang="en-US" b="0" i="1" baseline="0" dirty="0" smtClean="0"/>
              <a:t>Use</a:t>
            </a:r>
            <a:r>
              <a:rPr lang="en-US" b="1" i="1" baseline="0" dirty="0" smtClean="0"/>
              <a:t> Think Time</a:t>
            </a:r>
          </a:p>
          <a:p>
            <a:pPr marL="171450" indent="-171450" eaLnBrk="1" hangingPunct="1">
              <a:buFont typeface="Arial" panose="020B0604020202020204" pitchFamily="34" charset="0"/>
              <a:buChar char="•"/>
              <a:defRPr/>
            </a:pPr>
            <a:r>
              <a:rPr lang="en-US" i="1" baseline="0" dirty="0" smtClean="0"/>
              <a:t>Use </a:t>
            </a:r>
            <a:r>
              <a:rPr lang="en-US" b="1" i="1" baseline="0" dirty="0" smtClean="0"/>
              <a:t>Thumbs Up/Down </a:t>
            </a:r>
            <a:r>
              <a:rPr lang="en-US" i="1" baseline="0" dirty="0" smtClean="0"/>
              <a:t>management strategy</a:t>
            </a:r>
          </a:p>
          <a:p>
            <a:pPr marL="171450" indent="-171450" eaLnBrk="1" hangingPunct="1">
              <a:buFont typeface="Arial" panose="020B0604020202020204" pitchFamily="34" charset="0"/>
              <a:buChar char="•"/>
              <a:defRPr/>
            </a:pPr>
            <a:r>
              <a:rPr lang="en-US" i="1" baseline="0" dirty="0" smtClean="0"/>
              <a:t>Use </a:t>
            </a:r>
            <a:r>
              <a:rPr lang="en-US" b="1" i="1" baseline="0" dirty="0" smtClean="0"/>
              <a:t>H-0-T Performance Rating</a:t>
            </a:r>
          </a:p>
          <a:p>
            <a:pPr marL="171450" indent="-171450" eaLnBrk="1" hangingPunct="1">
              <a:buFont typeface="Arial" panose="020B0604020202020204" pitchFamily="34" charset="0"/>
              <a:buChar char="•"/>
              <a:defRPr/>
            </a:pPr>
            <a:r>
              <a:rPr lang="en-US" i="1" baseline="0" dirty="0" smtClean="0"/>
              <a:t>Refer to the </a:t>
            </a:r>
            <a:r>
              <a:rPr lang="en-US" b="1" i="1" baseline="0" dirty="0" smtClean="0"/>
              <a:t>HP Teaming Principles—Sink or Sail, CAP, and No Free Riders</a:t>
            </a:r>
          </a:p>
          <a:p>
            <a:pPr marL="171450" indent="-171450" eaLnBrk="1" hangingPunct="1">
              <a:buFont typeface="Arial" panose="020B0604020202020204" pitchFamily="34" charset="0"/>
              <a:buChar char="•"/>
              <a:defRPr/>
            </a:pPr>
            <a:r>
              <a:rPr lang="en-US" i="1" baseline="0" dirty="0" smtClean="0"/>
              <a:t>Refer to the </a:t>
            </a:r>
            <a:r>
              <a:rPr lang="en-US" b="1" i="1" baseline="0" dirty="0" smtClean="0"/>
              <a:t>Learning Community Standard—Active Listening</a:t>
            </a:r>
          </a:p>
          <a:p>
            <a:pPr eaLnBrk="1" hangingPunct="1">
              <a:defRPr/>
            </a:pPr>
            <a:endParaRPr lang="en-US" b="1" dirty="0" smtClean="0"/>
          </a:p>
          <a:p>
            <a:pPr eaLnBrk="1" hangingPunct="1">
              <a:defRPr/>
            </a:pPr>
            <a:r>
              <a:rPr lang="en-US" b="1" u="sng" dirty="0" smtClean="0"/>
              <a:t>ACTIVITY:</a:t>
            </a:r>
          </a:p>
          <a:p>
            <a:pPr eaLnBrk="1" hangingPunct="1">
              <a:defRPr/>
            </a:pPr>
            <a:r>
              <a:rPr lang="en-US" b="0" baseline="0" dirty="0" smtClean="0"/>
              <a:t>Inside-Outside Circle</a:t>
            </a:r>
          </a:p>
          <a:p>
            <a:pPr eaLnBrk="1" hangingPunct="1">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DIRECTIONS:</a:t>
            </a:r>
            <a:endParaRPr lang="en-US" b="1" u="sng" baseline="0" dirty="0" smtClean="0"/>
          </a:p>
          <a:p>
            <a:pPr marL="228600" indent="-228600" eaLnBrk="1" hangingPunct="1">
              <a:buFont typeface="+mj-lt"/>
              <a:buAutoNum type="arabicPeriod"/>
              <a:defRPr/>
            </a:pPr>
            <a:r>
              <a:rPr lang="en-US" i="0" baseline="0" dirty="0" smtClean="0"/>
              <a:t>Form two concentric circles using numbers.</a:t>
            </a:r>
          </a:p>
          <a:p>
            <a:pPr marL="228600" indent="-228600" eaLnBrk="1" hangingPunct="1">
              <a:buFont typeface="+mj-lt"/>
              <a:buAutoNum type="arabicPeriod"/>
              <a:defRPr/>
            </a:pPr>
            <a:r>
              <a:rPr lang="en-US" i="0" baseline="0" dirty="0" smtClean="0"/>
              <a:t>Inside circle:  Turn to the person directly behind you.</a:t>
            </a:r>
          </a:p>
          <a:p>
            <a:pPr marL="228600" indent="-228600" eaLnBrk="1" hangingPunct="1">
              <a:buFont typeface="+mj-lt"/>
              <a:buAutoNum type="arabicPeriod"/>
              <a:defRPr/>
            </a:pPr>
            <a:r>
              <a:rPr lang="en-US" i="0" baseline="0" dirty="0" smtClean="0"/>
              <a:t>Greet your partner.</a:t>
            </a:r>
          </a:p>
          <a:p>
            <a:pPr marL="228600" indent="-228600" eaLnBrk="1" hangingPunct="1">
              <a:buFont typeface="+mj-lt"/>
              <a:buAutoNum type="arabicPeriod"/>
              <a:defRPr/>
            </a:pPr>
            <a:r>
              <a:rPr lang="en-US" i="0" baseline="0" dirty="0" smtClean="0"/>
              <a:t>Inside Circle:  Review the three </a:t>
            </a:r>
            <a:r>
              <a:rPr lang="en-US" b="1" i="0" baseline="0" dirty="0" smtClean="0"/>
              <a:t>HP Principles </a:t>
            </a:r>
            <a:r>
              <a:rPr lang="en-US" i="0" baseline="0" dirty="0" smtClean="0"/>
              <a:t>and share with your partner, Give a Thumbs-Up when finished.</a:t>
            </a:r>
          </a:p>
          <a:p>
            <a:pPr marL="228600" indent="-228600" eaLnBrk="1" hangingPunct="1">
              <a:buFont typeface="+mj-lt"/>
              <a:buAutoNum type="arabicPeriod"/>
              <a:defRPr/>
            </a:pPr>
            <a:r>
              <a:rPr lang="en-US" i="0" baseline="0" dirty="0" smtClean="0"/>
              <a:t>Outside Circle: Review the </a:t>
            </a:r>
            <a:r>
              <a:rPr lang="en-US" b="1" i="0" baseline="0" dirty="0" smtClean="0"/>
              <a:t>Learning Community Standard—Active Listening</a:t>
            </a:r>
            <a:r>
              <a:rPr lang="en-US" i="0" baseline="0" dirty="0" smtClean="0"/>
              <a:t>. Share what it Looks Like, Sounds Like, Feels Like.</a:t>
            </a:r>
          </a:p>
          <a:p>
            <a:pPr marL="228600" indent="-228600" eaLnBrk="1" hangingPunct="1">
              <a:buFont typeface="+mj-lt"/>
              <a:buAutoNum type="arabicPeriod"/>
              <a:defRPr/>
            </a:pPr>
            <a:r>
              <a:rPr lang="en-US" i="0" baseline="0" dirty="0" smtClean="0"/>
              <a:t>For the 2</a:t>
            </a:r>
            <a:r>
              <a:rPr lang="en-US" i="0" baseline="30000" dirty="0" smtClean="0"/>
              <a:t>nd</a:t>
            </a:r>
            <a:r>
              <a:rPr lang="en-US" i="0" baseline="0" dirty="0" smtClean="0"/>
              <a:t> question, etc., have inside circle turn so that their left shoulder is facing the outside circle.</a:t>
            </a:r>
          </a:p>
          <a:p>
            <a:pPr marL="228600" indent="-228600" eaLnBrk="1" hangingPunct="1">
              <a:buFont typeface="+mj-lt"/>
              <a:buAutoNum type="arabicPeriod"/>
              <a:defRPr/>
            </a:pPr>
            <a:r>
              <a:rPr lang="en-US" i="0" baseline="0" dirty="0" smtClean="0"/>
              <a:t>Pass 4 people.</a:t>
            </a:r>
          </a:p>
          <a:p>
            <a:pPr marL="228600" indent="-228600" eaLnBrk="1" hangingPunct="1">
              <a:buFont typeface="+mj-lt"/>
              <a:buAutoNum type="arabicPeriod"/>
              <a:defRPr/>
            </a:pPr>
            <a:r>
              <a:rPr lang="en-US" i="0" baseline="0" dirty="0" smtClean="0"/>
              <a:t>Be ready for the next question.</a:t>
            </a:r>
          </a:p>
          <a:p>
            <a:pPr eaLnBrk="1" hangingPunct="1">
              <a:defRPr/>
            </a:pPr>
            <a:endParaRPr lang="en-US" b="1" i="1" baseline="0" dirty="0" smtClean="0"/>
          </a:p>
          <a:p>
            <a:pPr eaLnBrk="1" hangingPunct="1">
              <a:defRPr/>
            </a:pPr>
            <a:r>
              <a:rPr lang="en-US" b="1" i="0" baseline="0" dirty="0" smtClean="0"/>
              <a:t>Questions:</a:t>
            </a:r>
          </a:p>
          <a:p>
            <a:pPr eaLnBrk="1" hangingPunct="1">
              <a:defRPr/>
            </a:pPr>
            <a:endParaRPr lang="en-US" i="1" baseline="0" dirty="0" smtClean="0"/>
          </a:p>
          <a:p>
            <a:pPr marL="0" indent="0" eaLnBrk="1" hangingPunct="1">
              <a:buNone/>
              <a:defRPr/>
            </a:pPr>
            <a:r>
              <a:rPr lang="en-US" i="0" dirty="0" smtClean="0"/>
              <a:t>1. Share</a:t>
            </a:r>
            <a:r>
              <a:rPr lang="en-US" i="0" baseline="0" dirty="0" smtClean="0"/>
              <a:t> one reason why you enjoy teaching math.  </a:t>
            </a:r>
          </a:p>
          <a:p>
            <a:pPr eaLnBrk="1" hangingPunct="1">
              <a:defRPr/>
            </a:pPr>
            <a:endParaRPr lang="en-US" i="0" baseline="0" dirty="0" smtClean="0"/>
          </a:p>
          <a:p>
            <a:pPr eaLnBrk="1" hangingPunct="1">
              <a:defRPr/>
            </a:pPr>
            <a:r>
              <a:rPr lang="en-US" i="0" baseline="0" dirty="0" smtClean="0"/>
              <a:t>2. Share a positive experience that connected families to their child’s learning.</a:t>
            </a:r>
          </a:p>
          <a:p>
            <a:pPr eaLnBrk="1" hangingPunct="1">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3.</a:t>
            </a:r>
            <a:r>
              <a:rPr lang="en-US" i="0" baseline="0" dirty="0" smtClean="0"/>
              <a:t> Share one expectation that you have for your students.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baseline="0" dirty="0" smtClean="0">
                <a:solidFill>
                  <a:schemeClr val="tx1"/>
                </a:solidFill>
                <a:effectLst/>
                <a:latin typeface="+mn-lt"/>
                <a:ea typeface="+mn-ea"/>
                <a:cs typeface="+mn-cs"/>
              </a:rPr>
              <a:t>Recommended time for this activity is:  10-15 minutes.</a:t>
            </a: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7629357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NOTEBOOK: G</a:t>
            </a:r>
            <a:r>
              <a:rPr lang="en-US" i="1" baseline="0" dirty="0" smtClean="0"/>
              <a:t>etting Started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Processing how well we worked together is another essential aspect of effective collaboration.  In the </a:t>
            </a:r>
            <a:r>
              <a:rPr lang="en-US" b="1" baseline="0" dirty="0" smtClean="0"/>
              <a:t>BUZzzz</a:t>
            </a:r>
            <a:r>
              <a:rPr lang="en-US" baseline="0" dirty="0" smtClean="0"/>
              <a:t> community, it is routine to stop and assess if everyone fulfilled expectations, completed tasks, and maintained </a:t>
            </a:r>
            <a:r>
              <a:rPr lang="en-US" b="1" baseline="0" dirty="0" smtClean="0"/>
              <a:t>Learning Community Standards.  </a:t>
            </a:r>
            <a:r>
              <a:rPr lang="en-US" baseline="0" dirty="0" smtClean="0"/>
              <a:t>In other words, time is set aside to </a:t>
            </a:r>
            <a:r>
              <a:rPr lang="en-US" b="1" baseline="0" dirty="0" smtClean="0"/>
              <a:t>Check It Out. </a:t>
            </a:r>
            <a:r>
              <a:rPr lang="en-US" b="0" baseline="0" dirty="0" smtClean="0"/>
              <a:t>This</a:t>
            </a:r>
            <a:r>
              <a:rPr lang="en-US" b="1" baseline="0" dirty="0" smtClean="0"/>
              <a:t> </a:t>
            </a:r>
            <a:r>
              <a:rPr lang="en-US" b="0" baseline="0" dirty="0" smtClean="0"/>
              <a:t>is a rapid method for determining the level of e</a:t>
            </a:r>
            <a:r>
              <a:rPr lang="en-US" baseline="0" dirty="0" smtClean="0"/>
              <a:t>ngagement and maintenance of </a:t>
            </a:r>
            <a:r>
              <a:rPr lang="en-US" b="1" baseline="0" dirty="0" smtClean="0"/>
              <a:t>HP Teaming Principles </a:t>
            </a:r>
            <a:r>
              <a:rPr lang="en-US" baseline="0" dirty="0" smtClean="0"/>
              <a:t>across a set of tasks.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eaLnBrk="1" hangingPunct="1">
              <a:defRPr/>
            </a:pPr>
            <a:r>
              <a:rPr lang="en-US" b="0" i="1" baseline="0" dirty="0" smtClean="0"/>
              <a:t>Notes:  Process the performance of the </a:t>
            </a:r>
            <a:r>
              <a:rPr lang="en-US" b="1" i="1" baseline="0" dirty="0" smtClean="0"/>
              <a:t>Learning Community activity (Inside/Outside Circle) </a:t>
            </a:r>
            <a:r>
              <a:rPr lang="en-US" b="0" i="1" baseline="0" dirty="0" smtClean="0"/>
              <a:t>by asking the following questions:</a:t>
            </a:r>
          </a:p>
          <a:p>
            <a:pPr eaLnBrk="1" hangingPunct="1">
              <a:defRPr/>
            </a:pPr>
            <a:endParaRPr lang="en-US" i="1" baseline="0" dirty="0" smtClean="0"/>
          </a:p>
          <a:p>
            <a:pPr marL="171450" indent="-171450" eaLnBrk="1" hangingPunct="1">
              <a:buFont typeface="Arial" panose="020B0604020202020204" pitchFamily="34" charset="0"/>
              <a:buChar char="•"/>
              <a:defRPr/>
            </a:pPr>
            <a:r>
              <a:rPr lang="en-US" i="1" baseline="0" dirty="0" smtClean="0"/>
              <a:t>How well did </a:t>
            </a:r>
            <a:r>
              <a:rPr lang="en-US" b="1" i="1" baseline="0" dirty="0" smtClean="0"/>
              <a:t>you</a:t>
            </a:r>
            <a:r>
              <a:rPr lang="en-US" i="1" baseline="0" dirty="0" smtClean="0"/>
              <a:t> actively listen to understand?</a:t>
            </a:r>
          </a:p>
          <a:p>
            <a:pPr marL="171450" indent="-171450" eaLnBrk="1" hangingPunct="1">
              <a:buFont typeface="Arial" panose="020B0604020202020204" pitchFamily="34" charset="0"/>
              <a:buChar char="•"/>
              <a:defRPr/>
            </a:pPr>
            <a:r>
              <a:rPr lang="en-US" i="1" baseline="0" dirty="0" smtClean="0"/>
              <a:t>How well as a learning community did we actively listen to understand?</a:t>
            </a:r>
          </a:p>
          <a:p>
            <a:pPr marL="171450" indent="-171450" eaLnBrk="1" hangingPunct="1">
              <a:buFont typeface="Arial" panose="020B0604020202020204" pitchFamily="34" charset="0"/>
              <a:buChar char="•"/>
              <a:defRPr/>
            </a:pPr>
            <a:r>
              <a:rPr lang="en-US" i="1" baseline="0" dirty="0" smtClean="0"/>
              <a:t>How well did we complete the tasks included in the Inside/Outside Circle activity?</a:t>
            </a:r>
          </a:p>
          <a:p>
            <a:pPr marL="171450" indent="-171450" eaLnBrk="1" hangingPunct="1">
              <a:buFont typeface="Arial" panose="020B0604020202020204" pitchFamily="34" charset="0"/>
              <a:buChar char="•"/>
              <a:defRPr/>
            </a:pPr>
            <a:r>
              <a:rPr lang="en-US" i="1" baseline="0" dirty="0" smtClean="0"/>
              <a:t>Did you use the management protocol, thumbs up/down?</a:t>
            </a:r>
          </a:p>
          <a:p>
            <a:pPr eaLnBrk="1" hangingPunct="1">
              <a:defRPr/>
            </a:pPr>
            <a:endParaRPr lang="en-US" i="1" baseline="0" dirty="0" smtClean="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A4D24713-94F7-417F-AF85-A44EAE48FD6E}" type="slidenum">
              <a:rPr lang="en-US" smtClean="0"/>
              <a:pPr>
                <a:defRPr/>
              </a:pPr>
              <a:t>37</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dirty="0" smtClean="0"/>
              <a:t>NOTEBOOK:</a:t>
            </a:r>
            <a:r>
              <a:rPr lang="en-US" baseline="0" dirty="0" smtClean="0"/>
              <a:t> </a:t>
            </a:r>
            <a:r>
              <a:rPr lang="en-US" i="1" baseline="0" dirty="0" smtClean="0"/>
              <a:t>Getting Started &amp; Resources</a:t>
            </a:r>
          </a:p>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baseline="0" dirty="0" smtClean="0"/>
          </a:p>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dirty="0" smtClean="0"/>
              <a:t>The </a:t>
            </a:r>
            <a:r>
              <a:rPr lang="en-US" b="1" dirty="0" err="1" smtClean="0"/>
              <a:t>BUZzzz</a:t>
            </a:r>
            <a:r>
              <a:rPr lang="en-US" b="1" baseline="0" dirty="0" smtClean="0"/>
              <a:t> Program </a:t>
            </a:r>
            <a:r>
              <a:rPr lang="en-US" dirty="0" smtClean="0"/>
              <a:t>uses</a:t>
            </a:r>
            <a:r>
              <a:rPr lang="en-US" baseline="0" dirty="0" smtClean="0"/>
              <a:t> the </a:t>
            </a:r>
            <a:r>
              <a:rPr lang="en-US" b="1" baseline="0" dirty="0" smtClean="0"/>
              <a:t>H-O-T Performance Rating </a:t>
            </a:r>
            <a:r>
              <a:rPr lang="en-US" baseline="0" dirty="0" smtClean="0"/>
              <a:t>method to rate your performance as partners, groups, teams, and learning communities.</a:t>
            </a:r>
          </a:p>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i="1" baseline="0" dirty="0" smtClean="0"/>
          </a:p>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i="0" baseline="0" dirty="0" smtClean="0"/>
              <a:t>Talk with your current partner to determine your </a:t>
            </a:r>
            <a:r>
              <a:rPr lang="en-US" b="1" i="0" baseline="0" dirty="0" smtClean="0"/>
              <a:t>H-O-T performance rating </a:t>
            </a:r>
            <a:r>
              <a:rPr lang="en-US" b="0" i="0" baseline="0" dirty="0" smtClean="0"/>
              <a:t>using the question below</a:t>
            </a:r>
            <a:r>
              <a:rPr lang="en-US" i="0" baseline="0" dirty="0" smtClean="0"/>
              <a:t>.</a:t>
            </a:r>
            <a:endParaRPr lang="en-US" i="0" dirty="0" smtClean="0"/>
          </a:p>
          <a:p>
            <a:pPr marL="407987"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i="0" baseline="0" dirty="0" smtClean="0"/>
              <a:t>Would you rate our engagement as </a:t>
            </a:r>
            <a:r>
              <a:rPr lang="en-US" b="1" i="0" baseline="0" dirty="0" smtClean="0"/>
              <a:t>High Performing/On Track/ or Target Improvement</a:t>
            </a:r>
            <a:r>
              <a:rPr lang="en-US" i="0" baseline="0" dirty="0" smtClean="0"/>
              <a:t>? </a:t>
            </a:r>
          </a:p>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i="0" baseline="0" dirty="0" smtClean="0"/>
          </a:p>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i="1" baseline="0" dirty="0" smtClean="0"/>
              <a:t>Notes:  Have participants return to their seat in the Community Forum after HOT Processing. </a:t>
            </a:r>
            <a:r>
              <a:rPr lang="en-US" i="1" dirty="0" smtClean="0"/>
              <a:t>After</a:t>
            </a:r>
            <a:r>
              <a:rPr lang="en-US" i="1" baseline="0" dirty="0" smtClean="0"/>
              <a:t> processing the Community Forum activity introduce the HP-Hive and shade in a portion, if appropriate.</a:t>
            </a:r>
          </a:p>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i="1" baseline="0" dirty="0" smtClean="0"/>
          </a:p>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i="0" baseline="0" dirty="0" smtClean="0"/>
          </a:p>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1245087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8" indent="-101600">
              <a:defRPr/>
            </a:pPr>
            <a:r>
              <a:rPr lang="en-US" dirty="0" smtClean="0"/>
              <a:t>NOTEBOOK:</a:t>
            </a:r>
            <a:r>
              <a:rPr lang="en-US" baseline="0" dirty="0" smtClean="0"/>
              <a:t>  </a:t>
            </a:r>
            <a:r>
              <a:rPr lang="en-US" b="0" i="1" baseline="0" dirty="0" smtClean="0"/>
              <a:t>Getting Started &amp; Resources</a:t>
            </a:r>
          </a:p>
          <a:p>
            <a:pPr marL="566738" indent="-101600">
              <a:defRPr/>
            </a:pPr>
            <a:endParaRPr lang="en-US" baseline="0" dirty="0" smtClean="0"/>
          </a:p>
          <a:p>
            <a:pPr marL="566738" indent="-101600">
              <a:defRPr/>
            </a:pPr>
            <a:r>
              <a:rPr lang="en-US" baseline="0" dirty="0" smtClean="0"/>
              <a:t>The </a:t>
            </a:r>
            <a:r>
              <a:rPr lang="en-US" b="1" baseline="0" dirty="0" smtClean="0"/>
              <a:t>HP-Hive</a:t>
            </a:r>
            <a:r>
              <a:rPr lang="en-US" baseline="0" dirty="0" smtClean="0"/>
              <a:t> represents excellence across the </a:t>
            </a:r>
            <a:r>
              <a:rPr lang="en-US" b="1" baseline="0" dirty="0" smtClean="0"/>
              <a:t>Learning Community </a:t>
            </a:r>
            <a:r>
              <a:rPr lang="en-US" baseline="0" dirty="0" smtClean="0"/>
              <a:t>as a whole.  Teachers shade in a portion of the hive when the students have assessed their </a:t>
            </a:r>
            <a:r>
              <a:rPr lang="en-US" b="1" baseline="0" dirty="0" smtClean="0"/>
              <a:t>Learning Community </a:t>
            </a:r>
            <a:r>
              <a:rPr lang="en-US" baseline="0" dirty="0" smtClean="0"/>
              <a:t>performance and determined it was at the high performance level. These </a:t>
            </a:r>
            <a:r>
              <a:rPr lang="en-US" b="1" baseline="0" dirty="0" smtClean="0"/>
              <a:t>H-O-T Performance Ratings </a:t>
            </a:r>
            <a:r>
              <a:rPr lang="en-US" u="sng" baseline="0" dirty="0" smtClean="0"/>
              <a:t>always</a:t>
            </a:r>
            <a:r>
              <a:rPr lang="en-US" baseline="0" dirty="0" smtClean="0"/>
              <a:t> depend on teacher approval. </a:t>
            </a:r>
          </a:p>
          <a:p>
            <a:pPr marL="566738" indent="-101600">
              <a:defRPr/>
            </a:pPr>
            <a:endParaRPr lang="en-US" baseline="0" dirty="0" smtClean="0"/>
          </a:p>
          <a:p>
            <a:pPr marL="566738" indent="-101600">
              <a:defRPr/>
            </a:pPr>
            <a:r>
              <a:rPr lang="en-US" dirty="0" smtClean="0"/>
              <a:t>When</a:t>
            </a:r>
            <a:r>
              <a:rPr lang="en-US" baseline="0" dirty="0" smtClean="0"/>
              <a:t> introducing the </a:t>
            </a:r>
            <a:r>
              <a:rPr lang="en-US" b="1" baseline="0" dirty="0" smtClean="0"/>
              <a:t>HP-Hive</a:t>
            </a:r>
            <a:r>
              <a:rPr lang="en-US" baseline="0" dirty="0" smtClean="0"/>
              <a:t>, students are given multiple opportunities to be recognized for high performance.   Practicing </a:t>
            </a:r>
            <a:r>
              <a:rPr lang="en-US" b="1" baseline="0" dirty="0" smtClean="0"/>
              <a:t>12 to Excel Management Signals</a:t>
            </a:r>
            <a:r>
              <a:rPr lang="en-US" baseline="0" dirty="0" smtClean="0"/>
              <a:t>, rehearsing the </a:t>
            </a:r>
            <a:r>
              <a:rPr lang="en-US" b="1" baseline="0" dirty="0" smtClean="0"/>
              <a:t>HP Teaming Principles</a:t>
            </a:r>
            <a:r>
              <a:rPr lang="en-US" baseline="0" dirty="0" smtClean="0"/>
              <a:t>, and reviewing </a:t>
            </a:r>
            <a:r>
              <a:rPr lang="en-US" b="1" baseline="0" dirty="0" smtClean="0"/>
              <a:t>Learning Community Standards</a:t>
            </a:r>
            <a:r>
              <a:rPr lang="en-US" baseline="0" dirty="0" smtClean="0"/>
              <a:t> are effective ways to spark enthusiasm among the students for working toward a fully-shaded hive.  Since these are relatively low-risk tasks, the class is able to earn “H” ratings quickly, allowing them to instantly view the results of their efforts as portions of the </a:t>
            </a:r>
            <a:r>
              <a:rPr lang="en-US" b="1" baseline="0" dirty="0" smtClean="0"/>
              <a:t>HP-Hive </a:t>
            </a:r>
            <a:r>
              <a:rPr lang="en-US" baseline="0" dirty="0" smtClean="0"/>
              <a:t>are shaded. Fill in the </a:t>
            </a:r>
            <a:r>
              <a:rPr lang="en-US" b="1" baseline="0" dirty="0" smtClean="0"/>
              <a:t>HP-Hive</a:t>
            </a:r>
            <a:r>
              <a:rPr lang="en-US" baseline="0" dirty="0" smtClean="0"/>
              <a:t> as soon as possible so students realize the benefit of working toward excellence as a community of learners. In the beginning of the school year, teachers may reward the </a:t>
            </a:r>
            <a:r>
              <a:rPr lang="en-US" b="1" baseline="0" dirty="0" smtClean="0"/>
              <a:t>Learning Community </a:t>
            </a:r>
            <a:r>
              <a:rPr lang="en-US" baseline="0" dirty="0" smtClean="0"/>
              <a:t>with an incentive after each ring is shaded.  The incentives may be visually represented on the HP-Hive to motivate students toward earning them.</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8" indent="-101600">
              <a:defRPr/>
            </a:pPr>
            <a:r>
              <a:rPr lang="en-US" baseline="0" dirty="0" smtClean="0"/>
              <a:t>NOTEBOOK:  </a:t>
            </a:r>
            <a:r>
              <a:rPr lang="en-US" i="1" baseline="0" dirty="0" smtClean="0"/>
              <a:t>Getting Started &amp; Resources</a:t>
            </a:r>
          </a:p>
          <a:p>
            <a:pPr marL="566738" indent="-101600">
              <a:defRPr/>
            </a:pPr>
            <a:endParaRPr lang="en-US" baseline="0" dirty="0" smtClean="0"/>
          </a:p>
          <a:p>
            <a:pPr marL="566738" indent="-101600">
              <a:defRPr/>
            </a:pPr>
            <a:r>
              <a:rPr lang="en-US" baseline="0" dirty="0" smtClean="0"/>
              <a:t>This graphic illustrates the </a:t>
            </a:r>
            <a:r>
              <a:rPr lang="en-US" b="1" i="0" baseline="0" dirty="0" smtClean="0"/>
              <a:t>12 to Excel M</a:t>
            </a:r>
            <a:r>
              <a:rPr lang="en-US" b="1" baseline="0" dirty="0" smtClean="0"/>
              <a:t>anagement Protocol</a:t>
            </a:r>
            <a:r>
              <a:rPr lang="en-US" baseline="0" dirty="0" smtClean="0"/>
              <a:t>, which includes 12 specific strategies for effectively facilitating your </a:t>
            </a:r>
            <a:r>
              <a:rPr lang="en-US" b="1" baseline="0" dirty="0" smtClean="0"/>
              <a:t>Learning Community</a:t>
            </a:r>
            <a:r>
              <a:rPr lang="en-US" baseline="0" dirty="0" smtClean="0"/>
              <a:t>, groups, and </a:t>
            </a:r>
            <a:r>
              <a:rPr lang="en-US" b="1" baseline="0" dirty="0" smtClean="0"/>
              <a:t>HP Learning Teams</a:t>
            </a:r>
            <a:r>
              <a:rPr lang="en-US" baseline="0" dirty="0" smtClean="0"/>
              <a:t>. We will be using a number of these strategies as we engage in the next activity.</a:t>
            </a:r>
          </a:p>
          <a:p>
            <a:pPr marL="566738" indent="-101600">
              <a:defRPr/>
            </a:pPr>
            <a:endParaRPr lang="en-US" baseline="0" dirty="0" smtClean="0"/>
          </a:p>
          <a:p>
            <a:pPr marL="566738" marR="0" indent="-101600" algn="l" defTabSz="914400" rtl="0" eaLnBrk="1" fontAlgn="auto" latinLnBrk="0" hangingPunct="1">
              <a:lnSpc>
                <a:spcPct val="100000"/>
              </a:lnSpc>
              <a:spcBef>
                <a:spcPts val="0"/>
              </a:spcBef>
              <a:spcAft>
                <a:spcPts val="0"/>
              </a:spcAft>
              <a:buClrTx/>
              <a:buSzTx/>
              <a:buFontTx/>
              <a:buNone/>
              <a:tabLst/>
              <a:defRPr/>
            </a:pPr>
            <a:r>
              <a:rPr lang="en-US" baseline="0" dirty="0" smtClean="0"/>
              <a:t>Over the past hour, we already have used seven of these strategies: </a:t>
            </a:r>
            <a:r>
              <a:rPr lang="en-US" b="1" baseline="0" dirty="0" smtClean="0"/>
              <a:t>Zero-Noise, Use the Clock, Expectations, Learning Community Standards, H-O-T Rating, Think Time, and Thumbs Up/Down</a:t>
            </a:r>
            <a:r>
              <a:rPr lang="en-US" baseline="0" dirty="0" smtClean="0"/>
              <a:t>.  You can see how easy it is to integrate these practices into instruction. </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39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4</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NOTEBOOK: </a:t>
            </a:r>
            <a:r>
              <a:rPr lang="en-US" sz="1200" i="1" kern="1200" baseline="0" dirty="0" smtClean="0">
                <a:solidFill>
                  <a:schemeClr val="tx1"/>
                </a:solidFill>
                <a:effectLst/>
                <a:latin typeface="+mn-lt"/>
                <a:ea typeface="+mn-ea"/>
                <a:cs typeface="+mn-cs"/>
              </a:rPr>
              <a:t>Getting Started</a:t>
            </a:r>
          </a:p>
          <a:p>
            <a:endParaRPr lang="en-US" dirty="0" smtClean="0"/>
          </a:p>
          <a:p>
            <a:r>
              <a:rPr lang="en-US" dirty="0" smtClean="0"/>
              <a:t>It</a:t>
            </a:r>
            <a:r>
              <a:rPr lang="en-US" baseline="0" dirty="0" smtClean="0"/>
              <a:t> is important to emphasize that t</a:t>
            </a:r>
            <a:r>
              <a:rPr lang="en-US" dirty="0" smtClean="0"/>
              <a:t>he</a:t>
            </a:r>
            <a:r>
              <a:rPr lang="en-US" baseline="0" dirty="0" smtClean="0"/>
              <a:t> </a:t>
            </a:r>
            <a:r>
              <a:rPr lang="en-US" b="1" baseline="0" dirty="0" smtClean="0"/>
              <a:t>TBCI</a:t>
            </a:r>
            <a:r>
              <a:rPr lang="en-US" baseline="0" dirty="0" smtClean="0"/>
              <a:t> is a </a:t>
            </a:r>
            <a:r>
              <a:rPr lang="en-US" b="1" baseline="0" dirty="0" smtClean="0"/>
              <a:t>UDL</a:t>
            </a:r>
            <a:r>
              <a:rPr lang="en-US" baseline="0" dirty="0" smtClean="0"/>
              <a:t> approach. At each stage of instruction, teachers seek to include strategies for: </a:t>
            </a:r>
          </a:p>
          <a:p>
            <a:pPr marL="171450" indent="-171450">
              <a:buFont typeface="Arial" panose="020B0604020202020204" pitchFamily="34" charset="0"/>
              <a:buChar char="•"/>
            </a:pPr>
            <a:r>
              <a:rPr lang="en-US" b="1" baseline="0" dirty="0" smtClean="0"/>
              <a:t>presenting information and content in different ways, </a:t>
            </a:r>
          </a:p>
          <a:p>
            <a:pPr marL="171450" indent="-171450">
              <a:buFont typeface="Arial" panose="020B0604020202020204" pitchFamily="34" charset="0"/>
              <a:buChar char="•"/>
            </a:pPr>
            <a:r>
              <a:rPr lang="en-US" b="1" baseline="0" dirty="0" smtClean="0"/>
              <a:t>differentiating ways that students can express what they know, and </a:t>
            </a:r>
          </a:p>
          <a:p>
            <a:pPr marL="171450" indent="-171450">
              <a:buFont typeface="Arial" panose="020B0604020202020204" pitchFamily="34" charset="0"/>
              <a:buChar char="•"/>
            </a:pPr>
            <a:r>
              <a:rPr lang="en-US" b="1" baseline="0" dirty="0" smtClean="0"/>
              <a:t>stimulating interest and motivation for learning.</a:t>
            </a:r>
          </a:p>
          <a:p>
            <a:endParaRPr lang="en-US" baseline="0" dirty="0" smtClean="0"/>
          </a:p>
          <a:p>
            <a:r>
              <a:rPr lang="en-US" baseline="0" dirty="0" smtClean="0"/>
              <a:t>Now, we are going to move into the initial stage of the </a:t>
            </a:r>
            <a:r>
              <a:rPr lang="en-US" b="1" baseline="0" dirty="0" smtClean="0"/>
              <a:t>TBCI</a:t>
            </a:r>
            <a:r>
              <a:rPr lang="en-US" b="0" baseline="0" dirty="0" smtClean="0"/>
              <a:t>, which is </a:t>
            </a:r>
            <a:r>
              <a:rPr lang="en-US" b="1" baseline="0" dirty="0" err="1" smtClean="0"/>
              <a:t>SET-Up</a:t>
            </a:r>
            <a:r>
              <a:rPr lang="en-US" b="0" baseline="0" dirty="0" smtClean="0"/>
              <a:t>, to</a:t>
            </a:r>
            <a:r>
              <a:rPr lang="en-US" baseline="0" dirty="0" smtClean="0"/>
              <a:t> begin the </a:t>
            </a:r>
            <a:r>
              <a:rPr lang="en-US" baseline="0" dirty="0" err="1" smtClean="0"/>
              <a:t>BUZzzz</a:t>
            </a:r>
            <a:r>
              <a:rPr lang="en-US" baseline="0" dirty="0" smtClean="0"/>
              <a:t> training.</a:t>
            </a:r>
          </a:p>
          <a:p>
            <a:endParaRPr lang="en-US" baseline="0" dirty="0" smtClean="0"/>
          </a:p>
          <a:p>
            <a:endParaRPr lang="en-US"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649077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NOTEBOOK:</a:t>
            </a:r>
            <a:r>
              <a:rPr lang="en-US" baseline="0" dirty="0" smtClean="0"/>
              <a:t>  </a:t>
            </a:r>
            <a:r>
              <a:rPr lang="en-US" b="0" i="1" baseline="0" dirty="0" smtClean="0"/>
              <a:t>Getting Started </a:t>
            </a:r>
          </a:p>
          <a:p>
            <a:endParaRPr lang="en-US" b="0" i="1" baseline="0" dirty="0" smtClean="0"/>
          </a:p>
          <a:p>
            <a:r>
              <a:rPr lang="en-US" dirty="0" smtClean="0"/>
              <a:t>As a </a:t>
            </a:r>
            <a:r>
              <a:rPr lang="en-US" b="1" dirty="0" smtClean="0"/>
              <a:t>Learning</a:t>
            </a:r>
            <a:r>
              <a:rPr lang="en-US" dirty="0" smtClean="0"/>
              <a:t> </a:t>
            </a:r>
            <a:r>
              <a:rPr lang="en-US" b="1" dirty="0" smtClean="0"/>
              <a:t>Community</a:t>
            </a:r>
            <a:r>
              <a:rPr lang="en-US" dirty="0" smtClean="0"/>
              <a:t>,</a:t>
            </a:r>
            <a:r>
              <a:rPr lang="en-US" baseline="0" dirty="0" smtClean="0"/>
              <a:t> we have moved through two stages of the </a:t>
            </a:r>
            <a:r>
              <a:rPr lang="en-US" b="1" baseline="0" dirty="0" smtClean="0"/>
              <a:t>Team-Based Cycle of Instruction (TBCI):  </a:t>
            </a:r>
            <a:r>
              <a:rPr lang="en-US" b="1" baseline="0" dirty="0" err="1" smtClean="0"/>
              <a:t>SET-Up</a:t>
            </a:r>
            <a:r>
              <a:rPr lang="en-US" b="1" baseline="0" dirty="0" smtClean="0"/>
              <a:t> and Presentation</a:t>
            </a:r>
            <a:r>
              <a:rPr lang="en-US" baseline="0" dirty="0" smtClean="0"/>
              <a:t>.  Now, we are ready to engage in the </a:t>
            </a:r>
            <a:r>
              <a:rPr lang="en-US" b="1" baseline="0" dirty="0" smtClean="0"/>
              <a:t>Learning Together </a:t>
            </a:r>
            <a:r>
              <a:rPr lang="en-US" baseline="0" dirty="0" smtClean="0"/>
              <a:t>stage as partners to learn more about the </a:t>
            </a:r>
            <a:r>
              <a:rPr lang="en-US" b="1" i="0" baseline="0" dirty="0" smtClean="0"/>
              <a:t>Learning Community Standards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40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8" marR="0" lvl="1" indent="-101600" algn="l" defTabSz="914400" rtl="0" eaLnBrk="1" fontAlgn="auto" latinLnBrk="0" hangingPunct="1">
              <a:lnSpc>
                <a:spcPct val="100000"/>
              </a:lnSpc>
              <a:spcBef>
                <a:spcPts val="0"/>
              </a:spcBef>
              <a:spcAft>
                <a:spcPts val="0"/>
              </a:spcAft>
              <a:buClrTx/>
              <a:buSzTx/>
              <a:buFontTx/>
              <a:buNone/>
              <a:tabLst/>
              <a:defRPr/>
            </a:pPr>
            <a:r>
              <a:rPr lang="en-US" i="0" baseline="0" dirty="0" smtClean="0">
                <a:solidFill>
                  <a:schemeClr val="tx1"/>
                </a:solidFill>
              </a:rPr>
              <a:t>NOTEBOOK:  </a:t>
            </a:r>
            <a:r>
              <a:rPr lang="en-US" i="1" baseline="0" dirty="0" smtClean="0">
                <a:solidFill>
                  <a:schemeClr val="tx1"/>
                </a:solidFill>
              </a:rPr>
              <a:t>Getting Started </a:t>
            </a:r>
          </a:p>
          <a:p>
            <a:pPr marL="566738" marR="0" lvl="1" indent="-101600" algn="l" defTabSz="914400" rtl="0" eaLnBrk="1" fontAlgn="auto" latinLnBrk="0" hangingPunct="1">
              <a:lnSpc>
                <a:spcPct val="100000"/>
              </a:lnSpc>
              <a:spcBef>
                <a:spcPts val="0"/>
              </a:spcBef>
              <a:spcAft>
                <a:spcPts val="0"/>
              </a:spcAft>
              <a:buClrTx/>
              <a:buSzTx/>
              <a:buFontTx/>
              <a:buNone/>
              <a:tabLst/>
              <a:defRPr/>
            </a:pPr>
            <a:endParaRPr lang="en-US" i="0" baseline="0" dirty="0" smtClean="0">
              <a:solidFill>
                <a:schemeClr val="tx1"/>
              </a:solidFill>
            </a:endParaRPr>
          </a:p>
          <a:p>
            <a:pPr marL="566738" marR="0" lvl="1" indent="-101600" algn="l" defTabSz="914400" rtl="0" eaLnBrk="1" fontAlgn="auto" latinLnBrk="0" hangingPunct="1">
              <a:lnSpc>
                <a:spcPct val="100000"/>
              </a:lnSpc>
              <a:spcBef>
                <a:spcPts val="0"/>
              </a:spcBef>
              <a:spcAft>
                <a:spcPts val="0"/>
              </a:spcAft>
              <a:buClrTx/>
              <a:buSzTx/>
              <a:buFontTx/>
              <a:buNone/>
              <a:tabLst/>
              <a:defRPr/>
            </a:pPr>
            <a:r>
              <a:rPr lang="en-US" i="0" baseline="0" dirty="0" smtClean="0">
                <a:solidFill>
                  <a:schemeClr val="tx1"/>
                </a:solidFill>
              </a:rPr>
              <a:t>In the next stage of the </a:t>
            </a:r>
            <a:r>
              <a:rPr lang="en-US" b="1" i="0" baseline="0" dirty="0" smtClean="0">
                <a:solidFill>
                  <a:schemeClr val="tx1"/>
                </a:solidFill>
              </a:rPr>
              <a:t>Team-Based Cycle of Instruction (TBCI)-Learning Together</a:t>
            </a:r>
            <a:r>
              <a:rPr lang="en-US" i="0" baseline="0" dirty="0" smtClean="0">
                <a:solidFill>
                  <a:schemeClr val="tx1"/>
                </a:solidFill>
              </a:rPr>
              <a:t>, you will be working as partners. Keep in mind the </a:t>
            </a:r>
            <a:r>
              <a:rPr lang="en-US" b="1" i="0" baseline="0" dirty="0" smtClean="0">
                <a:solidFill>
                  <a:schemeClr val="tx1"/>
                </a:solidFill>
              </a:rPr>
              <a:t>Principles</a:t>
            </a:r>
            <a:r>
              <a:rPr lang="en-US" i="0" baseline="0" dirty="0" smtClean="0">
                <a:solidFill>
                  <a:schemeClr val="tx1"/>
                </a:solidFill>
              </a:rPr>
              <a:t> </a:t>
            </a:r>
            <a:r>
              <a:rPr lang="en-US" b="1" i="0" baseline="0" dirty="0" smtClean="0">
                <a:solidFill>
                  <a:schemeClr val="tx1"/>
                </a:solidFill>
              </a:rPr>
              <a:t>of</a:t>
            </a:r>
            <a:r>
              <a:rPr lang="en-US" i="0" baseline="0" dirty="0" smtClean="0">
                <a:solidFill>
                  <a:schemeClr val="tx1"/>
                </a:solidFill>
              </a:rPr>
              <a:t> </a:t>
            </a:r>
            <a:r>
              <a:rPr lang="en-US" b="1" i="0" baseline="0" dirty="0" smtClean="0">
                <a:solidFill>
                  <a:schemeClr val="tx1"/>
                </a:solidFill>
              </a:rPr>
              <a:t>High Performance Teaming</a:t>
            </a:r>
            <a:r>
              <a:rPr lang="en-US" i="0" baseline="0" dirty="0" smtClean="0">
                <a:solidFill>
                  <a:schemeClr val="tx1"/>
                </a:solidFill>
              </a:rPr>
              <a:t> – </a:t>
            </a:r>
            <a:r>
              <a:rPr lang="en-US" b="1" i="0" baseline="0" dirty="0" smtClean="0">
                <a:solidFill>
                  <a:schemeClr val="tx1"/>
                </a:solidFill>
              </a:rPr>
              <a:t>Sink or Sail Together, No Free Riders, CAP</a:t>
            </a:r>
            <a:r>
              <a:rPr lang="en-US" i="0" baseline="0" dirty="0" smtClean="0">
                <a:solidFill>
                  <a:schemeClr val="tx1"/>
                </a:solidFill>
              </a:rPr>
              <a:t>.  Also, remember to </a:t>
            </a:r>
            <a:r>
              <a:rPr lang="en-US" b="1" i="0" baseline="0" dirty="0" smtClean="0">
                <a:solidFill>
                  <a:schemeClr val="tx1"/>
                </a:solidFill>
              </a:rPr>
              <a:t>Engage</a:t>
            </a:r>
            <a:r>
              <a:rPr lang="en-US" i="0" baseline="0" dirty="0" smtClean="0">
                <a:solidFill>
                  <a:schemeClr val="tx1"/>
                </a:solidFill>
              </a:rPr>
              <a:t>. This principle reminds students to participate and engage in learning with a high level of enthusiasm and a commitment to maintain momentum until completion. </a:t>
            </a:r>
          </a:p>
          <a:p>
            <a:pPr marL="566738" marR="0" lvl="1" indent="-101600" algn="l" defTabSz="914400" rtl="0" eaLnBrk="1" fontAlgn="auto" latinLnBrk="0" hangingPunct="1">
              <a:lnSpc>
                <a:spcPct val="100000"/>
              </a:lnSpc>
              <a:spcBef>
                <a:spcPts val="0"/>
              </a:spcBef>
              <a:spcAft>
                <a:spcPts val="0"/>
              </a:spcAft>
              <a:buClrTx/>
              <a:buSzTx/>
              <a:buFontTx/>
              <a:buNone/>
              <a:tabLst/>
              <a:defRPr/>
            </a:pPr>
            <a:endParaRPr lang="en-US" i="0" baseline="0" dirty="0" smtClean="0">
              <a:solidFill>
                <a:schemeClr val="tx1"/>
              </a:solidFill>
            </a:endParaRPr>
          </a:p>
          <a:p>
            <a:pPr marL="566738" marR="0" lvl="1" indent="-101600" algn="l" defTabSz="914400" rtl="0" eaLnBrk="1" fontAlgn="auto" latinLnBrk="0" hangingPunct="1">
              <a:lnSpc>
                <a:spcPct val="100000"/>
              </a:lnSpc>
              <a:spcBef>
                <a:spcPts val="0"/>
              </a:spcBef>
              <a:spcAft>
                <a:spcPts val="0"/>
              </a:spcAft>
              <a:buClrTx/>
              <a:buSzTx/>
              <a:buFontTx/>
              <a:buNone/>
              <a:tabLst/>
              <a:defRPr/>
            </a:pPr>
            <a:r>
              <a:rPr lang="en-US" i="0" baseline="0" dirty="0" smtClean="0">
                <a:solidFill>
                  <a:schemeClr val="tx1"/>
                </a:solidFill>
              </a:rPr>
              <a:t>These principles are a resource to guide you as you complete the assigned learning activities. </a:t>
            </a:r>
            <a:endParaRPr lang="en-US"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41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NOTEBOOK:</a:t>
            </a:r>
            <a:r>
              <a:rPr lang="en-US" b="0" baseline="0" dirty="0" smtClean="0"/>
              <a:t> </a:t>
            </a:r>
            <a:r>
              <a:rPr lang="en-US" b="0" i="1" baseline="0" dirty="0" smtClean="0"/>
              <a:t>Getting Started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effectLst/>
                <a:latin typeface="+mn-lt"/>
                <a:ea typeface="+mn-ea"/>
                <a:cs typeface="+mn-cs"/>
              </a:rPr>
              <a:t>Notes:  Explain to participants that they are participating in a Think/Pair/Share simulation.  The Double TT charts needed for this activity are within the ppt.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0" i="1" dirty="0" smtClean="0"/>
              <a:t>Refer</a:t>
            </a:r>
            <a:r>
              <a:rPr lang="en-US" b="0" i="1" baseline="0" dirty="0" smtClean="0"/>
              <a:t> to the </a:t>
            </a:r>
            <a:r>
              <a:rPr lang="en-US" b="1" i="1" baseline="0" dirty="0" smtClean="0"/>
              <a:t>Learning Community Standards</a:t>
            </a:r>
            <a:r>
              <a:rPr lang="en-US" b="0" i="1" baseline="0" dirty="0" smtClean="0"/>
              <a:t> poster. Remind participants that the pu</a:t>
            </a:r>
            <a:r>
              <a:rPr lang="en-US" sz="1200" i="1" kern="1200" baseline="0" dirty="0" smtClean="0">
                <a:solidFill>
                  <a:schemeClr val="tx1"/>
                </a:solidFill>
                <a:effectLst/>
                <a:latin typeface="+mn-lt"/>
                <a:ea typeface="+mn-ea"/>
                <a:cs typeface="+mn-cs"/>
              </a:rPr>
              <a:t>rpose of the </a:t>
            </a:r>
            <a:r>
              <a:rPr lang="en-US" sz="1200" b="1" i="1" kern="1200" baseline="0" dirty="0" smtClean="0">
                <a:solidFill>
                  <a:schemeClr val="tx1"/>
                </a:solidFill>
                <a:effectLst/>
                <a:latin typeface="+mn-lt"/>
                <a:ea typeface="+mn-ea"/>
                <a:cs typeface="+mn-cs"/>
              </a:rPr>
              <a:t>Learning Community Standards </a:t>
            </a:r>
            <a:r>
              <a:rPr lang="en-US" sz="1200" i="1" kern="1200" baseline="0" dirty="0" smtClean="0">
                <a:solidFill>
                  <a:schemeClr val="tx1"/>
                </a:solidFill>
                <a:effectLst/>
                <a:latin typeface="+mn-lt"/>
                <a:ea typeface="+mn-ea"/>
                <a:cs typeface="+mn-cs"/>
              </a:rPr>
              <a:t>is to help your students build understanding and expertise for how to learn together within partnerships, groups, and the learning community. </a:t>
            </a:r>
          </a:p>
          <a:p>
            <a:endParaRPr lang="en-US" sz="120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sng" kern="1200" baseline="0" dirty="0" smtClean="0">
                <a:solidFill>
                  <a:schemeClr val="tx1"/>
                </a:solidFill>
                <a:effectLst/>
                <a:latin typeface="+mn-lt"/>
                <a:ea typeface="+mn-ea"/>
                <a:cs typeface="+mn-cs"/>
              </a:rPr>
              <a:t>ACTIVITY:</a:t>
            </a:r>
            <a:r>
              <a:rPr lang="en-US" sz="1200" b="1" i="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Think-Pair-Share</a:t>
            </a:r>
          </a:p>
          <a:p>
            <a:endParaRPr lang="en-US" sz="1200" i="1" kern="1200" baseline="0" dirty="0" smtClean="0">
              <a:solidFill>
                <a:schemeClr val="tx1"/>
              </a:solidFill>
              <a:effectLst/>
              <a:latin typeface="+mn-lt"/>
              <a:ea typeface="+mn-ea"/>
              <a:cs typeface="+mn-cs"/>
            </a:endParaRPr>
          </a:p>
          <a:p>
            <a:r>
              <a:rPr lang="en-US" sz="1200" b="1" i="0" u="sng" kern="1200" baseline="0" dirty="0" smtClean="0">
                <a:solidFill>
                  <a:schemeClr val="tx1"/>
                </a:solidFill>
                <a:effectLst/>
                <a:latin typeface="+mn-lt"/>
                <a:ea typeface="+mn-ea"/>
                <a:cs typeface="+mn-cs"/>
              </a:rPr>
              <a:t>DIRECTIONS:</a:t>
            </a:r>
          </a:p>
          <a:p>
            <a:pPr marL="228600" indent="-228600">
              <a:buFont typeface="+mj-lt"/>
              <a:buAutoNum type="arabicPeriod"/>
            </a:pPr>
            <a:r>
              <a:rPr lang="en-US" sz="1200" i="0" kern="1200" baseline="0" dirty="0" smtClean="0">
                <a:solidFill>
                  <a:schemeClr val="tx1"/>
                </a:solidFill>
                <a:effectLst/>
                <a:latin typeface="+mn-lt"/>
                <a:ea typeface="+mn-ea"/>
                <a:cs typeface="+mn-cs"/>
              </a:rPr>
              <a:t>Assign partners if necessary.</a:t>
            </a:r>
          </a:p>
          <a:p>
            <a:pPr marL="228600" indent="-228600" eaLnBrk="1" hangingPunct="1">
              <a:buFont typeface="+mj-lt"/>
              <a:buAutoNum type="arabicPeriod"/>
            </a:pPr>
            <a:r>
              <a:rPr lang="en-US" b="0" baseline="0" dirty="0" smtClean="0">
                <a:solidFill>
                  <a:schemeClr val="tx1"/>
                </a:solidFill>
                <a:cs typeface="Times New Roman" pitchFamily="18" charset="0"/>
              </a:rPr>
              <a:t>Count off by 2’s.  </a:t>
            </a:r>
          </a:p>
          <a:p>
            <a:pPr marL="228600" indent="-228600" eaLnBrk="1" hangingPunct="1">
              <a:buFont typeface="+mj-lt"/>
              <a:buAutoNum type="arabicPeriod"/>
            </a:pPr>
            <a:r>
              <a:rPr lang="en-US" b="0" baseline="0" dirty="0" smtClean="0">
                <a:solidFill>
                  <a:schemeClr val="tx1"/>
                </a:solidFill>
                <a:cs typeface="Times New Roman" pitchFamily="18" charset="0"/>
              </a:rPr>
              <a:t>Select a pair of a 1 and 2 as the initial partnership.</a:t>
            </a:r>
          </a:p>
          <a:p>
            <a:pPr marL="228600" indent="-228600" eaLnBrk="1" hangingPunct="1">
              <a:buFont typeface="+mj-lt"/>
              <a:buAutoNum type="arabicPeriod"/>
            </a:pPr>
            <a:r>
              <a:rPr lang="en-US" b="0" baseline="0" dirty="0" smtClean="0">
                <a:solidFill>
                  <a:schemeClr val="tx1"/>
                </a:solidFill>
                <a:cs typeface="Times New Roman" pitchFamily="18" charset="0"/>
              </a:rPr>
              <a:t>Continue clockwise forming remaining partnerships.</a:t>
            </a:r>
          </a:p>
          <a:p>
            <a:pPr marL="228600" indent="-228600">
              <a:buFont typeface="+mj-lt"/>
              <a:buAutoNum type="arabicPeriod"/>
            </a:pPr>
            <a:r>
              <a:rPr lang="en-US" sz="1200" i="0" kern="1200" baseline="0" dirty="0" smtClean="0">
                <a:solidFill>
                  <a:schemeClr val="tx1"/>
                </a:solidFill>
                <a:effectLst/>
                <a:latin typeface="+mn-lt"/>
                <a:ea typeface="+mn-ea"/>
                <a:cs typeface="+mn-cs"/>
              </a:rPr>
              <a:t>Have partners greet one another. Assign a </a:t>
            </a:r>
            <a:r>
              <a:rPr lang="en-US" sz="1200" b="1" i="0" kern="1200" baseline="0" dirty="0" smtClean="0">
                <a:solidFill>
                  <a:schemeClr val="tx1"/>
                </a:solidFill>
                <a:effectLst/>
                <a:latin typeface="+mn-lt"/>
                <a:ea typeface="+mn-ea"/>
                <a:cs typeface="+mn-cs"/>
              </a:rPr>
              <a:t>Recorder</a:t>
            </a:r>
            <a:r>
              <a:rPr lang="en-US" sz="1200" i="0" kern="1200" baseline="0" dirty="0" smtClean="0">
                <a:solidFill>
                  <a:schemeClr val="tx1"/>
                </a:solidFill>
                <a:effectLst/>
                <a:latin typeface="+mn-lt"/>
                <a:ea typeface="+mn-ea"/>
                <a:cs typeface="+mn-cs"/>
              </a:rPr>
              <a:t> for each partnership.</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baseline="0" dirty="0" smtClean="0">
                <a:solidFill>
                  <a:schemeClr val="tx1"/>
                </a:solidFill>
                <a:effectLst/>
                <a:latin typeface="+mn-lt"/>
                <a:ea typeface="+mn-ea"/>
                <a:cs typeface="+mn-cs"/>
              </a:rPr>
              <a:t>Assign one standard to each partner pair.</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baseline="0" dirty="0" smtClean="0">
                <a:solidFill>
                  <a:schemeClr val="tx1"/>
                </a:solidFill>
                <a:effectLst/>
                <a:latin typeface="+mn-lt"/>
                <a:ea typeface="+mn-ea"/>
                <a:cs typeface="+mn-cs"/>
              </a:rPr>
              <a:t>Give them a Double TT Chart with the assigned standard.</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i="0" baseline="0" dirty="0" smtClean="0">
                <a:solidFill>
                  <a:schemeClr val="tx1"/>
                </a:solidFill>
              </a:rPr>
              <a:t>Have partners review the standard and Double TT Chart.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i="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1" kern="1200" baseline="0" dirty="0" smtClean="0">
                <a:solidFill>
                  <a:schemeClr val="tx1"/>
                </a:solidFill>
                <a:effectLst/>
                <a:latin typeface="+mn-lt"/>
                <a:ea typeface="+mn-ea"/>
                <a:cs typeface="+mn-cs"/>
              </a:rPr>
              <a:t>Recommended time for this activity is:  15 minutes.</a:t>
            </a:r>
            <a:endParaRPr lang="en-US" i="1" baseline="0" dirty="0" smtClean="0">
              <a:solidFill>
                <a:schemeClr val="tx1"/>
              </a:solidFill>
            </a:endParaRPr>
          </a:p>
          <a:p>
            <a:pPr marL="0" marR="0" lvl="1"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i="1" baseline="0" dirty="0" smtClean="0">
              <a:solidFill>
                <a:srgbClr val="FF0000"/>
              </a:solidFill>
            </a:endParaRPr>
          </a:p>
          <a:p>
            <a:pPr marL="0" marR="0" lvl="1"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0" i="1" baseline="0" dirty="0" smtClean="0">
                <a:solidFill>
                  <a:srgbClr val="FF0000"/>
                </a:solidFill>
              </a:rPr>
              <a:t>Notes:  Part 1 - Double TT chart:</a:t>
            </a:r>
            <a:r>
              <a:rPr lang="en-US" i="1" baseline="0" dirty="0" smtClean="0">
                <a:solidFill>
                  <a:srgbClr val="FF0000"/>
                </a:solidFill>
              </a:rPr>
              <a:t>  Use T-P-S to have partners complete the Double TT Chart together.</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i="1" baseline="0" dirty="0" smtClean="0">
                <a:solidFill>
                  <a:srgbClr val="FF0000"/>
                </a:solidFill>
              </a:rPr>
              <a:t>(Structure T-P-S using the clock—set time for </a:t>
            </a:r>
            <a:r>
              <a:rPr lang="en-US" b="1" i="1" baseline="0" dirty="0" smtClean="0">
                <a:solidFill>
                  <a:srgbClr val="FF0000"/>
                </a:solidFill>
              </a:rPr>
              <a:t>Think</a:t>
            </a:r>
            <a:r>
              <a:rPr lang="en-US" i="1" baseline="0" dirty="0" smtClean="0">
                <a:solidFill>
                  <a:srgbClr val="FF0000"/>
                </a:solidFill>
              </a:rPr>
              <a:t>, set time for </a:t>
            </a:r>
            <a:r>
              <a:rPr lang="en-US" b="1" i="1" baseline="0" dirty="0" smtClean="0">
                <a:solidFill>
                  <a:srgbClr val="FF0000"/>
                </a:solidFill>
              </a:rPr>
              <a:t>Pair,</a:t>
            </a:r>
            <a:r>
              <a:rPr lang="en-US" i="1" baseline="0" dirty="0" smtClean="0">
                <a:solidFill>
                  <a:srgbClr val="FF0000"/>
                </a:solidFill>
              </a:rPr>
              <a:t> set time for </a:t>
            </a:r>
            <a:r>
              <a:rPr lang="en-US" b="1" i="1" baseline="0" dirty="0" smtClean="0">
                <a:solidFill>
                  <a:srgbClr val="FF0000"/>
                </a:solidFill>
              </a:rPr>
              <a:t>Share).  </a:t>
            </a:r>
            <a:r>
              <a:rPr lang="en-US" i="1" baseline="0" dirty="0" smtClean="0"/>
              <a:t>Use </a:t>
            </a:r>
            <a:r>
              <a:rPr lang="en-US" b="1" i="1" baseline="0" dirty="0" smtClean="0"/>
              <a:t>Stand and Deliver </a:t>
            </a:r>
            <a:r>
              <a:rPr lang="en-US" i="1" baseline="0" dirty="0" smtClean="0"/>
              <a:t>for reporting out. </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42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baseline="0" dirty="0" smtClean="0">
                <a:solidFill>
                  <a:schemeClr val="tx1"/>
                </a:solidFill>
                <a:effectLst/>
                <a:latin typeface="+mn-lt"/>
                <a:ea typeface="+mn-ea"/>
                <a:cs typeface="+mn-cs"/>
              </a:rPr>
              <a:t>NOTEBOOK: </a:t>
            </a:r>
            <a:r>
              <a:rPr lang="en-US" sz="1200" i="1" kern="1200" baseline="0" dirty="0" smtClean="0">
                <a:solidFill>
                  <a:schemeClr val="tx1"/>
                </a:solidFill>
                <a:effectLst/>
                <a:latin typeface="+mn-lt"/>
                <a:ea typeface="+mn-ea"/>
                <a:cs typeface="+mn-cs"/>
              </a:rPr>
              <a:t>Getting Started</a:t>
            </a:r>
          </a:p>
          <a:p>
            <a:endParaRPr lang="en-US" sz="1200" i="0"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The </a:t>
            </a:r>
            <a:r>
              <a:rPr lang="en-US" sz="1200" b="1" i="0" kern="1200" baseline="0" dirty="0" smtClean="0">
                <a:solidFill>
                  <a:schemeClr val="tx1"/>
                </a:solidFill>
                <a:effectLst/>
                <a:latin typeface="+mn-lt"/>
                <a:ea typeface="+mn-ea"/>
                <a:cs typeface="+mn-cs"/>
              </a:rPr>
              <a:t>BUZzzz Learning Community Standards </a:t>
            </a:r>
            <a:r>
              <a:rPr lang="en-US" sz="1200" i="0" kern="1200" baseline="0" dirty="0" smtClean="0">
                <a:solidFill>
                  <a:schemeClr val="tx1"/>
                </a:solidFill>
                <a:effectLst/>
                <a:latin typeface="+mn-lt"/>
                <a:ea typeface="+mn-ea"/>
                <a:cs typeface="+mn-cs"/>
              </a:rPr>
              <a:t>are:</a:t>
            </a:r>
          </a:p>
          <a:p>
            <a:endParaRPr lang="en-US" sz="1200" i="0" kern="1200" baseline="0" dirty="0" smtClean="0">
              <a:solidFill>
                <a:schemeClr val="tx1"/>
              </a:solidFill>
              <a:effectLst/>
              <a:latin typeface="+mn-lt"/>
              <a:ea typeface="+mn-ea"/>
              <a:cs typeface="+mn-cs"/>
            </a:endParaRPr>
          </a:p>
          <a:p>
            <a:pPr marL="171450" lvl="0" indent="-171450" algn="l">
              <a:buFont typeface="Arial" panose="020B0604020202020204" pitchFamily="34" charset="0"/>
              <a:buChar char="•"/>
            </a:pPr>
            <a:r>
              <a:rPr lang="en-US" sz="1200" b="1" i="0" u="none" baseline="0" dirty="0" smtClean="0">
                <a:solidFill>
                  <a:schemeClr val="tx1"/>
                </a:solidFill>
                <a:effectLst/>
              </a:rPr>
              <a:t>Listen actively to understand.</a:t>
            </a:r>
          </a:p>
          <a:p>
            <a:pPr marL="171450" lvl="0" indent="-171450" algn="l" rtl="0">
              <a:buFont typeface="Arial" panose="020B0604020202020204" pitchFamily="34" charset="0"/>
              <a:buChar char="•"/>
            </a:pPr>
            <a:r>
              <a:rPr lang="en-US" sz="1200" b="1" i="0" u="none" baseline="0" dirty="0" smtClean="0">
                <a:solidFill>
                  <a:schemeClr val="tx1"/>
                </a:solidFill>
                <a:effectLst/>
              </a:rPr>
              <a:t>Participate with enthusiasm.</a:t>
            </a:r>
          </a:p>
          <a:p>
            <a:pPr marL="171450" lvl="0" indent="-171450">
              <a:buFont typeface="Arial" panose="020B0604020202020204" pitchFamily="34" charset="0"/>
              <a:buChar char="•"/>
            </a:pPr>
            <a:r>
              <a:rPr lang="en-US" sz="1200" b="1" i="0" u="none" baseline="0" dirty="0" smtClean="0">
                <a:solidFill>
                  <a:schemeClr val="tx1"/>
                </a:solidFill>
                <a:effectLst/>
              </a:rPr>
              <a:t>Appreciate differences– </a:t>
            </a:r>
            <a:r>
              <a:rPr lang="en-US" sz="1200" b="1" i="1" u="none" baseline="0" dirty="0" smtClean="0">
                <a:solidFill>
                  <a:schemeClr val="tx1"/>
                </a:solidFill>
                <a:effectLst/>
              </a:rPr>
              <a:t>“Put-Ups Only.”</a:t>
            </a:r>
          </a:p>
          <a:p>
            <a:pPr marL="171450" lvl="0" indent="-171450">
              <a:buFont typeface="Arial" panose="020B0604020202020204" pitchFamily="34" charset="0"/>
              <a:buChar char="•"/>
            </a:pPr>
            <a:r>
              <a:rPr lang="en-US" sz="1200" b="1" i="0" u="none" baseline="0" dirty="0" smtClean="0">
                <a:solidFill>
                  <a:schemeClr val="tx1"/>
                </a:solidFill>
                <a:effectLst/>
              </a:rPr>
              <a:t>Offer help willingly.</a:t>
            </a:r>
          </a:p>
          <a:p>
            <a:pPr marL="171450" lvl="0" indent="-171450">
              <a:buFont typeface="Arial" panose="020B0604020202020204" pitchFamily="34" charset="0"/>
              <a:buChar char="•"/>
            </a:pPr>
            <a:r>
              <a:rPr lang="en-US" sz="1200" b="1" i="0" u="none" baseline="0" dirty="0" smtClean="0">
                <a:solidFill>
                  <a:schemeClr val="tx1"/>
                </a:solidFill>
                <a:effectLst/>
              </a:rPr>
              <a:t>Check performance routinely.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baseline="0" dirty="0" smtClean="0">
                <a:solidFill>
                  <a:schemeClr val="tx1"/>
                </a:solidFill>
                <a:effectLst/>
              </a:rPr>
              <a:t>Explain what you’ve learned to your Family Team Member.</a:t>
            </a:r>
            <a:endParaRPr lang="en-US" dirty="0" smtClean="0"/>
          </a:p>
          <a:p>
            <a:endParaRPr lang="en-US" sz="1200" i="0"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Typically, schools identify standards and rules for the entire student body, laying a strong foundation for an effective school community.  Our </a:t>
            </a:r>
            <a:r>
              <a:rPr lang="en-US" sz="1200" b="1" i="0" kern="1200" baseline="0" dirty="0" err="1" smtClean="0">
                <a:solidFill>
                  <a:schemeClr val="tx1"/>
                </a:solidFill>
                <a:effectLst/>
                <a:latin typeface="+mn-lt"/>
                <a:ea typeface="+mn-ea"/>
                <a:cs typeface="+mn-cs"/>
              </a:rPr>
              <a:t>BUZzzz</a:t>
            </a:r>
            <a:r>
              <a:rPr lang="en-US" sz="1200" b="1" i="0" kern="1200" baseline="0" dirty="0" smtClean="0">
                <a:solidFill>
                  <a:schemeClr val="tx1"/>
                </a:solidFill>
                <a:effectLst/>
                <a:latin typeface="+mn-lt"/>
                <a:ea typeface="+mn-ea"/>
                <a:cs typeface="+mn-cs"/>
              </a:rPr>
              <a:t> Learning Community </a:t>
            </a:r>
            <a:r>
              <a:rPr lang="en-US" sz="1200" i="0" kern="1200" baseline="0" dirty="0" smtClean="0">
                <a:solidFill>
                  <a:schemeClr val="tx1"/>
                </a:solidFill>
                <a:effectLst/>
                <a:latin typeface="+mn-lt"/>
                <a:ea typeface="+mn-ea"/>
                <a:cs typeface="+mn-cs"/>
              </a:rPr>
              <a:t>is smaller and more closeknit necessitating specific operating standards that foster mutual understanding and attention to personalized needs. </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43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8" indent="-101600">
              <a:defRPr/>
            </a:pPr>
            <a:r>
              <a:rPr lang="en-US" dirty="0" smtClean="0"/>
              <a:t>NOTEBOOK:</a:t>
            </a:r>
            <a:r>
              <a:rPr lang="en-US" baseline="0" dirty="0" smtClean="0"/>
              <a:t>  </a:t>
            </a:r>
            <a:r>
              <a:rPr lang="en-US" i="1" baseline="0" dirty="0" smtClean="0"/>
              <a:t>Getting Started </a:t>
            </a:r>
          </a:p>
          <a:p>
            <a:pPr marL="566738" indent="-101600">
              <a:defRPr/>
            </a:pPr>
            <a:endParaRPr lang="en-US" i="1" baseline="0" dirty="0" smtClean="0"/>
          </a:p>
          <a:p>
            <a:pPr marL="566738" indent="-101600">
              <a:defRPr/>
            </a:pPr>
            <a:r>
              <a:rPr lang="en-US" i="1" baseline="0" dirty="0" smtClean="0"/>
              <a:t>Notes:  Refer to the Listen Actively to Understand Double TT chart activity.</a:t>
            </a:r>
          </a:p>
          <a:p>
            <a:pPr marL="566738" indent="-101600">
              <a:defRPr/>
            </a:pPr>
            <a:endParaRPr lang="en-US" dirty="0" smtClean="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44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8" marR="0" indent="-101600" algn="l" defTabSz="914400" rtl="0" eaLnBrk="1" fontAlgn="auto" latinLnBrk="0" hangingPunct="1">
              <a:lnSpc>
                <a:spcPct val="100000"/>
              </a:lnSpc>
              <a:spcBef>
                <a:spcPts val="0"/>
              </a:spcBef>
              <a:spcAft>
                <a:spcPts val="0"/>
              </a:spcAft>
              <a:buClrTx/>
              <a:buSzTx/>
              <a:buFontTx/>
              <a:buNone/>
              <a:tabLst/>
              <a:defRPr/>
            </a:pPr>
            <a:r>
              <a:rPr lang="en-US" dirty="0" smtClean="0"/>
              <a:t>NOTEBOOK:</a:t>
            </a:r>
            <a:r>
              <a:rPr lang="en-US" baseline="0" dirty="0" smtClean="0"/>
              <a:t>  </a:t>
            </a:r>
            <a:r>
              <a:rPr lang="en-US" i="1" baseline="0" dirty="0" smtClean="0"/>
              <a:t>Getting Started - Resources</a:t>
            </a:r>
          </a:p>
          <a:p>
            <a:pPr marL="566738" indent="-101600">
              <a:defRPr/>
            </a:pPr>
            <a:endParaRPr lang="en-US" dirty="0" smtClean="0"/>
          </a:p>
          <a:p>
            <a:pPr marL="566738" indent="-101600">
              <a:defRPr/>
            </a:pPr>
            <a:endParaRPr lang="en-US" dirty="0" smtClean="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45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8" marR="0" indent="-101600" algn="l" defTabSz="914400" rtl="0" eaLnBrk="1" fontAlgn="auto" latinLnBrk="0" hangingPunct="1">
              <a:lnSpc>
                <a:spcPct val="100000"/>
              </a:lnSpc>
              <a:spcBef>
                <a:spcPts val="0"/>
              </a:spcBef>
              <a:spcAft>
                <a:spcPts val="0"/>
              </a:spcAft>
              <a:buClrTx/>
              <a:buSzTx/>
              <a:buFontTx/>
              <a:buNone/>
              <a:tabLst/>
              <a:defRPr/>
            </a:pPr>
            <a:r>
              <a:rPr lang="en-US" dirty="0" smtClean="0"/>
              <a:t>NOTEBOOK:</a:t>
            </a:r>
            <a:r>
              <a:rPr lang="en-US" baseline="0" dirty="0" smtClean="0"/>
              <a:t>  </a:t>
            </a:r>
            <a:r>
              <a:rPr lang="en-US" i="1" baseline="0" dirty="0" smtClean="0"/>
              <a:t>Getting Started - Resources</a:t>
            </a:r>
          </a:p>
          <a:p>
            <a:pPr marL="566738" indent="-101600">
              <a:defRPr/>
            </a:pPr>
            <a:endParaRPr lang="en-US" dirty="0" smtClean="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46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8" marR="0" indent="-101600" algn="l" defTabSz="914400" rtl="0" eaLnBrk="1" fontAlgn="auto" latinLnBrk="0" hangingPunct="1">
              <a:lnSpc>
                <a:spcPct val="100000"/>
              </a:lnSpc>
              <a:spcBef>
                <a:spcPts val="0"/>
              </a:spcBef>
              <a:spcAft>
                <a:spcPts val="0"/>
              </a:spcAft>
              <a:buClrTx/>
              <a:buSzTx/>
              <a:buFontTx/>
              <a:buNone/>
              <a:tabLst/>
              <a:defRPr/>
            </a:pPr>
            <a:r>
              <a:rPr lang="en-US" dirty="0" smtClean="0"/>
              <a:t>NOTEBOOK:</a:t>
            </a:r>
            <a:r>
              <a:rPr lang="en-US" baseline="0" dirty="0" smtClean="0"/>
              <a:t>  </a:t>
            </a:r>
            <a:r>
              <a:rPr lang="en-US" i="1" baseline="0" dirty="0" smtClean="0"/>
              <a:t>Getting Started - Resources</a:t>
            </a:r>
          </a:p>
          <a:p>
            <a:pPr marL="566738" indent="-101600">
              <a:defRPr/>
            </a:pPr>
            <a:endParaRPr lang="en-US" dirty="0" smtClean="0"/>
          </a:p>
          <a:p>
            <a:pPr marL="566738" indent="-101600">
              <a:defRPr/>
            </a:pPr>
            <a:endParaRPr lang="en-US" dirty="0" smtClean="0"/>
          </a:p>
          <a:p>
            <a:pPr marL="566738" indent="-101600">
              <a:defRPr/>
            </a:pPr>
            <a:endParaRPr lang="en-US" dirty="0" smtClean="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47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8" marR="0" indent="-101600" algn="l" defTabSz="914400" rtl="0" eaLnBrk="1" fontAlgn="auto" latinLnBrk="0" hangingPunct="1">
              <a:lnSpc>
                <a:spcPct val="100000"/>
              </a:lnSpc>
              <a:spcBef>
                <a:spcPts val="0"/>
              </a:spcBef>
              <a:spcAft>
                <a:spcPts val="0"/>
              </a:spcAft>
              <a:buClrTx/>
              <a:buSzTx/>
              <a:buFontTx/>
              <a:buNone/>
              <a:tabLst/>
              <a:defRPr/>
            </a:pPr>
            <a:r>
              <a:rPr lang="en-US" dirty="0" smtClean="0"/>
              <a:t>NOTEBOOK:</a:t>
            </a:r>
            <a:r>
              <a:rPr lang="en-US" baseline="0" dirty="0" smtClean="0"/>
              <a:t>  </a:t>
            </a:r>
            <a:r>
              <a:rPr lang="en-US" i="1" baseline="0" dirty="0" smtClean="0"/>
              <a:t>Getting Started - Resources</a:t>
            </a:r>
          </a:p>
          <a:p>
            <a:pPr marL="566738" indent="-101600">
              <a:defRPr/>
            </a:pPr>
            <a:endParaRPr lang="en-US" dirty="0" smtClean="0"/>
          </a:p>
          <a:p>
            <a:pPr marL="566738" indent="-101600">
              <a:defRPr/>
            </a:pPr>
            <a:endParaRPr lang="en-US" dirty="0" smtClean="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48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8" marR="0" indent="-101600" algn="l" defTabSz="914400" rtl="0" eaLnBrk="1" fontAlgn="auto" latinLnBrk="0" hangingPunct="1">
              <a:lnSpc>
                <a:spcPct val="100000"/>
              </a:lnSpc>
              <a:spcBef>
                <a:spcPts val="0"/>
              </a:spcBef>
              <a:spcAft>
                <a:spcPts val="0"/>
              </a:spcAft>
              <a:buClrTx/>
              <a:buSzTx/>
              <a:buFontTx/>
              <a:buNone/>
              <a:tabLst/>
              <a:defRPr/>
            </a:pPr>
            <a:r>
              <a:rPr lang="en-US" dirty="0" smtClean="0"/>
              <a:t>NOTEBOOK:</a:t>
            </a:r>
            <a:r>
              <a:rPr lang="en-US" baseline="0" dirty="0" smtClean="0"/>
              <a:t>  </a:t>
            </a:r>
            <a:r>
              <a:rPr lang="en-US" i="1" baseline="0" dirty="0" smtClean="0"/>
              <a:t>Getting Started - Resources</a:t>
            </a:r>
          </a:p>
          <a:p>
            <a:pPr marL="566738" indent="-101600">
              <a:defRPr/>
            </a:pPr>
            <a:endParaRPr lang="en-US" dirty="0" smtClean="0"/>
          </a:p>
          <a:p>
            <a:pPr marL="566738" indent="-101600">
              <a:defRPr/>
            </a:pPr>
            <a:r>
              <a:rPr lang="en-US" i="1" dirty="0" smtClean="0"/>
              <a:t>A blank Double TT chart</a:t>
            </a:r>
            <a:r>
              <a:rPr lang="en-US" i="1" baseline="0" dirty="0" smtClean="0"/>
              <a:t> should be added to the Resources section in the back of the notebook.</a:t>
            </a:r>
            <a:endParaRPr lang="en-US" i="1" dirty="0" smtClean="0"/>
          </a:p>
          <a:p>
            <a:pPr marL="566738" indent="-101600">
              <a:defRPr/>
            </a:pPr>
            <a:endParaRPr lang="en-US" dirty="0" smtClean="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49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8180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5</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Getting Started</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mentioned, the first stage of </a:t>
            </a:r>
            <a:r>
              <a:rPr lang="en-US" sz="1200" b="1" kern="1200" dirty="0" smtClean="0">
                <a:solidFill>
                  <a:schemeClr val="tx1"/>
                </a:solidFill>
                <a:effectLst/>
                <a:latin typeface="+mn-lt"/>
                <a:ea typeface="+mn-ea"/>
                <a:cs typeface="+mn-cs"/>
              </a:rPr>
              <a:t>TBCI </a:t>
            </a:r>
            <a:r>
              <a:rPr lang="en-US" sz="1200" kern="1200" dirty="0" smtClean="0">
                <a:solidFill>
                  <a:schemeClr val="tx1"/>
                </a:solidFill>
                <a:effectLst/>
                <a:latin typeface="+mn-lt"/>
                <a:ea typeface="+mn-ea"/>
                <a:cs typeface="+mn-cs"/>
              </a:rPr>
              <a:t>is</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SET-Up</a:t>
            </a:r>
            <a:r>
              <a:rPr lang="en-US" sz="1200" b="1" kern="1200" dirty="0" smtClean="0">
                <a:solidFill>
                  <a:schemeClr val="tx1"/>
                </a:solidFill>
                <a:effectLst/>
                <a:latin typeface="+mn-lt"/>
                <a:ea typeface="+mn-ea"/>
                <a:cs typeface="+mn-cs"/>
              </a:rPr>
              <a:t>.</a:t>
            </a:r>
            <a:endParaRPr lang="en-US" sz="105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during the</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SET-Up</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stage of </a:t>
            </a:r>
            <a:r>
              <a:rPr lang="en-US" sz="1200" b="1" i="0" kern="1200" dirty="0" smtClean="0">
                <a:solidFill>
                  <a:schemeClr val="tx1"/>
                </a:solidFill>
                <a:effectLst/>
                <a:latin typeface="+mn-lt"/>
                <a:ea typeface="+mn-ea"/>
                <a:cs typeface="+mn-cs"/>
              </a:rPr>
              <a:t>TBCI </a:t>
            </a:r>
            <a:r>
              <a:rPr lang="en-US" sz="1200" b="0" i="0" kern="1200" dirty="0" smtClean="0">
                <a:solidFill>
                  <a:schemeClr val="tx1"/>
                </a:solidFill>
                <a:effectLst/>
                <a:latin typeface="+mn-lt"/>
                <a:ea typeface="+mn-ea"/>
                <a:cs typeface="+mn-cs"/>
              </a:rPr>
              <a:t>that</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time is allotted for </a:t>
            </a:r>
            <a:r>
              <a:rPr lang="en-US" sz="1200" kern="1200" dirty="0" smtClean="0">
                <a:solidFill>
                  <a:schemeClr val="tx1"/>
                </a:solidFill>
                <a:effectLst/>
                <a:latin typeface="+mn-lt"/>
                <a:ea typeface="+mn-ea"/>
                <a:cs typeface="+mn-cs"/>
              </a:rPr>
              <a:t>teachers</a:t>
            </a:r>
            <a:r>
              <a:rPr lang="en-US" sz="1200" kern="1200" baseline="0" dirty="0" smtClean="0">
                <a:solidFill>
                  <a:schemeClr val="tx1"/>
                </a:solidFill>
                <a:effectLst/>
                <a:latin typeface="+mn-lt"/>
                <a:ea typeface="+mn-ea"/>
                <a:cs typeface="+mn-cs"/>
              </a:rPr>
              <a:t> to introduce </a:t>
            </a:r>
            <a:r>
              <a:rPr lang="en-US" sz="1200" kern="1200" dirty="0" smtClean="0">
                <a:solidFill>
                  <a:schemeClr val="tx1"/>
                </a:solidFill>
                <a:effectLst/>
                <a:latin typeface="+mn-lt"/>
                <a:ea typeface="+mn-ea"/>
                <a:cs typeface="+mn-cs"/>
              </a:rPr>
              <a:t>instructional resources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frame the lesson by stating the </a:t>
            </a:r>
            <a:r>
              <a:rPr lang="en-US" sz="1200" b="1" kern="1200" dirty="0" smtClean="0">
                <a:solidFill>
                  <a:schemeClr val="tx1"/>
                </a:solidFill>
                <a:effectLst/>
                <a:latin typeface="+mn-lt"/>
                <a:ea typeface="+mn-ea"/>
                <a:cs typeface="+mn-cs"/>
              </a:rPr>
              <a:t>Challenge Question</a:t>
            </a:r>
            <a:r>
              <a:rPr lang="en-US" sz="1200" kern="1200" dirty="0" smtClean="0">
                <a:solidFill>
                  <a:schemeClr val="tx1"/>
                </a:solidFill>
                <a:effectLst/>
                <a:latin typeface="+mn-lt"/>
                <a:ea typeface="+mn-ea"/>
                <a:cs typeface="+mn-cs"/>
              </a:rPr>
              <a:t>, and provide a</a:t>
            </a:r>
            <a:r>
              <a:rPr lang="en-US" sz="1200" kern="1200" baseline="0" dirty="0" smtClean="0">
                <a:solidFill>
                  <a:schemeClr val="tx1"/>
                </a:solidFill>
                <a:effectLst/>
                <a:latin typeface="+mn-lt"/>
                <a:ea typeface="+mn-ea"/>
                <a:cs typeface="+mn-cs"/>
              </a:rPr>
              <a:t> set amount of </a:t>
            </a:r>
            <a:r>
              <a:rPr lang="en-US" sz="1200" kern="1200" dirty="0" smtClean="0">
                <a:solidFill>
                  <a:schemeClr val="tx1"/>
                </a:solidFill>
                <a:effectLst/>
                <a:latin typeface="+mn-lt"/>
                <a:ea typeface="+mn-ea"/>
                <a:cs typeface="+mn-cs"/>
              </a:rPr>
              <a:t>time for students to activate prior</a:t>
            </a:r>
            <a:r>
              <a:rPr lang="en-US" sz="1200" kern="1200" baseline="0" dirty="0" smtClean="0">
                <a:solidFill>
                  <a:schemeClr val="tx1"/>
                </a:solidFill>
                <a:effectLst/>
                <a:latin typeface="+mn-lt"/>
                <a:ea typeface="+mn-ea"/>
                <a:cs typeface="+mn-cs"/>
              </a:rPr>
              <a:t> knowledge and organize their team for learning.</a:t>
            </a:r>
          </a:p>
          <a:p>
            <a:endParaRPr lang="en-US" sz="105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Today we are going to</a:t>
            </a:r>
            <a:r>
              <a:rPr lang="en-US" sz="1200" kern="1200" baseline="0" dirty="0" smtClean="0">
                <a:solidFill>
                  <a:schemeClr val="tx1"/>
                </a:solidFill>
                <a:effectLst/>
                <a:latin typeface="+mn-lt"/>
                <a:ea typeface="+mn-ea"/>
                <a:cs typeface="+mn-cs"/>
              </a:rPr>
              <a:t> begin with </a:t>
            </a:r>
            <a:r>
              <a:rPr lang="en-US" sz="1200" kern="1200" dirty="0" smtClean="0">
                <a:solidFill>
                  <a:schemeClr val="tx1"/>
                </a:solidFill>
                <a:effectLst/>
                <a:latin typeface="+mn-lt"/>
                <a:ea typeface="+mn-ea"/>
                <a:cs typeface="+mn-cs"/>
              </a:rPr>
              <a:t>a brief </a:t>
            </a:r>
            <a:r>
              <a:rPr lang="en-US" sz="1200" b="1" kern="1200" dirty="0" err="1" smtClean="0">
                <a:solidFill>
                  <a:schemeClr val="tx1"/>
                </a:solidFill>
                <a:effectLst/>
                <a:latin typeface="+mn-lt"/>
                <a:ea typeface="+mn-ea"/>
                <a:cs typeface="+mn-cs"/>
              </a:rPr>
              <a:t>SET-Up</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Look at its parts. There are three categories represented by the three letters: </a:t>
            </a:r>
            <a:r>
              <a:rPr lang="en-US" sz="1200" b="1" kern="1200" baseline="0" dirty="0" smtClean="0">
                <a:solidFill>
                  <a:schemeClr val="tx1"/>
                </a:solidFill>
                <a:effectLst/>
                <a:latin typeface="+mn-lt"/>
                <a:ea typeface="+mn-ea"/>
                <a:cs typeface="+mn-cs"/>
              </a:rPr>
              <a:t>S-E-T</a:t>
            </a:r>
            <a:r>
              <a:rPr lang="en-US" sz="1200" b="0" kern="1200" baseline="0" dirty="0" smtClean="0">
                <a:solidFill>
                  <a:schemeClr val="tx1"/>
                </a:solidFill>
                <a:effectLst/>
                <a:latin typeface="+mn-lt"/>
                <a:ea typeface="+mn-ea"/>
                <a:cs typeface="+mn-cs"/>
              </a:rPr>
              <a:t>.  Each letter stands for a particular action.  There is also the date as well as the </a:t>
            </a:r>
            <a:r>
              <a:rPr lang="en-US" sz="1200" b="1" kern="1200" baseline="0" dirty="0" smtClean="0">
                <a:solidFill>
                  <a:schemeClr val="tx1"/>
                </a:solidFill>
                <a:effectLst/>
                <a:latin typeface="+mn-lt"/>
                <a:ea typeface="+mn-ea"/>
                <a:cs typeface="+mn-cs"/>
              </a:rPr>
              <a:t>Ready to Learn Time</a:t>
            </a:r>
            <a:r>
              <a:rPr lang="en-US" sz="1200" b="0" kern="1200" baseline="0" dirty="0" smtClean="0">
                <a:solidFill>
                  <a:schemeClr val="tx1"/>
                </a:solidFill>
                <a:effectLst/>
                <a:latin typeface="+mn-lt"/>
                <a:ea typeface="+mn-ea"/>
                <a:cs typeface="+mn-cs"/>
              </a:rPr>
              <a:t>, which is the time that all </a:t>
            </a:r>
            <a:r>
              <a:rPr lang="en-US" sz="1200" b="1" kern="1200" baseline="0" dirty="0" err="1" smtClean="0">
                <a:solidFill>
                  <a:schemeClr val="tx1"/>
                </a:solidFill>
                <a:effectLst/>
                <a:latin typeface="+mn-lt"/>
                <a:ea typeface="+mn-ea"/>
                <a:cs typeface="+mn-cs"/>
              </a:rPr>
              <a:t>SET-Up</a:t>
            </a:r>
            <a:r>
              <a:rPr lang="en-US" sz="1200" b="0" kern="1200" baseline="0" dirty="0" smtClean="0">
                <a:solidFill>
                  <a:schemeClr val="tx1"/>
                </a:solidFill>
                <a:effectLst/>
                <a:latin typeface="+mn-lt"/>
                <a:ea typeface="+mn-ea"/>
                <a:cs typeface="+mn-cs"/>
              </a:rPr>
              <a:t> activities are to be completed. </a:t>
            </a: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You have already completed the first </a:t>
            </a:r>
            <a:r>
              <a:rPr lang="en-US" sz="1200" b="1" kern="1200" baseline="0" dirty="0" err="1" smtClean="0">
                <a:solidFill>
                  <a:schemeClr val="tx1"/>
                </a:solidFill>
                <a:effectLst/>
                <a:latin typeface="+mn-lt"/>
                <a:ea typeface="+mn-ea"/>
                <a:cs typeface="+mn-cs"/>
              </a:rPr>
              <a:t>SET-Up</a:t>
            </a:r>
            <a:r>
              <a:rPr lang="en-US" sz="1200" b="0" kern="1200" baseline="0" dirty="0" smtClean="0">
                <a:solidFill>
                  <a:schemeClr val="tx1"/>
                </a:solidFill>
                <a:effectLst/>
                <a:latin typeface="+mn-lt"/>
                <a:ea typeface="+mn-ea"/>
                <a:cs typeface="+mn-cs"/>
              </a:rPr>
              <a:t> action—you are seated in a </a:t>
            </a:r>
            <a:r>
              <a:rPr lang="en-US" sz="1200" b="1" kern="1200" baseline="0" dirty="0" smtClean="0">
                <a:solidFill>
                  <a:schemeClr val="tx1"/>
                </a:solidFill>
                <a:effectLst/>
                <a:latin typeface="+mn-lt"/>
                <a:ea typeface="+mn-ea"/>
                <a:cs typeface="+mn-cs"/>
              </a:rPr>
              <a:t>Community Forum</a:t>
            </a:r>
            <a:r>
              <a:rPr lang="en-US" sz="1200" b="0" kern="1200" baseline="0" dirty="0" smtClean="0">
                <a:solidFill>
                  <a:schemeClr val="tx1"/>
                </a:solidFill>
                <a:effectLst/>
                <a:latin typeface="+mn-lt"/>
                <a:ea typeface="+mn-ea"/>
                <a:cs typeface="+mn-cs"/>
              </a:rPr>
              <a:t>.  So,</a:t>
            </a:r>
            <a:r>
              <a:rPr lang="en-US" sz="1200" kern="1200" dirty="0" smtClean="0">
                <a:solidFill>
                  <a:schemeClr val="tx1"/>
                </a:solidFill>
                <a:effectLst/>
                <a:latin typeface="+mn-lt"/>
                <a:ea typeface="+mn-ea"/>
                <a:cs typeface="+mn-cs"/>
              </a:rPr>
              <a:t> now take a few minutes,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greet your colleagues, follow the </a:t>
            </a:r>
            <a:r>
              <a:rPr lang="en-US" sz="1200" b="1" kern="1200" dirty="0" err="1" smtClean="0">
                <a:solidFill>
                  <a:schemeClr val="tx1"/>
                </a:solidFill>
                <a:effectLst/>
                <a:latin typeface="+mn-lt"/>
                <a:ea typeface="+mn-ea"/>
                <a:cs typeface="+mn-cs"/>
              </a:rPr>
              <a:t>SET-Up</a:t>
            </a:r>
            <a:r>
              <a:rPr lang="en-US" sz="1200" kern="1200" dirty="0" smtClean="0">
                <a:solidFill>
                  <a:schemeClr val="tx1"/>
                </a:solidFill>
                <a:effectLst/>
                <a:latin typeface="+mn-lt"/>
                <a:ea typeface="+mn-ea"/>
                <a:cs typeface="+mn-cs"/>
              </a:rPr>
              <a:t> directions, and reflect on why hexagons were chosen to illustrate the </a:t>
            </a:r>
            <a:r>
              <a:rPr lang="en-US" sz="1200" kern="1200" dirty="0" err="1" smtClean="0">
                <a:solidFill>
                  <a:schemeClr val="tx1"/>
                </a:solidFill>
                <a:effectLst/>
                <a:latin typeface="+mn-lt"/>
                <a:ea typeface="+mn-ea"/>
                <a:cs typeface="+mn-cs"/>
              </a:rPr>
              <a:t>BUZzzz</a:t>
            </a:r>
            <a:r>
              <a:rPr lang="en-US" sz="1200" kern="1200" dirty="0" smtClean="0">
                <a:solidFill>
                  <a:schemeClr val="tx1"/>
                </a:solidFill>
                <a:effectLst/>
                <a:latin typeface="+mn-lt"/>
                <a:ea typeface="+mn-ea"/>
                <a:cs typeface="+mn-cs"/>
              </a:rPr>
              <a:t> components.</a:t>
            </a:r>
            <a:r>
              <a:rPr lang="en-US" sz="1200" kern="1200" baseline="0" dirty="0" smtClean="0">
                <a:solidFill>
                  <a:schemeClr val="tx1"/>
                </a:solidFill>
                <a:effectLst/>
                <a:latin typeface="+mn-lt"/>
                <a:ea typeface="+mn-ea"/>
                <a:cs typeface="+mn-cs"/>
              </a:rPr>
              <a:t> Be ready to </a:t>
            </a:r>
            <a:r>
              <a:rPr lang="en-US" sz="1200" kern="1200" dirty="0" smtClean="0">
                <a:solidFill>
                  <a:schemeClr val="tx1"/>
                </a:solidFill>
                <a:effectLst/>
                <a:latin typeface="+mn-lt"/>
                <a:ea typeface="+mn-ea"/>
                <a:cs typeface="+mn-cs"/>
              </a:rPr>
              <a:t>share your ideas</a:t>
            </a:r>
            <a:r>
              <a:rPr lang="en-US" sz="1200" kern="1200" baseline="0" dirty="0" smtClean="0">
                <a:solidFill>
                  <a:schemeClr val="tx1"/>
                </a:solidFill>
                <a:effectLst/>
                <a:latin typeface="+mn-lt"/>
                <a:ea typeface="+mn-ea"/>
                <a:cs typeface="+mn-cs"/>
              </a:rPr>
              <a:t> with the </a:t>
            </a:r>
            <a:r>
              <a:rPr lang="en-US" sz="1200" b="1" kern="1200" baseline="0" dirty="0" smtClean="0">
                <a:solidFill>
                  <a:schemeClr val="tx1"/>
                </a:solidFill>
                <a:effectLst/>
                <a:latin typeface="+mn-lt"/>
                <a:ea typeface="+mn-ea"/>
                <a:cs typeface="+mn-cs"/>
              </a:rPr>
              <a:t>Learning</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Community</a:t>
            </a:r>
            <a:r>
              <a:rPr lang="en-US" sz="1200" kern="1200" baseline="0" dirty="0" smtClean="0">
                <a:solidFill>
                  <a:schemeClr val="tx1"/>
                </a:solidFill>
                <a:effectLst/>
                <a:latin typeface="+mn-lt"/>
                <a:ea typeface="+mn-ea"/>
                <a:cs typeface="+mn-cs"/>
              </a:rPr>
              <a:t> at the </a:t>
            </a:r>
            <a:r>
              <a:rPr lang="en-US" sz="1200" b="1" kern="1200" baseline="0" dirty="0" smtClean="0">
                <a:solidFill>
                  <a:schemeClr val="tx1"/>
                </a:solidFill>
                <a:effectLst/>
                <a:latin typeface="+mn-lt"/>
                <a:ea typeface="+mn-ea"/>
                <a:cs typeface="+mn-cs"/>
              </a:rPr>
              <a:t>Ready to Learn Time </a:t>
            </a:r>
            <a:r>
              <a:rPr lang="en-US" sz="1200" kern="1200" baseline="0" dirty="0" smtClean="0">
                <a:solidFill>
                  <a:schemeClr val="tx1"/>
                </a:solidFill>
                <a:effectLst/>
                <a:latin typeface="+mn-lt"/>
                <a:ea typeface="+mn-ea"/>
                <a:cs typeface="+mn-cs"/>
              </a:rPr>
              <a:t>of_____.</a:t>
            </a:r>
            <a:endParaRPr lang="en-US" sz="105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Also, review and think about the</a:t>
            </a:r>
            <a:r>
              <a:rPr lang="en-US" sz="1200" b="1" kern="1200" dirty="0" smtClean="0">
                <a:solidFill>
                  <a:schemeClr val="tx1"/>
                </a:solidFill>
                <a:effectLst/>
                <a:latin typeface="+mn-lt"/>
                <a:ea typeface="+mn-ea"/>
                <a:cs typeface="+mn-cs"/>
              </a:rPr>
              <a:t> Challenge Question:  </a:t>
            </a:r>
            <a:r>
              <a:rPr lang="en-US" sz="1200" b="1" i="0" kern="1200" dirty="0" smtClean="0">
                <a:solidFill>
                  <a:schemeClr val="tx1"/>
                </a:solidFill>
                <a:effectLst/>
                <a:latin typeface="+mn-lt"/>
                <a:ea typeface="+mn-ea"/>
                <a:cs typeface="+mn-cs"/>
              </a:rPr>
              <a:t>What aspects of community building are essential for creating a positive, inclusive learning environment in the beginning of the school year? </a:t>
            </a:r>
          </a:p>
          <a:p>
            <a:endParaRPr lang="en-US" sz="1200" b="1" i="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Notes:</a:t>
            </a:r>
            <a:r>
              <a:rPr lang="en-US" sz="1200" b="0" i="1" kern="1200" baseline="0" dirty="0" smtClean="0">
                <a:solidFill>
                  <a:schemeClr val="tx1"/>
                </a:solidFill>
                <a:effectLst/>
                <a:latin typeface="+mn-lt"/>
                <a:ea typeface="+mn-ea"/>
                <a:cs typeface="+mn-cs"/>
              </a:rPr>
              <a:t> Check in with participants to see if they have completed </a:t>
            </a:r>
            <a:r>
              <a:rPr lang="en-US" sz="1200" b="0" i="1" kern="1200" baseline="0" dirty="0" err="1" smtClean="0">
                <a:solidFill>
                  <a:schemeClr val="tx1"/>
                </a:solidFill>
                <a:effectLst/>
                <a:latin typeface="+mn-lt"/>
                <a:ea typeface="+mn-ea"/>
                <a:cs typeface="+mn-cs"/>
              </a:rPr>
              <a:t>SET-Up</a:t>
            </a:r>
            <a:r>
              <a:rPr lang="en-US" sz="1200" b="0" i="1" kern="1200" baseline="0" dirty="0" smtClean="0">
                <a:solidFill>
                  <a:schemeClr val="tx1"/>
                </a:solidFill>
                <a:effectLst/>
                <a:latin typeface="+mn-lt"/>
                <a:ea typeface="+mn-ea"/>
                <a:cs typeface="+mn-cs"/>
              </a:rPr>
              <a:t> directions. Debrief and move to Presentation. </a:t>
            </a:r>
            <a:endParaRPr lang="en-US" b="0" i="1"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2718337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6738" marR="0" indent="-101600" algn="l" defTabSz="914400" rtl="0" eaLnBrk="1" fontAlgn="auto" latinLnBrk="0" hangingPunct="1">
              <a:lnSpc>
                <a:spcPct val="100000"/>
              </a:lnSpc>
              <a:spcBef>
                <a:spcPts val="0"/>
              </a:spcBef>
              <a:spcAft>
                <a:spcPts val="0"/>
              </a:spcAft>
              <a:buClrTx/>
              <a:buSzTx/>
              <a:buFontTx/>
              <a:buNone/>
              <a:tabLst/>
              <a:defRPr/>
            </a:pPr>
            <a:r>
              <a:rPr lang="en-US" dirty="0" smtClean="0"/>
              <a:t>NOTEBOOK:</a:t>
            </a:r>
            <a:r>
              <a:rPr lang="en-US" baseline="0" dirty="0" smtClean="0"/>
              <a:t>  </a:t>
            </a:r>
            <a:r>
              <a:rPr lang="en-US" i="1" baseline="0" dirty="0" smtClean="0"/>
              <a:t>Getting Started &amp; Resources</a:t>
            </a:r>
          </a:p>
          <a:p>
            <a:pPr marL="566738" indent="-101600">
              <a:defRPr/>
            </a:pPr>
            <a:endParaRPr lang="en-US" dirty="0" smtClean="0"/>
          </a:p>
          <a:p>
            <a:pPr marL="566738" indent="-101600">
              <a:defRPr/>
            </a:pPr>
            <a:endParaRPr lang="en-US" dirty="0" smtClean="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50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9445175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NOTEBOOK:</a:t>
            </a:r>
            <a:r>
              <a:rPr lang="en-US" baseline="0" dirty="0" smtClean="0"/>
              <a:t>  </a:t>
            </a:r>
            <a:r>
              <a:rPr lang="en-US" i="1" baseline="0" dirty="0" smtClean="0"/>
              <a:t>Getting Started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0" i="1"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baseline="0" dirty="0" smtClean="0">
                <a:solidFill>
                  <a:schemeClr val="tx1"/>
                </a:solidFill>
              </a:rPr>
              <a:t>The </a:t>
            </a:r>
            <a:r>
              <a:rPr lang="en-US" sz="1200" b="1" i="0" baseline="0" dirty="0" smtClean="0">
                <a:solidFill>
                  <a:schemeClr val="tx1"/>
                </a:solidFill>
              </a:rPr>
              <a:t>Just For Me </a:t>
            </a:r>
            <a:r>
              <a:rPr lang="en-US" sz="1200" b="0" i="0" baseline="0" dirty="0" smtClean="0">
                <a:solidFill>
                  <a:schemeClr val="tx1"/>
                </a:solidFill>
              </a:rPr>
              <a:t>stage provides time to think about and/or study concepts presented during </a:t>
            </a:r>
            <a:r>
              <a:rPr lang="en-US" sz="1200" b="1" i="0" baseline="0" dirty="0" smtClean="0">
                <a:solidFill>
                  <a:schemeClr val="tx1"/>
                </a:solidFill>
              </a:rPr>
              <a:t>SET-Up, Presentation and Learning Together</a:t>
            </a:r>
            <a:r>
              <a:rPr lang="en-US" sz="1200" b="0" i="0" baseline="0" dirty="0" smtClean="0">
                <a:solidFill>
                  <a:schemeClr val="tx1"/>
                </a:solidFill>
              </a:rPr>
              <a:t>.  </a:t>
            </a:r>
            <a:endParaRPr lang="en-US" sz="1200" b="1" i="1" baseline="0" dirty="0" smtClean="0">
              <a:solidFill>
                <a:srgbClr val="CC3300"/>
              </a:solidFill>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51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sz="1200" b="0" i="0" baseline="0" dirty="0" smtClean="0">
                <a:solidFill>
                  <a:schemeClr val="tx1"/>
                </a:solidFill>
              </a:rPr>
              <a:t>NOTEBOOK: </a:t>
            </a:r>
            <a:r>
              <a:rPr lang="en-US" sz="1200" b="0" i="1" baseline="0" dirty="0" smtClean="0">
                <a:solidFill>
                  <a:schemeClr val="tx1"/>
                </a:solidFill>
              </a:rPr>
              <a:t>Getting Started – Resources </a:t>
            </a:r>
          </a:p>
          <a:p>
            <a:pPr>
              <a:buFont typeface="Arial" pitchFamily="34" charset="0"/>
              <a:buNone/>
            </a:pPr>
            <a:endParaRPr lang="en-US" sz="1200" b="0" i="1"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baseline="0" dirty="0" smtClean="0">
                <a:solidFill>
                  <a:schemeClr val="tx1"/>
                </a:solidFill>
              </a:rPr>
              <a:t>Review the table for one (two) minutes.  You will be able to use this information as you answer the </a:t>
            </a:r>
            <a:r>
              <a:rPr lang="en-US" sz="1200" b="1" i="0" baseline="0" dirty="0" smtClean="0">
                <a:solidFill>
                  <a:schemeClr val="tx1"/>
                </a:solidFill>
              </a:rPr>
              <a:t>Challenge Question.  </a:t>
            </a:r>
            <a:endParaRPr lang="en-US" sz="1200" b="1" i="1" baseline="0" dirty="0" smtClean="0">
              <a:solidFill>
                <a:srgbClr val="CC3300"/>
              </a:solidFill>
            </a:endParaRPr>
          </a:p>
          <a:p>
            <a:pPr>
              <a:buFont typeface="Arial" pitchFamily="34" charset="0"/>
              <a:buNone/>
            </a:pPr>
            <a:endParaRPr lang="en-US" sz="1200" b="0" i="1" baseline="0" dirty="0" smtClean="0">
              <a:solidFill>
                <a:schemeClr val="tx1"/>
              </a:solidFill>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52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NOTEBOOK:</a:t>
            </a:r>
            <a:r>
              <a:rPr lang="en-US" baseline="0" dirty="0" smtClean="0"/>
              <a:t>  </a:t>
            </a:r>
            <a:r>
              <a:rPr lang="en-US" i="1" baseline="0" dirty="0" smtClean="0"/>
              <a:t>Getting Started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smtClean="0"/>
          </a:p>
          <a:p>
            <a:r>
              <a:rPr lang="en-US" sz="1200" b="0" i="0" dirty="0" smtClean="0">
                <a:solidFill>
                  <a:schemeClr val="tx1"/>
                </a:solidFill>
              </a:rPr>
              <a:t>This next stage, </a:t>
            </a:r>
            <a:r>
              <a:rPr lang="en-US" sz="1200" b="1" i="0" dirty="0" smtClean="0">
                <a:solidFill>
                  <a:schemeClr val="tx1"/>
                </a:solidFill>
              </a:rPr>
              <a:t>Assessment</a:t>
            </a:r>
            <a:r>
              <a:rPr lang="en-US" sz="1200" b="0" i="0" dirty="0" smtClean="0">
                <a:solidFill>
                  <a:schemeClr val="tx1"/>
                </a:solidFill>
              </a:rPr>
              <a:t>, is an opportunity for </a:t>
            </a:r>
            <a:r>
              <a:rPr lang="en-US" sz="1200" b="1" i="0" dirty="0" smtClean="0">
                <a:solidFill>
                  <a:schemeClr val="tx1"/>
                </a:solidFill>
              </a:rPr>
              <a:t>formative assessment</a:t>
            </a:r>
            <a:r>
              <a:rPr lang="en-US" sz="1200" b="1" i="0" baseline="0" dirty="0" smtClean="0">
                <a:solidFill>
                  <a:schemeClr val="tx1"/>
                </a:solidFill>
              </a:rPr>
              <a:t> </a:t>
            </a:r>
            <a:r>
              <a:rPr lang="en-US" sz="1200" b="0" i="0" baseline="0" dirty="0" smtClean="0">
                <a:solidFill>
                  <a:schemeClr val="tx1"/>
                </a:solidFill>
              </a:rPr>
              <a:t>that is implemented each day.  Various methods of assessing individual responses to the </a:t>
            </a:r>
            <a:r>
              <a:rPr lang="en-US" sz="1200" b="1" i="0" baseline="0" dirty="0" smtClean="0">
                <a:solidFill>
                  <a:schemeClr val="tx1"/>
                </a:solidFill>
              </a:rPr>
              <a:t>Challenge Question </a:t>
            </a:r>
            <a:r>
              <a:rPr lang="en-US" sz="1200" b="0" i="0" baseline="0" dirty="0" smtClean="0">
                <a:solidFill>
                  <a:schemeClr val="tx1"/>
                </a:solidFill>
              </a:rPr>
              <a:t>may be provided.  </a:t>
            </a:r>
            <a:endParaRPr lang="en-US" b="0" i="0" dirty="0">
              <a:solidFill>
                <a:schemeClr val="tx1"/>
              </a:solidFill>
            </a:endParaRP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53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54</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NOTEBOOK:</a:t>
            </a:r>
            <a:r>
              <a:rPr lang="en-US" baseline="0" dirty="0" smtClean="0"/>
              <a:t>  </a:t>
            </a:r>
            <a:r>
              <a:rPr lang="en-US" i="1" baseline="0" dirty="0" smtClean="0"/>
              <a:t>Getting Started – HANDOUT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i="1"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i="0" u="sng" baseline="0" dirty="0" smtClean="0"/>
              <a:t>ACTIVITY:</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i="0" u="none" baseline="0" dirty="0" smtClean="0"/>
              <a:t>Challenge Check</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i="0" u="sng" baseline="0" dirty="0" smtClean="0"/>
              <a:t>DIRECTIONS: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Answer the </a:t>
            </a:r>
            <a:r>
              <a:rPr lang="en-US" b="1" baseline="0" dirty="0" smtClean="0"/>
              <a:t>Challenge Question</a:t>
            </a:r>
            <a:r>
              <a:rPr lang="en-US"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Review your answer with your partner.</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Be prepared to share your answer with the </a:t>
            </a:r>
            <a:r>
              <a:rPr lang="en-US" b="1" baseline="0" dirty="0" smtClean="0"/>
              <a:t>Learning Community.</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Select 2-3 individuals to share their answer.</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Collect all </a:t>
            </a:r>
            <a:r>
              <a:rPr lang="en-US" b="1" baseline="0" dirty="0" smtClean="0"/>
              <a:t>Challenge Checks </a:t>
            </a:r>
            <a:r>
              <a:rPr lang="en-US" b="0" baseline="0" dirty="0" smtClean="0"/>
              <a:t>when finished.</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1" kern="1200" baseline="0" dirty="0" smtClean="0">
                <a:solidFill>
                  <a:schemeClr val="tx1"/>
                </a:solidFill>
                <a:effectLst/>
                <a:latin typeface="+mn-lt"/>
                <a:ea typeface="+mn-ea"/>
                <a:cs typeface="+mn-cs"/>
              </a:rPr>
              <a:t>Recommended time for this activity is:  3 minutes.</a:t>
            </a:r>
            <a:endParaRPr lang="en-US"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3707062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NOTEBOOK:</a:t>
            </a:r>
            <a:r>
              <a:rPr lang="en-US" baseline="0" dirty="0" smtClean="0"/>
              <a:t>  </a:t>
            </a:r>
            <a:r>
              <a:rPr lang="en-US" i="1" baseline="0" dirty="0" smtClean="0"/>
              <a:t>Getting Started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we are going to implement </a:t>
            </a:r>
            <a:r>
              <a:rPr lang="en-US" b="1" baseline="0" dirty="0" err="1" smtClean="0"/>
              <a:t>WRAP-Up</a:t>
            </a:r>
            <a:r>
              <a:rPr lang="en-US" b="1" baseline="0" dirty="0" smtClean="0"/>
              <a:t>,</a:t>
            </a:r>
            <a:r>
              <a:rPr lang="en-US" baseline="0" dirty="0" smtClean="0"/>
              <a:t> which includes the </a:t>
            </a:r>
            <a:r>
              <a:rPr lang="en-US" b="1" baseline="0" dirty="0" smtClean="0"/>
              <a:t>HP Teaming Principle, Check It Out</a:t>
            </a:r>
            <a:r>
              <a:rPr lang="en-US" baseline="0" dirty="0" smtClean="0"/>
              <a:t>. Remember, “</a:t>
            </a:r>
            <a:r>
              <a:rPr lang="en-US" b="1" baseline="0" dirty="0" smtClean="0"/>
              <a:t>Check It Out!” </a:t>
            </a:r>
            <a:r>
              <a:rPr lang="en-US" b="0" baseline="0" dirty="0" smtClean="0"/>
              <a:t>is when the level of e</a:t>
            </a:r>
            <a:r>
              <a:rPr lang="en-US" baseline="0" dirty="0" smtClean="0"/>
              <a:t>ngagement and individual accountability across a set of tasks is monitored and assessed. </a:t>
            </a:r>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55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A4D24713-94F7-417F-AF85-A44EAE48FD6E}" type="slidenum">
              <a:rPr lang="en-US" smtClean="0"/>
              <a:pPr>
                <a:defRPr/>
              </a:pPr>
              <a:t>56</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dirty="0" smtClean="0"/>
              <a:t>NOTEBOOK:</a:t>
            </a:r>
            <a:r>
              <a:rPr lang="en-US" baseline="0" dirty="0" smtClean="0"/>
              <a:t>  </a:t>
            </a:r>
            <a:r>
              <a:rPr lang="en-US" i="1" baseline="0" dirty="0" smtClean="0"/>
              <a:t>Getting Started</a:t>
            </a:r>
          </a:p>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dirty="0" smtClean="0"/>
          </a:p>
          <a:p>
            <a:pPr marL="236537"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dirty="0" smtClean="0"/>
              <a:t>You will use the </a:t>
            </a:r>
            <a:r>
              <a:rPr lang="en-US" b="1" dirty="0" smtClean="0"/>
              <a:t>H-O-T Performance Rating</a:t>
            </a:r>
            <a:r>
              <a:rPr lang="en-US" b="1" baseline="0" dirty="0" smtClean="0"/>
              <a:t> </a:t>
            </a:r>
            <a:r>
              <a:rPr lang="en-US" baseline="0" dirty="0" smtClean="0"/>
              <a:t>to assess your own performance for this session during the </a:t>
            </a:r>
            <a:r>
              <a:rPr lang="en-US" b="1" baseline="0" dirty="0" err="1" smtClean="0"/>
              <a:t>WRAP-Up</a:t>
            </a:r>
            <a:r>
              <a:rPr lang="en-US" baseline="0" dirty="0" smtClean="0"/>
              <a:t> stage.</a:t>
            </a:r>
            <a:endParaRPr lang="en-US"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1420927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B31C07A0-09E3-4550-AA21-A7D70CB24FA7}" type="slidenum">
              <a:rPr lang="en-US" smtClean="0"/>
              <a:pPr>
                <a:defRPr/>
              </a:pPr>
              <a:t>57</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dirty="0" smtClean="0"/>
              <a:t>NOTEBOOK:</a:t>
            </a:r>
            <a:r>
              <a:rPr lang="en-US" baseline="0" dirty="0" smtClean="0"/>
              <a:t>  </a:t>
            </a:r>
            <a:r>
              <a:rPr lang="en-US" i="1" baseline="0" dirty="0" smtClean="0"/>
              <a:t>Getting Started </a:t>
            </a:r>
          </a:p>
          <a:p>
            <a:pPr eaLnBrk="1" hangingPunct="1">
              <a:lnSpc>
                <a:spcPct val="90000"/>
              </a:lnSpc>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1200" b="0" baseline="0" dirty="0" smtClean="0"/>
              <a:t>Remember</a:t>
            </a:r>
            <a:r>
              <a:rPr lang="en-US" sz="1200" b="1" baseline="0" dirty="0" smtClean="0"/>
              <a:t>, </a:t>
            </a:r>
            <a:r>
              <a:rPr lang="en-US" sz="1200" b="1" baseline="0" dirty="0" err="1" smtClean="0"/>
              <a:t>WRAP-Up</a:t>
            </a:r>
            <a:r>
              <a:rPr lang="en-US" sz="1200" b="1" baseline="0" dirty="0" smtClean="0"/>
              <a:t> </a:t>
            </a:r>
            <a:r>
              <a:rPr lang="en-US" sz="1200" b="0" baseline="0" dirty="0" smtClean="0"/>
              <a:t>is the protocol to bring closure to the lesson, organize resources for transition, record homework assignments, and determine performance ratings for the instructional period. </a:t>
            </a:r>
            <a:r>
              <a:rPr lang="en-US" sz="1200" kern="1200" baseline="0" dirty="0" smtClean="0">
                <a:solidFill>
                  <a:schemeClr val="tx1"/>
                </a:solidFill>
                <a:latin typeface="+mn-lt"/>
                <a:ea typeface="+mn-ea"/>
                <a:cs typeface="+mn-cs"/>
              </a:rPr>
              <a:t>Follow </a:t>
            </a:r>
            <a:r>
              <a:rPr lang="en-US" sz="1200" b="1" kern="1200" baseline="0" dirty="0" err="1" smtClean="0">
                <a:solidFill>
                  <a:schemeClr val="tx1"/>
                </a:solidFill>
                <a:latin typeface="+mn-lt"/>
                <a:ea typeface="+mn-ea"/>
                <a:cs typeface="+mn-cs"/>
              </a:rPr>
              <a:t>WRAP-Up</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procedures and prepare to transition to break.</a:t>
            </a:r>
          </a:p>
          <a:p>
            <a:pPr marL="0" marR="0" lvl="0" indent="0" algn="l" defTabSz="914400" rtl="0" eaLnBrk="1" fontAlgn="auto" latinLnBrk="0" hangingPunct="1">
              <a:lnSpc>
                <a:spcPct val="9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eaLnBrk="1" hangingPunct="1">
              <a:lnSpc>
                <a:spcPct val="90000"/>
              </a:lnSpc>
              <a:defRPr/>
            </a:pPr>
            <a:r>
              <a:rPr lang="en-US" sz="1200" b="1" u="sng" kern="1200" dirty="0" smtClean="0">
                <a:solidFill>
                  <a:schemeClr val="tx1"/>
                </a:solidFill>
                <a:latin typeface="+mn-lt"/>
                <a:ea typeface="+mn-ea"/>
                <a:cs typeface="+mn-cs"/>
              </a:rPr>
              <a:t>Preparation:</a:t>
            </a:r>
            <a:endParaRPr lang="en-US" sz="1200" u="sng" kern="1200" dirty="0" smtClean="0">
              <a:solidFill>
                <a:schemeClr val="tx1"/>
              </a:solidFill>
              <a:latin typeface="+mn-lt"/>
              <a:ea typeface="+mn-ea"/>
              <a:cs typeface="+mn-cs"/>
            </a:endParaRPr>
          </a:p>
          <a:p>
            <a:pPr marL="228600" indent="-228600" eaLnBrk="1" hangingPunct="1">
              <a:lnSpc>
                <a:spcPct val="90000"/>
              </a:lnSpc>
              <a:buFont typeface="+mj-lt"/>
              <a:buAutoNum type="arabicPeriod"/>
              <a:defRPr/>
            </a:pPr>
            <a:r>
              <a:rPr lang="en-US" sz="1200" kern="1200" dirty="0" smtClean="0">
                <a:solidFill>
                  <a:schemeClr val="tx1"/>
                </a:solidFill>
                <a:latin typeface="+mn-lt"/>
                <a:ea typeface="+mn-ea"/>
                <a:cs typeface="+mn-cs"/>
              </a:rPr>
              <a:t>Post </a:t>
            </a:r>
            <a:r>
              <a:rPr lang="en-US" sz="1200" kern="1200" baseline="0" dirty="0" smtClean="0">
                <a:solidFill>
                  <a:schemeClr val="tx1"/>
                </a:solidFill>
                <a:latin typeface="+mn-lt"/>
                <a:ea typeface="+mn-ea"/>
                <a:cs typeface="+mn-cs"/>
              </a:rPr>
              <a:t>the </a:t>
            </a:r>
            <a:r>
              <a:rPr lang="en-US" sz="1200" b="1" kern="1200" baseline="0" dirty="0" smtClean="0">
                <a:solidFill>
                  <a:schemeClr val="tx1"/>
                </a:solidFill>
                <a:latin typeface="+mn-lt"/>
                <a:ea typeface="+mn-ea"/>
                <a:cs typeface="+mn-cs"/>
              </a:rPr>
              <a:t>Where Did You Find UDL? </a:t>
            </a:r>
            <a:r>
              <a:rPr lang="en-US" sz="1200" b="0" kern="1200" baseline="0" dirty="0" smtClean="0">
                <a:solidFill>
                  <a:schemeClr val="tx1"/>
                </a:solidFill>
                <a:latin typeface="+mn-lt"/>
                <a:ea typeface="+mn-ea"/>
                <a:cs typeface="+mn-cs"/>
              </a:rPr>
              <a:t>chart</a:t>
            </a:r>
            <a:r>
              <a:rPr lang="en-US" sz="1200" b="1" kern="1200" baseline="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p>
          <a:p>
            <a:pPr marL="228600" indent="-228600" rtl="0" eaLnBrk="1" fontAlgn="auto" latinLnBrk="0" hangingPunct="1">
              <a:buFont typeface="+mj-lt"/>
              <a:buAutoNum type="arabicPeriod"/>
            </a:pPr>
            <a:endParaRPr lang="en-US" sz="1200" kern="1200" baseline="0" dirty="0" smtClean="0">
              <a:solidFill>
                <a:schemeClr val="tx1"/>
              </a:solidFill>
              <a:latin typeface="+mn-lt"/>
              <a:ea typeface="+mn-ea"/>
              <a:cs typeface="+mn-cs"/>
            </a:endParaRPr>
          </a:p>
          <a:p>
            <a:pPr marL="228600" indent="-228600" rtl="0" eaLnBrk="1" fontAlgn="auto" latinLnBrk="0" hangingPunct="1">
              <a:buFont typeface="+mj-lt"/>
              <a:buNone/>
            </a:pPr>
            <a:r>
              <a:rPr lang="en-US" sz="1200" b="1" u="sng" kern="1200" baseline="0" dirty="0" smtClean="0">
                <a:solidFill>
                  <a:schemeClr val="tx1"/>
                </a:solidFill>
                <a:latin typeface="+mn-lt"/>
                <a:ea typeface="+mn-ea"/>
                <a:cs typeface="+mn-cs"/>
              </a:rPr>
              <a:t>DIRECTIONS:</a:t>
            </a:r>
          </a:p>
          <a:p>
            <a:pPr marL="228600" indent="-228600" rtl="0" eaLnBrk="1" fontAlgn="auto" latinLnBrk="0" hangingPunct="1">
              <a:buFont typeface="+mj-lt"/>
              <a:buAutoNum type="arabicPeriod"/>
            </a:pPr>
            <a:r>
              <a:rPr lang="en-US" sz="1200" kern="1200" baseline="0" dirty="0" smtClean="0">
                <a:solidFill>
                  <a:schemeClr val="tx1"/>
                </a:solidFill>
                <a:latin typeface="+mn-lt"/>
                <a:ea typeface="+mn-ea"/>
                <a:cs typeface="+mn-cs"/>
              </a:rPr>
              <a:t>Have each participant identify one </a:t>
            </a:r>
            <a:r>
              <a:rPr lang="en-US" sz="1200" b="1" kern="1200" baseline="0" dirty="0" smtClean="0">
                <a:solidFill>
                  <a:schemeClr val="tx1"/>
                </a:solidFill>
                <a:latin typeface="+mn-lt"/>
                <a:ea typeface="+mn-ea"/>
                <a:cs typeface="+mn-cs"/>
              </a:rPr>
              <a:t>UDL </a:t>
            </a:r>
            <a:r>
              <a:rPr lang="en-US" sz="1200" kern="1200" baseline="0" dirty="0" smtClean="0">
                <a:solidFill>
                  <a:schemeClr val="tx1"/>
                </a:solidFill>
                <a:latin typeface="+mn-lt"/>
                <a:ea typeface="+mn-ea"/>
                <a:cs typeface="+mn-cs"/>
              </a:rPr>
              <a:t>strategy or activity that was used and write it on a </a:t>
            </a:r>
            <a:r>
              <a:rPr lang="en-US" sz="1200" b="1" kern="1200" baseline="0" dirty="0" smtClean="0">
                <a:solidFill>
                  <a:schemeClr val="tx1"/>
                </a:solidFill>
                <a:latin typeface="+mn-lt"/>
                <a:ea typeface="+mn-ea"/>
                <a:cs typeface="+mn-cs"/>
              </a:rPr>
              <a:t>Post-It.</a:t>
            </a:r>
          </a:p>
          <a:p>
            <a:pPr marL="228600" indent="-228600" rtl="0" eaLnBrk="1" fontAlgn="auto" latinLnBrk="0" hangingPunct="1">
              <a:buFont typeface="+mj-lt"/>
              <a:buAutoNum type="arabicPeriod"/>
            </a:pPr>
            <a:r>
              <a:rPr lang="en-US" sz="1200" kern="1200" baseline="0" dirty="0" smtClean="0">
                <a:solidFill>
                  <a:schemeClr val="tx1"/>
                </a:solidFill>
                <a:latin typeface="+mn-lt"/>
                <a:ea typeface="+mn-ea"/>
                <a:cs typeface="+mn-cs"/>
              </a:rPr>
              <a:t>Place the </a:t>
            </a:r>
            <a:r>
              <a:rPr lang="en-US" sz="1200" b="1" kern="1200" baseline="0" dirty="0" smtClean="0">
                <a:solidFill>
                  <a:schemeClr val="tx1"/>
                </a:solidFill>
                <a:latin typeface="+mn-lt"/>
                <a:ea typeface="+mn-ea"/>
                <a:cs typeface="+mn-cs"/>
              </a:rPr>
              <a:t>Post-it </a:t>
            </a:r>
            <a:r>
              <a:rPr lang="en-US" sz="1200" kern="1200" baseline="0" dirty="0" smtClean="0">
                <a:solidFill>
                  <a:schemeClr val="tx1"/>
                </a:solidFill>
                <a:latin typeface="+mn-lt"/>
                <a:ea typeface="+mn-ea"/>
                <a:cs typeface="+mn-cs"/>
              </a:rPr>
              <a:t>under the appropriate label on the </a:t>
            </a:r>
            <a:r>
              <a:rPr lang="en-US" sz="1200" b="1" kern="1200" baseline="0" dirty="0" smtClean="0">
                <a:solidFill>
                  <a:schemeClr val="tx1"/>
                </a:solidFill>
                <a:latin typeface="+mn-lt"/>
                <a:ea typeface="+mn-ea"/>
                <a:cs typeface="+mn-cs"/>
              </a:rPr>
              <a:t>Where Did You Find UDL? </a:t>
            </a:r>
            <a:r>
              <a:rPr lang="en-US" sz="1200" b="0" kern="1200" baseline="0" dirty="0" smtClean="0">
                <a:solidFill>
                  <a:schemeClr val="tx1"/>
                </a:solidFill>
                <a:latin typeface="+mn-lt"/>
                <a:ea typeface="+mn-ea"/>
                <a:cs typeface="+mn-cs"/>
              </a:rPr>
              <a:t>chart</a:t>
            </a:r>
            <a:r>
              <a:rPr lang="en-US" sz="1200" kern="1200" baseline="0" dirty="0" smtClean="0">
                <a:solidFill>
                  <a:schemeClr val="tx1"/>
                </a:solidFill>
                <a:latin typeface="+mn-lt"/>
                <a:ea typeface="+mn-ea"/>
                <a:cs typeface="+mn-cs"/>
              </a:rPr>
              <a:t>:</a:t>
            </a:r>
          </a:p>
          <a:p>
            <a:pPr marL="628650" lvl="1" indent="-171450" rtl="0" eaLnBrk="1" fontAlgn="auto" latinLnBrk="0" hangingPunct="1">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Present information and content in different ways</a:t>
            </a:r>
          </a:p>
          <a:p>
            <a:pPr marL="628650" lvl="1" indent="-171450" rtl="0" eaLnBrk="1" fontAlgn="auto" latinLnBrk="0" hangingPunct="1">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Differentiate the ways that students can express what they know</a:t>
            </a:r>
          </a:p>
          <a:p>
            <a:pPr marL="628650" lvl="1" indent="-171450" rtl="0" eaLnBrk="1" fontAlgn="auto" latinLnBrk="0" hangingPunct="1">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Stimulate interest and motivation for learning</a:t>
            </a:r>
          </a:p>
          <a:p>
            <a:pPr marL="228600" indent="-228600" eaLnBrk="1" hangingPunct="1">
              <a:lnSpc>
                <a:spcPct val="90000"/>
              </a:lnSpc>
              <a:buFont typeface="+mj-lt"/>
              <a:buAutoNum type="arabicPeriod"/>
              <a:defRPr/>
            </a:pPr>
            <a:r>
              <a:rPr lang="en-US" sz="1200" kern="1200" baseline="0" dirty="0" smtClean="0">
                <a:solidFill>
                  <a:schemeClr val="tx1"/>
                </a:solidFill>
                <a:latin typeface="+mn-lt"/>
                <a:ea typeface="+mn-ea"/>
                <a:cs typeface="+mn-cs"/>
              </a:rPr>
              <a:t>Complete the remaining </a:t>
            </a:r>
            <a:r>
              <a:rPr lang="en-US" sz="1200" b="1" kern="1200" baseline="0" dirty="0" err="1" smtClean="0">
                <a:solidFill>
                  <a:schemeClr val="tx1"/>
                </a:solidFill>
                <a:latin typeface="+mn-lt"/>
                <a:ea typeface="+mn-ea"/>
                <a:cs typeface="+mn-cs"/>
              </a:rPr>
              <a:t>WRAP-Up</a:t>
            </a:r>
            <a:r>
              <a:rPr lang="en-US" sz="1200" kern="1200" baseline="0" dirty="0" smtClean="0">
                <a:solidFill>
                  <a:schemeClr val="tx1"/>
                </a:solidFill>
                <a:latin typeface="+mn-lt"/>
                <a:ea typeface="+mn-ea"/>
                <a:cs typeface="+mn-cs"/>
              </a:rPr>
              <a:t> procedures. </a:t>
            </a:r>
          </a:p>
          <a:p>
            <a:pPr marL="228600" indent="-228600" eaLnBrk="1" hangingPunct="1">
              <a:lnSpc>
                <a:spcPct val="90000"/>
              </a:lnSpc>
              <a:buFont typeface="+mj-lt"/>
              <a:buAutoNum type="arabicPeriod"/>
              <a:defRPr/>
            </a:pPr>
            <a:r>
              <a:rPr lang="en-US" sz="1200" kern="1200" baseline="0" dirty="0" smtClean="0">
                <a:solidFill>
                  <a:schemeClr val="tx1"/>
                </a:solidFill>
                <a:latin typeface="+mn-lt"/>
                <a:ea typeface="+mn-ea"/>
                <a:cs typeface="+mn-cs"/>
              </a:rPr>
              <a:t>Provide feedback to the community on their work quality and group work and determine an </a:t>
            </a:r>
            <a:r>
              <a:rPr lang="en-US" sz="1200" b="1" kern="1200" baseline="0" dirty="0" smtClean="0">
                <a:solidFill>
                  <a:schemeClr val="tx1"/>
                </a:solidFill>
                <a:latin typeface="+mn-lt"/>
                <a:ea typeface="+mn-ea"/>
                <a:cs typeface="+mn-cs"/>
              </a:rPr>
              <a:t>H-O-T Rating</a:t>
            </a:r>
            <a:r>
              <a:rPr lang="en-US" sz="1200" kern="1200" baseline="0" dirty="0" smtClean="0">
                <a:solidFill>
                  <a:schemeClr val="tx1"/>
                </a:solidFill>
                <a:latin typeface="+mn-lt"/>
                <a:ea typeface="+mn-ea"/>
                <a:cs typeface="+mn-cs"/>
              </a:rPr>
              <a:t> for the </a:t>
            </a:r>
            <a:r>
              <a:rPr lang="en-US" sz="1200" b="1" kern="1200" baseline="0" dirty="0" smtClean="0">
                <a:solidFill>
                  <a:schemeClr val="tx1"/>
                </a:solidFill>
                <a:latin typeface="+mn-lt"/>
                <a:ea typeface="+mn-ea"/>
                <a:cs typeface="+mn-cs"/>
              </a:rPr>
              <a:t>Learning Community</a:t>
            </a:r>
            <a:r>
              <a:rPr lang="en-US" sz="1200" kern="1200" baseline="0" dirty="0" smtClean="0">
                <a:solidFill>
                  <a:schemeClr val="tx1"/>
                </a:solidFill>
                <a:latin typeface="+mn-lt"/>
                <a:ea typeface="+mn-ea"/>
                <a:cs typeface="+mn-cs"/>
              </a:rPr>
              <a:t>.</a:t>
            </a:r>
          </a:p>
          <a:p>
            <a:pPr marL="0" marR="0" lvl="0" indent="0" algn="l" defTabSz="914400" rtl="0" eaLnBrk="1" fontAlgn="auto" latinLnBrk="0" hangingPunct="1">
              <a:lnSpc>
                <a:spcPct val="9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en-US" sz="1200" b="0" i="1" kern="1200" baseline="0" dirty="0" smtClean="0">
                <a:solidFill>
                  <a:schemeClr val="tx1"/>
                </a:solidFill>
                <a:effectLst/>
                <a:latin typeface="+mn-lt"/>
                <a:ea typeface="+mn-ea"/>
                <a:cs typeface="+mn-cs"/>
              </a:rPr>
              <a:t>Recommended time for this activity is:  5 minutes.</a:t>
            </a:r>
            <a:endParaRPr lang="en-US" i="1" baseline="0" dirty="0" smtClean="0"/>
          </a:p>
          <a:p>
            <a:pPr marL="0" marR="0" lvl="0" indent="0" algn="l" defTabSz="914400" rtl="0" eaLnBrk="1" fontAlgn="auto" latinLnBrk="0" hangingPunct="1">
              <a:lnSpc>
                <a:spcPct val="9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9484865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smtClean="0">
                <a:solidFill>
                  <a:srgbClr val="CC3300"/>
                </a:solidFill>
              </a:rPr>
              <a:t/>
            </a:r>
            <a:br>
              <a:rPr lang="en-US" sz="1200" b="1" i="1" dirty="0" smtClean="0">
                <a:solidFill>
                  <a:srgbClr val="CC3300"/>
                </a:solidFill>
              </a:rPr>
            </a:br>
            <a:endParaRPr lang="en-US"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58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NOTEBOOK: </a:t>
            </a:r>
            <a:r>
              <a:rPr lang="en-US" sz="1200" i="1" kern="1200" baseline="0" dirty="0" smtClean="0">
                <a:solidFill>
                  <a:schemeClr val="tx1"/>
                </a:solidFill>
                <a:effectLst/>
                <a:latin typeface="+mn-lt"/>
                <a:ea typeface="+mn-ea"/>
                <a:cs typeface="+mn-cs"/>
              </a:rPr>
              <a:t>Getting Started &amp; Resources</a:t>
            </a:r>
          </a:p>
          <a:p>
            <a:endParaRPr lang="en-US" i="1" dirty="0" smtClean="0"/>
          </a:p>
          <a:p>
            <a:r>
              <a:rPr lang="en-US" i="1" dirty="0" smtClean="0"/>
              <a:t>Notes:</a:t>
            </a:r>
            <a:r>
              <a:rPr lang="en-US" i="1" baseline="0" dirty="0" smtClean="0"/>
              <a:t>  </a:t>
            </a:r>
            <a:r>
              <a:rPr lang="en-US" i="1" dirty="0" smtClean="0"/>
              <a:t>This</a:t>
            </a:r>
            <a:r>
              <a:rPr lang="en-US" i="1" baseline="0" dirty="0" smtClean="0"/>
              <a:t> Honeycomb will be used during </a:t>
            </a:r>
            <a:r>
              <a:rPr lang="en-US" i="1" baseline="0" dirty="0" err="1" smtClean="0"/>
              <a:t>SET-Up</a:t>
            </a:r>
            <a:r>
              <a:rPr lang="en-US" i="1" baseline="0" dirty="0" smtClean="0"/>
              <a:t>.</a:t>
            </a:r>
            <a:endParaRPr lang="en-US" i="1" dirty="0"/>
          </a:p>
        </p:txBody>
      </p:sp>
      <p:sp>
        <p:nvSpPr>
          <p:cNvPr id="4" name="Slide Number Placeholder 3"/>
          <p:cNvSpPr>
            <a:spLocks noGrp="1"/>
          </p:cNvSpPr>
          <p:nvPr>
            <p:ph type="sldNum" sz="quarter" idx="10"/>
          </p:nvPr>
        </p:nvSpPr>
        <p:spPr/>
        <p:txBody>
          <a:bodyPr/>
          <a:lstStyle/>
          <a:p>
            <a:fld id="{CF7F8CD8-2594-4A3D-8F2C-F56635F7E1C9}" type="slidenum">
              <a:rPr lang="en-US" smtClean="0"/>
              <a:pPr/>
              <a:t>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582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A4D24713-94F7-417F-AF85-A44EAE48FD6E}" type="slidenum">
              <a:rPr lang="en-US" smtClean="0"/>
              <a:pPr>
                <a:defRPr/>
              </a:pPr>
              <a:t>7</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Getting Started</a:t>
            </a:r>
          </a:p>
          <a:p>
            <a:pPr eaLnBrk="1" hangingPunct="1">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effectLst/>
                <a:latin typeface="+mn-lt"/>
                <a:ea typeface="+mn-ea"/>
                <a:cs typeface="+mn-cs"/>
              </a:rPr>
              <a:t>Notes: Explain to participants that they are participating in a Community Forum simulation.</a:t>
            </a:r>
          </a:p>
          <a:p>
            <a:pPr eaLnBrk="1" hangingPunct="1">
              <a:defRPr/>
            </a:pPr>
            <a:endParaRPr lang="en-US" b="1" baseline="0" dirty="0" smtClean="0"/>
          </a:p>
          <a:p>
            <a:pPr eaLnBrk="1" hangingPunct="1">
              <a:defRPr/>
            </a:pPr>
            <a:r>
              <a:rPr lang="en-US" b="1" baseline="0" dirty="0" smtClean="0"/>
              <a:t>Community Forum</a:t>
            </a:r>
          </a:p>
          <a:p>
            <a:pPr eaLnBrk="1" hangingPunct="1">
              <a:defRPr/>
            </a:pPr>
            <a:r>
              <a:rPr lang="en-US" b="0" baseline="0" dirty="0" smtClean="0"/>
              <a:t>Before we begin, let’s review an important management protocol, the </a:t>
            </a:r>
            <a:r>
              <a:rPr lang="en-US" b="1" baseline="0" dirty="0" smtClean="0"/>
              <a:t>Zero-Noise Signal.  </a:t>
            </a:r>
          </a:p>
          <a:p>
            <a:pPr eaLnBrk="1" hangingPunct="1">
              <a:defRPr/>
            </a:pPr>
            <a:r>
              <a:rPr lang="en-US" b="0" baseline="0" dirty="0" smtClean="0"/>
              <a:t>In your </a:t>
            </a:r>
            <a:r>
              <a:rPr lang="en-US" b="1" baseline="0" dirty="0" smtClean="0"/>
              <a:t>Learning Community </a:t>
            </a:r>
            <a:r>
              <a:rPr lang="en-US" b="0" baseline="0" dirty="0" smtClean="0"/>
              <a:t>setting, it is critical that when this signal is introduced, it is explicitly taught and linked immediately to the </a:t>
            </a:r>
            <a:r>
              <a:rPr lang="en-US" b="0" baseline="0" dirty="0" err="1" smtClean="0"/>
              <a:t>BUZzzz</a:t>
            </a:r>
            <a:r>
              <a:rPr lang="en-US" b="0" baseline="0" dirty="0" smtClean="0"/>
              <a:t> community recognition protocol:  </a:t>
            </a:r>
            <a:r>
              <a:rPr lang="en-US" b="1" baseline="0" dirty="0" smtClean="0"/>
              <a:t>The Hive.  </a:t>
            </a:r>
            <a:r>
              <a:rPr lang="en-US" b="0" i="1" baseline="0" dirty="0" smtClean="0"/>
              <a:t>Remember to fill in the HP-Hive.</a:t>
            </a:r>
            <a:r>
              <a:rPr lang="en-US" b="1" baseline="0" dirty="0" smtClean="0"/>
              <a:t> </a:t>
            </a:r>
          </a:p>
          <a:p>
            <a:pPr eaLnBrk="1" hangingPunct="1">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So, let’s do a little practice (</a:t>
            </a:r>
            <a:r>
              <a:rPr lang="en-US" i="1" baseline="0" dirty="0" smtClean="0"/>
              <a:t>Count off by 2’s starting with the person closest to you):</a:t>
            </a:r>
            <a:endParaRPr lang="en-US" b="0" baseline="0" dirty="0" smtClean="0"/>
          </a:p>
          <a:p>
            <a:pPr eaLnBrk="1" hangingPunct="1">
              <a:defRPr/>
            </a:pPr>
            <a:endParaRPr lang="en-US" b="0" baseline="0" dirty="0" smtClean="0"/>
          </a:p>
          <a:p>
            <a:pPr eaLnBrk="1" hangingPunct="1">
              <a:defRPr/>
            </a:pPr>
            <a:r>
              <a:rPr lang="en-US" b="1" u="sng" baseline="0" dirty="0" smtClean="0"/>
              <a:t>ACTIVITY:</a:t>
            </a:r>
          </a:p>
          <a:p>
            <a:pPr eaLnBrk="1" hangingPunct="1">
              <a:defRPr/>
            </a:pPr>
            <a:r>
              <a:rPr lang="en-US" b="0" u="none" baseline="0" dirty="0" smtClean="0"/>
              <a:t>Think-Pair-Share</a:t>
            </a:r>
          </a:p>
          <a:p>
            <a:pPr eaLnBrk="1" hangingPunct="1">
              <a:defRPr/>
            </a:pPr>
            <a:endParaRPr lang="en-US" b="1" baseline="0" dirty="0" smtClean="0"/>
          </a:p>
          <a:p>
            <a:pPr eaLnBrk="1" hangingPunct="1">
              <a:defRPr/>
            </a:pPr>
            <a:r>
              <a:rPr lang="en-US" b="1" baseline="0" dirty="0" smtClean="0"/>
              <a:t>Question:</a:t>
            </a:r>
          </a:p>
          <a:p>
            <a:pPr marL="0" indent="0" eaLnBrk="1" hangingPunct="1">
              <a:buNone/>
              <a:defRPr/>
            </a:pPr>
            <a:r>
              <a:rPr lang="en-US" baseline="0" dirty="0" smtClean="0"/>
              <a:t>*</a:t>
            </a:r>
            <a:r>
              <a:rPr lang="en-US" dirty="0" smtClean="0"/>
              <a:t>From what you know at this point, explain what</a:t>
            </a:r>
            <a:r>
              <a:rPr lang="en-US" baseline="0" dirty="0" smtClean="0"/>
              <a:t> aspect of this initiative is most interesting or intriguing to you?</a:t>
            </a:r>
          </a:p>
          <a:p>
            <a:pPr marL="0" indent="0" eaLnBrk="1" hangingPunct="1">
              <a:buNone/>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DIRECTIONS:</a:t>
            </a:r>
            <a:r>
              <a:rPr lang="en-US" b="1" u="none" baseline="0" dirty="0" smtClean="0"/>
              <a:t>  </a:t>
            </a:r>
          </a:p>
          <a:p>
            <a:pPr marL="228600" indent="-228600" eaLnBrk="1" hangingPunct="1">
              <a:buFont typeface="+mj-lt"/>
              <a:buAutoNum type="arabicPeriod"/>
            </a:pPr>
            <a:r>
              <a:rPr lang="en-US" b="0" baseline="0" dirty="0" smtClean="0">
                <a:solidFill>
                  <a:schemeClr val="tx1"/>
                </a:solidFill>
                <a:cs typeface="Times New Roman" pitchFamily="18" charset="0"/>
              </a:rPr>
              <a:t>Count off by 2’s.  </a:t>
            </a:r>
          </a:p>
          <a:p>
            <a:pPr marL="228600" indent="-228600" eaLnBrk="1" hangingPunct="1">
              <a:buFont typeface="+mj-lt"/>
              <a:buAutoNum type="arabicPeriod"/>
            </a:pPr>
            <a:r>
              <a:rPr lang="en-US" b="0" baseline="0" dirty="0" smtClean="0">
                <a:solidFill>
                  <a:schemeClr val="tx1"/>
                </a:solidFill>
                <a:cs typeface="Times New Roman" pitchFamily="18" charset="0"/>
              </a:rPr>
              <a:t>Select a pair of a 1 and 2 as the initial partnership.</a:t>
            </a:r>
          </a:p>
          <a:p>
            <a:pPr marL="228600" indent="-228600" eaLnBrk="1" hangingPunct="1">
              <a:buFont typeface="+mj-lt"/>
              <a:buAutoNum type="arabicPeriod"/>
            </a:pPr>
            <a:r>
              <a:rPr lang="en-US" b="0" baseline="0" dirty="0" smtClean="0">
                <a:solidFill>
                  <a:schemeClr val="tx1"/>
                </a:solidFill>
                <a:cs typeface="Times New Roman" pitchFamily="18" charset="0"/>
              </a:rPr>
              <a:t>Continue clockwise forming remaining partnerships.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Turn to your colleague.</a:t>
            </a:r>
          </a:p>
          <a:p>
            <a:pPr marL="228600" indent="-228600" eaLnBrk="1" hangingPunct="1">
              <a:buFont typeface="+mj-lt"/>
              <a:buAutoNum type="arabicPeriod"/>
              <a:defRPr/>
            </a:pPr>
            <a:r>
              <a:rPr lang="en-US" baseline="0" dirty="0" smtClean="0"/>
              <a:t>Share a good morning greeting and your name.</a:t>
            </a:r>
          </a:p>
          <a:p>
            <a:pPr marL="228600" indent="-228600" eaLnBrk="1" hangingPunct="1">
              <a:buFont typeface="+mj-lt"/>
              <a:buAutoNum type="arabicPeriod"/>
              <a:defRPr/>
            </a:pPr>
            <a:r>
              <a:rPr lang="en-US" baseline="0" dirty="0" smtClean="0"/>
              <a:t>#2s - Share your answer to the question with the colleague on your right.</a:t>
            </a:r>
          </a:p>
          <a:p>
            <a:pPr marL="228600" indent="-228600" eaLnBrk="1" hangingPunct="1">
              <a:buFont typeface="+mj-lt"/>
              <a:buAutoNum type="arabicPeriod"/>
              <a:defRPr/>
            </a:pPr>
            <a:r>
              <a:rPr lang="en-US" baseline="0" dirty="0" smtClean="0"/>
              <a:t>#1s – Share your answer with your partner.</a:t>
            </a:r>
          </a:p>
          <a:p>
            <a:pPr marL="228600" indent="-228600" eaLnBrk="1" hangingPunct="1">
              <a:buFont typeface="+mj-lt"/>
              <a:buAutoNum type="arabicPeriod"/>
              <a:defRPr/>
            </a:pPr>
            <a:r>
              <a:rPr lang="en-US" baseline="0" dirty="0" smtClean="0"/>
              <a:t>Be prepared to share your answer with the </a:t>
            </a:r>
            <a:r>
              <a:rPr lang="en-US" b="1" baseline="0" dirty="0" smtClean="0"/>
              <a:t>Learning Community</a:t>
            </a:r>
            <a:r>
              <a:rPr lang="en-US" baseline="0" dirty="0" smtClean="0"/>
              <a:t>.</a:t>
            </a:r>
          </a:p>
          <a:p>
            <a:pPr marL="0" indent="0" eaLnBrk="1" hangingPunct="1">
              <a:buNone/>
              <a:defRPr/>
            </a:pPr>
            <a:endParaRPr lang="en-US" baseline="0" dirty="0" smtClean="0"/>
          </a:p>
          <a:p>
            <a:pPr marL="0" indent="0" eaLnBrk="1" hangingPunct="1">
              <a:buNone/>
              <a:defRPr/>
            </a:pPr>
            <a:r>
              <a:rPr lang="en-US" i="1" baseline="0" dirty="0" smtClean="0"/>
              <a:t>Notes: Use </a:t>
            </a:r>
            <a:r>
              <a:rPr lang="en-US" b="1" i="1" baseline="0" dirty="0" smtClean="0"/>
              <a:t>Popcorn</a:t>
            </a:r>
            <a:r>
              <a:rPr lang="en-US" i="1" baseline="0" dirty="0" smtClean="0"/>
              <a:t> method to hear three responses. </a:t>
            </a:r>
            <a:r>
              <a:rPr lang="en-US" sz="1200" b="0" i="1" kern="1200" baseline="0" dirty="0" smtClean="0">
                <a:solidFill>
                  <a:schemeClr val="tx1"/>
                </a:solidFill>
                <a:effectLst/>
                <a:latin typeface="+mn-lt"/>
                <a:ea typeface="+mn-ea"/>
                <a:cs typeface="+mn-cs"/>
              </a:rPr>
              <a:t>Debrief and continue Presentation.</a:t>
            </a:r>
          </a:p>
          <a:p>
            <a:pPr marL="0" indent="0" eaLnBrk="1" hangingPunct="1">
              <a:buNone/>
              <a:defRPr/>
            </a:pPr>
            <a:endParaRPr lang="en-US" sz="1200" b="0" i="1" kern="1200" baseline="0" dirty="0" smtClean="0">
              <a:solidFill>
                <a:schemeClr val="tx1"/>
              </a:solidFill>
              <a:effectLst/>
              <a:latin typeface="+mn-lt"/>
              <a:ea typeface="+mn-ea"/>
              <a:cs typeface="+mn-cs"/>
            </a:endParaRPr>
          </a:p>
          <a:p>
            <a:pPr marL="0" indent="0" eaLnBrk="1" hangingPunct="1">
              <a:buNone/>
              <a:defRPr/>
            </a:pPr>
            <a:r>
              <a:rPr lang="en-US" sz="1200" b="0" i="1" kern="1200" baseline="0" dirty="0" smtClean="0">
                <a:solidFill>
                  <a:schemeClr val="tx1"/>
                </a:solidFill>
                <a:effectLst/>
                <a:latin typeface="+mn-lt"/>
                <a:ea typeface="+mn-ea"/>
                <a:cs typeface="+mn-cs"/>
              </a:rPr>
              <a:t>Recommended time for this activity is:  5 minutes.</a:t>
            </a:r>
            <a:endParaRPr lang="en-US" i="1" baseline="0" dirty="0" smtClean="0"/>
          </a:p>
          <a:p>
            <a:pPr marL="0" indent="0" eaLnBrk="1" hangingPunct="1">
              <a:buNone/>
              <a:defRPr/>
            </a:pPr>
            <a:endParaRPr lang="en-US" baseline="0" dirty="0" smtClean="0"/>
          </a:p>
          <a:p>
            <a:pPr eaLnBrk="1" hangingPunct="1">
              <a:defRPr/>
            </a:pPr>
            <a:endParaRPr lang="en-US" baseline="0" dirty="0"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621248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Getting Started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next stage of </a:t>
            </a:r>
            <a:r>
              <a:rPr lang="en-US" sz="1200" b="1" kern="1200" dirty="0" smtClean="0">
                <a:solidFill>
                  <a:schemeClr val="tx1"/>
                </a:solidFill>
                <a:effectLst/>
                <a:latin typeface="+mn-lt"/>
                <a:ea typeface="+mn-ea"/>
                <a:cs typeface="+mn-cs"/>
              </a:rPr>
              <a:t>TBCI</a:t>
            </a:r>
            <a:r>
              <a:rPr lang="en-US" sz="1200" kern="1200" dirty="0" smtClean="0">
                <a:solidFill>
                  <a:schemeClr val="tx1"/>
                </a:solidFill>
                <a:effectLst/>
                <a:latin typeface="+mn-lt"/>
                <a:ea typeface="+mn-ea"/>
                <a:cs typeface="+mn-cs"/>
              </a:rPr>
              <a:t> is </a:t>
            </a:r>
            <a:r>
              <a:rPr lang="en-US" sz="1200" b="1" kern="1200" dirty="0" smtClean="0">
                <a:solidFill>
                  <a:schemeClr val="tx1"/>
                </a:solidFill>
                <a:effectLst/>
                <a:latin typeface="+mn-lt"/>
                <a:ea typeface="+mn-ea"/>
                <a:cs typeface="+mn-cs"/>
              </a:rPr>
              <a:t>Presentation</a:t>
            </a:r>
            <a:r>
              <a:rPr lang="en-US" sz="1200" kern="120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During the presentation today, we will provide an overview of </a:t>
            </a:r>
            <a:r>
              <a:rPr lang="en-US" sz="1200" kern="1200" dirty="0" err="1" smtClean="0">
                <a:solidFill>
                  <a:schemeClr val="tx1"/>
                </a:solidFill>
                <a:effectLst/>
                <a:latin typeface="+mn-lt"/>
                <a:ea typeface="+mn-ea"/>
                <a:cs typeface="+mn-cs"/>
              </a:rPr>
              <a:t>BUZzzz</a:t>
            </a:r>
            <a:r>
              <a:rPr lang="en-US" sz="1200" kern="1200" dirty="0" smtClean="0">
                <a:solidFill>
                  <a:schemeClr val="tx1"/>
                </a:solidFill>
                <a:effectLst/>
                <a:latin typeface="+mn-lt"/>
                <a:ea typeface="+mn-ea"/>
                <a:cs typeface="+mn-cs"/>
              </a:rPr>
              <a:t> , that is: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is the vision/mission of </a:t>
            </a:r>
            <a:r>
              <a:rPr lang="en-US" sz="1200" kern="1200" dirty="0" err="1" smtClean="0">
                <a:solidFill>
                  <a:schemeClr val="tx1"/>
                </a:solidFill>
                <a:effectLst/>
                <a:latin typeface="+mn-lt"/>
                <a:ea typeface="+mn-ea"/>
                <a:cs typeface="+mn-cs"/>
              </a:rPr>
              <a:t>BUZzzz</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we are accomplishing it?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WHY we are doing it?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will identify the key components of </a:t>
            </a:r>
            <a:r>
              <a:rPr lang="en-US" sz="1200" kern="1200" dirty="0" err="1" smtClean="0">
                <a:solidFill>
                  <a:schemeClr val="tx1"/>
                </a:solidFill>
                <a:effectLst/>
                <a:latin typeface="+mn-lt"/>
                <a:ea typeface="+mn-ea"/>
                <a:cs typeface="+mn-cs"/>
              </a:rPr>
              <a:t>BUZzzz</a:t>
            </a:r>
            <a:r>
              <a:rPr lang="en-US" sz="1200" kern="1200" dirty="0" smtClean="0">
                <a:solidFill>
                  <a:schemeClr val="tx1"/>
                </a:solidFill>
                <a:effectLst/>
                <a:latin typeface="+mn-lt"/>
                <a:ea typeface="+mn-ea"/>
                <a:cs typeface="+mn-cs"/>
              </a:rPr>
              <a:t> and provide some examples of the actions in each component.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finally, we will dive deeper into two of the </a:t>
            </a:r>
            <a:r>
              <a:rPr lang="en-US" sz="1200" kern="1200" dirty="0" err="1" smtClean="0">
                <a:solidFill>
                  <a:schemeClr val="tx1"/>
                </a:solidFill>
                <a:effectLst/>
                <a:latin typeface="+mn-lt"/>
                <a:ea typeface="+mn-ea"/>
                <a:cs typeface="+mn-cs"/>
              </a:rPr>
              <a:t>BUZzzz</a:t>
            </a:r>
            <a:r>
              <a:rPr lang="en-US" sz="1200" kern="1200" dirty="0" smtClean="0">
                <a:solidFill>
                  <a:schemeClr val="tx1"/>
                </a:solidFill>
                <a:effectLst/>
                <a:latin typeface="+mn-lt"/>
                <a:ea typeface="+mn-ea"/>
                <a:cs typeface="+mn-cs"/>
              </a:rPr>
              <a:t> components – </a:t>
            </a:r>
            <a:r>
              <a:rPr lang="en-US" sz="1200" b="1" kern="1200" dirty="0" smtClean="0">
                <a:solidFill>
                  <a:schemeClr val="tx1"/>
                </a:solidFill>
                <a:effectLst/>
                <a:latin typeface="+mn-lt"/>
                <a:ea typeface="+mn-ea"/>
                <a:cs typeface="+mn-cs"/>
              </a:rPr>
              <a:t>Family Engagement and Structured Cooperative Learning </a:t>
            </a:r>
            <a:r>
              <a:rPr lang="en-US" sz="1200" kern="1200" dirty="0" smtClean="0">
                <a:solidFill>
                  <a:schemeClr val="tx1"/>
                </a:solidFill>
                <a:effectLst/>
                <a:latin typeface="+mn-lt"/>
                <a:ea typeface="+mn-ea"/>
                <a:cs typeface="+mn-cs"/>
              </a:rPr>
              <a:t>– to gain more understanding</a:t>
            </a:r>
            <a:r>
              <a:rPr lang="en-US" sz="1200" kern="1200" baseline="0" dirty="0" smtClean="0">
                <a:solidFill>
                  <a:schemeClr val="tx1"/>
                </a:solidFill>
                <a:effectLst/>
                <a:latin typeface="+mn-lt"/>
                <a:ea typeface="+mn-ea"/>
                <a:cs typeface="+mn-cs"/>
              </a:rPr>
              <a:t> of the practices included within each area. </a:t>
            </a:r>
            <a:endParaRPr lang="en-US" b="0" i="0" dirty="0"/>
          </a:p>
        </p:txBody>
      </p:sp>
      <p:sp>
        <p:nvSpPr>
          <p:cNvPr id="4" name="Slide Number Placeholder 3"/>
          <p:cNvSpPr>
            <a:spLocks noGrp="1"/>
          </p:cNvSpPr>
          <p:nvPr>
            <p:ph type="sldNum" sz="quarter" idx="10"/>
          </p:nvPr>
        </p:nvSpPr>
        <p:spPr/>
        <p:txBody>
          <a:bodyPr/>
          <a:lstStyle/>
          <a:p>
            <a:pPr>
              <a:defRPr/>
            </a:pPr>
            <a:fld id="{704DE811-4D60-4ABA-BE75-B545CBD6845A}" type="slidenum">
              <a:rPr lang="en-US" smtClean="0"/>
              <a:pPr>
                <a:defRPr/>
              </a:pPr>
              <a:t>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41392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NOTEBOOK:</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Getting Started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BUZzzz</a:t>
            </a:r>
            <a:r>
              <a:rPr lang="en-US" sz="1200" kern="1200" dirty="0" smtClean="0">
                <a:solidFill>
                  <a:schemeClr val="tx1"/>
                </a:solidFill>
                <a:effectLst/>
                <a:latin typeface="+mn-lt"/>
                <a:ea typeface="+mn-ea"/>
                <a:cs typeface="+mn-cs"/>
              </a:rPr>
              <a:t> vision</a:t>
            </a:r>
            <a:r>
              <a:rPr lang="en-US" sz="1200" kern="1200" baseline="0" dirty="0" smtClean="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embodied in this sentence. What does this sentence really mean? Let’s examine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together:</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System </a:t>
            </a:r>
            <a:r>
              <a:rPr lang="en-US" sz="1200" kern="1200" dirty="0" smtClean="0">
                <a:solidFill>
                  <a:schemeClr val="tx1"/>
                </a:solidFill>
                <a:effectLst/>
                <a:latin typeface="+mn-lt"/>
                <a:ea typeface="+mn-ea"/>
                <a:cs typeface="+mn-cs"/>
              </a:rPr>
              <a:t>– What system are we talking about? The State Personnel Development Grant has taken a systemic approach that includes stakeholders from all levels of the education system – State, district, school, classroom and family. However, </a:t>
            </a:r>
            <a:r>
              <a:rPr lang="en-US" sz="1200" kern="1200" dirty="0" err="1" smtClean="0">
                <a:solidFill>
                  <a:schemeClr val="tx1"/>
                </a:solidFill>
                <a:effectLst/>
                <a:latin typeface="+mn-lt"/>
                <a:ea typeface="+mn-ea"/>
                <a:cs typeface="+mn-cs"/>
              </a:rPr>
              <a:t>BUZzzz</a:t>
            </a:r>
            <a:r>
              <a:rPr lang="en-US" sz="1200" kern="1200" dirty="0" smtClean="0">
                <a:solidFill>
                  <a:schemeClr val="tx1"/>
                </a:solidFill>
                <a:effectLst/>
                <a:latin typeface="+mn-lt"/>
                <a:ea typeface="+mn-ea"/>
                <a:cs typeface="+mn-cs"/>
              </a:rPr>
              <a:t> is specifically focused on the individuals that are part of the teaching and learning system within your district. This system is made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up of families, teachers, paraprofessionals, coaches, specialists, principals, administrators, and any others involved with developing effective teaching and learning environments at home and in school.  </a:t>
            </a:r>
            <a:endParaRPr lang="en-U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Capacity</a:t>
            </a:r>
            <a:r>
              <a:rPr lang="en-US" sz="1200" kern="1200" dirty="0" smtClean="0">
                <a:solidFill>
                  <a:schemeClr val="tx1"/>
                </a:solidFill>
                <a:effectLst/>
                <a:latin typeface="+mn-lt"/>
                <a:ea typeface="+mn-ea"/>
                <a:cs typeface="+mn-cs"/>
              </a:rPr>
              <a:t> – What capacity are we trying to build and implement? That depends on the team. </a:t>
            </a:r>
            <a:endParaRPr lang="en-US"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If it is a </a:t>
            </a:r>
            <a:r>
              <a:rPr lang="en-US" sz="1200" b="1" kern="1200" dirty="0" smtClean="0">
                <a:solidFill>
                  <a:schemeClr val="tx1"/>
                </a:solidFill>
                <a:effectLst/>
                <a:latin typeface="+mn-lt"/>
                <a:ea typeface="+mn-ea"/>
                <a:cs typeface="+mn-cs"/>
              </a:rPr>
              <a:t>family team</a:t>
            </a:r>
            <a:r>
              <a:rPr lang="en-US" sz="1200" kern="1200" dirty="0" smtClean="0">
                <a:solidFill>
                  <a:schemeClr val="tx1"/>
                </a:solidFill>
                <a:effectLst/>
                <a:latin typeface="+mn-lt"/>
                <a:ea typeface="+mn-ea"/>
                <a:cs typeface="+mn-cs"/>
              </a:rPr>
              <a:t>, we are trying to increase the capacity to implement effective school outreach strategies to engage families, develop learning activities for home, encourage family engagement at schools, and work with families to provide continuous support for student learning and high expectations.</a:t>
            </a:r>
            <a:endParaRPr lang="en-US"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If it is an </a:t>
            </a:r>
            <a:r>
              <a:rPr lang="en-US" sz="1200" b="1" kern="1200" dirty="0" smtClean="0">
                <a:solidFill>
                  <a:schemeClr val="tx1"/>
                </a:solidFill>
                <a:effectLst/>
                <a:latin typeface="+mn-lt"/>
                <a:ea typeface="+mn-ea"/>
                <a:cs typeface="+mn-cs"/>
              </a:rPr>
              <a:t>instructional team</a:t>
            </a:r>
            <a:r>
              <a:rPr lang="en-US" sz="1200" kern="1200" dirty="0" smtClean="0">
                <a:solidFill>
                  <a:schemeClr val="tx1"/>
                </a:solidFill>
                <a:effectLst/>
                <a:latin typeface="+mn-lt"/>
                <a:ea typeface="+mn-ea"/>
                <a:cs typeface="+mn-cs"/>
              </a:rPr>
              <a:t>, we are trying to increase the capacity to implement rigorous </a:t>
            </a:r>
            <a:r>
              <a:rPr lang="en-US" sz="1200" i="0" kern="1200" dirty="0" smtClean="0">
                <a:solidFill>
                  <a:schemeClr val="tx1"/>
                </a:solidFill>
                <a:effectLst/>
                <a:latin typeface="+mn-lt"/>
                <a:ea typeface="+mn-ea"/>
                <a:cs typeface="+mn-cs"/>
              </a:rPr>
              <a:t>mathematics instruction </a:t>
            </a:r>
            <a:r>
              <a:rPr lang="en-US" sz="1200" kern="1200" dirty="0" smtClean="0">
                <a:solidFill>
                  <a:schemeClr val="tx1"/>
                </a:solidFill>
                <a:effectLst/>
                <a:latin typeface="+mn-lt"/>
                <a:ea typeface="+mn-ea"/>
                <a:cs typeface="+mn-cs"/>
              </a:rPr>
              <a:t>that can be accessed and learned by all students, especially students with special</a:t>
            </a:r>
            <a:r>
              <a:rPr lang="en-US" sz="1200" kern="1200" baseline="0" dirty="0" smtClean="0">
                <a:solidFill>
                  <a:schemeClr val="tx1"/>
                </a:solidFill>
                <a:effectLst/>
                <a:latin typeface="+mn-lt"/>
                <a:ea typeface="+mn-ea"/>
                <a:cs typeface="+mn-cs"/>
              </a:rPr>
              <a:t> needs</a:t>
            </a:r>
            <a:r>
              <a:rPr lang="en-US" sz="1200" kern="1200" dirty="0" smtClean="0">
                <a:solidFill>
                  <a:schemeClr val="tx1"/>
                </a:solidFill>
                <a:effectLst/>
                <a:latin typeface="+mn-lt"/>
                <a:ea typeface="+mn-ea"/>
                <a:cs typeface="+mn-cs"/>
              </a:rPr>
              <a:t>.</a:t>
            </a:r>
            <a:endParaRPr lang="en-US"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If it is a </a:t>
            </a:r>
            <a:r>
              <a:rPr lang="en-US" sz="1200" b="1" kern="1200" dirty="0" smtClean="0">
                <a:solidFill>
                  <a:schemeClr val="tx1"/>
                </a:solidFill>
                <a:effectLst/>
                <a:latin typeface="+mn-lt"/>
                <a:ea typeface="+mn-ea"/>
                <a:cs typeface="+mn-cs"/>
              </a:rPr>
              <a:t>student team</a:t>
            </a:r>
            <a:r>
              <a:rPr lang="en-US" sz="1200" kern="1200" dirty="0" smtClean="0">
                <a:solidFill>
                  <a:schemeClr val="tx1"/>
                </a:solidFill>
                <a:effectLst/>
                <a:latin typeface="+mn-lt"/>
                <a:ea typeface="+mn-ea"/>
                <a:cs typeface="+mn-cs"/>
              </a:rPr>
              <a:t>, we are trying to increase the individual and team capacity to function as a </a:t>
            </a:r>
            <a:r>
              <a:rPr lang="en-US" sz="1200" b="1" kern="1200" dirty="0" smtClean="0">
                <a:solidFill>
                  <a:schemeClr val="tx1"/>
                </a:solidFill>
                <a:effectLst/>
                <a:latin typeface="+mn-lt"/>
                <a:ea typeface="+mn-ea"/>
                <a:cs typeface="+mn-cs"/>
              </a:rPr>
              <a:t>Learning Community of expert learners</a:t>
            </a:r>
            <a:r>
              <a:rPr lang="en-US" sz="1200" kern="1200" dirty="0" smtClean="0">
                <a:solidFill>
                  <a:schemeClr val="tx1"/>
                </a:solidFill>
                <a:effectLst/>
                <a:latin typeface="+mn-lt"/>
                <a:ea typeface="+mn-ea"/>
                <a:cs typeface="+mn-cs"/>
              </a:rPr>
              <a:t>. </a:t>
            </a:r>
            <a:endParaRPr lang="en-US" sz="105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If it is an </a:t>
            </a:r>
            <a:r>
              <a:rPr lang="en-US" sz="1200" b="1" kern="1200" dirty="0" smtClean="0">
                <a:solidFill>
                  <a:schemeClr val="tx1"/>
                </a:solidFill>
                <a:effectLst/>
                <a:latin typeface="+mn-lt"/>
                <a:ea typeface="+mn-ea"/>
                <a:cs typeface="+mn-cs"/>
              </a:rPr>
              <a:t>implementation team</a:t>
            </a:r>
            <a:r>
              <a:rPr lang="en-US" sz="1200" kern="1200" dirty="0" smtClean="0">
                <a:solidFill>
                  <a:schemeClr val="tx1"/>
                </a:solidFill>
                <a:effectLst/>
                <a:latin typeface="+mn-lt"/>
                <a:ea typeface="+mn-ea"/>
                <a:cs typeface="+mn-cs"/>
              </a:rPr>
              <a:t>, we are trying to increase the capacity to develop an </a:t>
            </a:r>
            <a:r>
              <a:rPr lang="en-US" sz="1200" i="0" kern="1200" dirty="0" smtClean="0">
                <a:solidFill>
                  <a:schemeClr val="tx1"/>
                </a:solidFill>
                <a:effectLst/>
                <a:latin typeface="+mn-lt"/>
                <a:ea typeface="+mn-ea"/>
                <a:cs typeface="+mn-cs"/>
              </a:rPr>
              <a:t>implementation infrastructure </a:t>
            </a:r>
            <a:r>
              <a:rPr lang="en-US" sz="1200" kern="1200" dirty="0" smtClean="0">
                <a:solidFill>
                  <a:schemeClr val="tx1"/>
                </a:solidFill>
                <a:effectLst/>
                <a:latin typeface="+mn-lt"/>
                <a:ea typeface="+mn-ea"/>
                <a:cs typeface="+mn-cs"/>
              </a:rPr>
              <a:t>that provides ongoing support to practitioners as they work to integrate new strategies into their instructional repertoire. </a:t>
            </a:r>
            <a:endParaRPr lang="en-U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High Performance Learning Teams </a:t>
            </a:r>
            <a:r>
              <a:rPr lang="en-US" sz="1200" kern="1200" dirty="0" smtClean="0">
                <a:solidFill>
                  <a:schemeClr val="tx1"/>
                </a:solidFill>
                <a:effectLst/>
                <a:latin typeface="+mn-lt"/>
                <a:ea typeface="+mn-ea"/>
                <a:cs typeface="+mn-cs"/>
              </a:rPr>
              <a:t>– a </a:t>
            </a:r>
            <a:r>
              <a:rPr lang="en-US" sz="1200" b="1" kern="1200" dirty="0" smtClean="0">
                <a:solidFill>
                  <a:schemeClr val="tx1"/>
                </a:solidFill>
                <a:effectLst/>
                <a:latin typeface="+mn-lt"/>
                <a:ea typeface="+mn-ea"/>
                <a:cs typeface="+mn-cs"/>
              </a:rPr>
              <a:t>High Performance Learning Team </a:t>
            </a:r>
            <a:r>
              <a:rPr lang="en-US" sz="1200" kern="1200" dirty="0" smtClean="0">
                <a:solidFill>
                  <a:schemeClr val="tx1"/>
                </a:solidFill>
                <a:effectLst/>
                <a:latin typeface="+mn-lt"/>
                <a:ea typeface="+mn-ea"/>
                <a:cs typeface="+mn-cs"/>
              </a:rPr>
              <a:t>is a group of people with a shared purpose, team goals, and team vision; they have specific roles and responsibilities, team procedures, and core work processes; they trust and respect one another, communicate with each other, and are committed to a common purpose; and exhibit high levels of collaboration and innovation that are focused on producing superior results. </a:t>
            </a:r>
            <a:endParaRPr lang="en-US" sz="105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Expert Student Learners </a:t>
            </a:r>
            <a:r>
              <a:rPr lang="en-US" sz="1200" kern="1200" dirty="0" smtClean="0">
                <a:solidFill>
                  <a:schemeClr val="tx1"/>
                </a:solidFill>
                <a:effectLst/>
                <a:latin typeface="+mn-lt"/>
                <a:ea typeface="+mn-ea"/>
                <a:cs typeface="+mn-cs"/>
              </a:rPr>
              <a:t>– are resourceful and knowledgeable, strategic and goal directed, and purposeful and motivated.</a:t>
            </a:r>
            <a:endParaRPr lang="en-US" sz="1050" kern="1200" dirty="0" smtClean="0">
              <a:solidFill>
                <a:schemeClr val="tx1"/>
              </a:solidFill>
              <a:effectLst/>
              <a:latin typeface="+mn-lt"/>
              <a:ea typeface="+mn-ea"/>
              <a:cs typeface="+mn-cs"/>
            </a:endParaRPr>
          </a:p>
          <a:p>
            <a:endParaRPr lang="en-US" dirty="0" smtClean="0"/>
          </a:p>
          <a:p>
            <a:r>
              <a:rPr lang="en-US" dirty="0" smtClean="0"/>
              <a:t>You are on a mission with your colleagues to</a:t>
            </a:r>
            <a:r>
              <a:rPr lang="en-US" baseline="0" dirty="0" smtClean="0"/>
              <a:t> realize this vision within your </a:t>
            </a:r>
            <a:r>
              <a:rPr lang="en-US" b="1" baseline="0" dirty="0" smtClean="0"/>
              <a:t>Learning</a:t>
            </a:r>
            <a:r>
              <a:rPr lang="en-US" baseline="0" dirty="0" smtClean="0"/>
              <a:t> </a:t>
            </a:r>
            <a:r>
              <a:rPr lang="en-US" b="1" baseline="0" dirty="0" smtClean="0"/>
              <a:t>Community</a:t>
            </a:r>
            <a:r>
              <a:rPr lang="en-US" baseline="0" dirty="0" smtClean="0"/>
              <a:t>, which includes your class and school.</a:t>
            </a:r>
            <a:endParaRPr lang="en-US" dirty="0"/>
          </a:p>
        </p:txBody>
      </p:sp>
      <p:sp>
        <p:nvSpPr>
          <p:cNvPr id="4" name="Slide Number Placeholder 3"/>
          <p:cNvSpPr>
            <a:spLocks noGrp="1"/>
          </p:cNvSpPr>
          <p:nvPr>
            <p:ph type="sldNum" sz="quarter" idx="10"/>
          </p:nvPr>
        </p:nvSpPr>
        <p:spPr/>
        <p:txBody>
          <a:bodyPr/>
          <a:lstStyle/>
          <a:p>
            <a:fld id="{CF7F8CD8-2594-4A3D-8F2C-F56635F7E1C9}" type="slidenum">
              <a:rPr lang="en-US" smtClean="0"/>
              <a:pPr/>
              <a:t>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75828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524BA7-32D4-41CB-8578-14F77511A7BB}" type="datetimeFigureOut">
              <a:rPr lang="en-US" smtClean="0"/>
              <a:pPr/>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4755823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24BA7-32D4-41CB-8578-14F77511A7BB}" type="datetimeFigureOut">
              <a:rPr lang="en-US" smtClean="0"/>
              <a:pPr/>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165822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24BA7-32D4-41CB-8578-14F77511A7BB}" type="datetimeFigureOut">
              <a:rPr lang="en-US" smtClean="0"/>
              <a:pPr/>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118254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438400" y="4724400"/>
            <a:ext cx="2133600" cy="365125"/>
          </a:xfrm>
        </p:spPr>
        <p:txBody>
          <a:bodyPr/>
          <a:lstStyle/>
          <a:p>
            <a:fld id="{A4524BA7-32D4-41CB-8578-14F77511A7BB}" type="datetimeFigureOut">
              <a:rPr lang="en-US" smtClean="0"/>
              <a:pPr/>
              <a:t>8/3/2015</a:t>
            </a:fld>
            <a:endParaRPr lang="en-US"/>
          </a:p>
        </p:txBody>
      </p:sp>
      <p:sp>
        <p:nvSpPr>
          <p:cNvPr id="5" name="Footer Placeholder 4"/>
          <p:cNvSpPr>
            <a:spLocks noGrp="1"/>
          </p:cNvSpPr>
          <p:nvPr>
            <p:ph type="ftr" sz="quarter" idx="11"/>
          </p:nvPr>
        </p:nvSpPr>
        <p:spPr>
          <a:xfrm>
            <a:off x="-3124200" y="3352800"/>
            <a:ext cx="2895600" cy="365125"/>
          </a:xfrm>
        </p:spPr>
        <p:txBody>
          <a:bodyPr/>
          <a:lstStyle/>
          <a:p>
            <a:endParaRPr lang="en-US"/>
          </a:p>
        </p:txBody>
      </p:sp>
      <p:sp>
        <p:nvSpPr>
          <p:cNvPr id="6" name="Slide Number Placeholder 5"/>
          <p:cNvSpPr>
            <a:spLocks noGrp="1"/>
          </p:cNvSpPr>
          <p:nvPr>
            <p:ph type="sldNum" sz="quarter" idx="12"/>
          </p:nvPr>
        </p:nvSpPr>
        <p:spPr>
          <a:xfrm>
            <a:off x="9372600" y="4724400"/>
            <a:ext cx="2133600" cy="365125"/>
          </a:xfrm>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34426156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524BA7-32D4-41CB-8578-14F77511A7BB}" type="datetimeFigureOut">
              <a:rPr lang="en-US" smtClean="0"/>
              <a:pPr/>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41327490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524BA7-32D4-41CB-8578-14F77511A7BB}" type="datetimeFigureOut">
              <a:rPr lang="en-US" smtClean="0"/>
              <a:pPr/>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2394669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524BA7-32D4-41CB-8578-14F77511A7BB}" type="datetimeFigureOut">
              <a:rPr lang="en-US" smtClean="0"/>
              <a:pPr/>
              <a:t>8/3/2015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92021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524BA7-32D4-41CB-8578-14F77511A7BB}" type="datetimeFigureOut">
              <a:rPr lang="en-US" smtClean="0"/>
              <a:pPr/>
              <a:t>8/3/2015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309660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24BA7-32D4-41CB-8578-14F77511A7BB}" type="datetimeFigureOut">
              <a:rPr lang="en-US" smtClean="0"/>
              <a:pPr/>
              <a:t>8/3/2015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198926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24BA7-32D4-41CB-8578-14F77511A7BB}" type="datetimeFigureOut">
              <a:rPr lang="en-US" smtClean="0"/>
              <a:pPr/>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219439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24BA7-32D4-41CB-8578-14F77511A7BB}" type="datetimeFigureOut">
              <a:rPr lang="en-US" smtClean="0"/>
              <a:pPr/>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AF268-A876-4946-A313-4F9DCFE29440}" type="slidenum">
              <a:rPr lang="en-US" smtClean="0"/>
              <a:pPr/>
              <a:t>‹#›</a:t>
            </a:fld>
            <a:endParaRPr lang="en-US"/>
          </a:p>
        </p:txBody>
      </p:sp>
    </p:spTree>
    <p:extLst>
      <p:ext uri="{BB962C8B-B14F-4D97-AF65-F5344CB8AC3E}">
        <p14:creationId xmlns:p14="http://schemas.microsoft.com/office/powerpoint/2010/main" val="1849059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24BA7-32D4-41CB-8578-14F77511A7BB}" type="datetimeFigureOut">
              <a:rPr lang="en-US" smtClean="0"/>
              <a:pPr/>
              <a:t>8/3/2015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AF268-A876-4946-A313-4F9DCFE29440}" type="slidenum">
              <a:rPr lang="en-US" smtClean="0"/>
              <a:pPr/>
              <a:t>‹#›</a:t>
            </a:fld>
            <a:endParaRPr lang="en-US"/>
          </a:p>
        </p:txBody>
      </p:sp>
      <p:sp>
        <p:nvSpPr>
          <p:cNvPr id="7" name="Rectangle 6"/>
          <p:cNvSpPr/>
          <p:nvPr/>
        </p:nvSpPr>
        <p:spPr>
          <a:xfrm>
            <a:off x="0" y="6172200"/>
            <a:ext cx="9144000"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3560" y="6359104"/>
            <a:ext cx="1534222" cy="409493"/>
          </a:xfrm>
          <a:prstGeom prst="rect">
            <a:avLst/>
          </a:prstGeom>
        </p:spPr>
      </p:pic>
      <p:sp>
        <p:nvSpPr>
          <p:cNvPr id="11" name="AutoShape 2" descr="data:image/jpeg;base64,/9j/4AAQSkZJRgABAQAAAQABAAD/2wCEAAkGBhQSEBUUERQWFBUUGBYXGBQUFR4YFBgWFh8VFxUcGhcdHSYeGhwjGxgXHy8gJCcpLC0sGB4xNTAqNSYrLCkBCQoKDgwOGg8PGjUdHR0tKTUsKiosLykqKi8pKiwuKiwtLSwpLCkqKTU1KTIpKiosKik1LCktLCkqKSksKSkpLP/AABEIAH0BkwMBIgACEQEDEQH/xAAcAAACAgMBAQAAAAAAAAAAAAAABgEFAwQHAgj/xABSEAACAQMCAwQGBAkIBwUJAAABAgMABBESIQUGMQcTQVEUIjJSYZFxc4GSMzVCYnKhsbLRCBUjNHSCs8IkJUNTotLwVIPB4fEWFzZjhJPD0+L/xAAaAQEAAwEBAQAAAAAAAAAAAAAAAQIDBAUG/8QALhEAAgIBAwIDCAIDAQAAAAAAAAECEQMEITESQTJRcQUTYYGhscHwM5Fi0eEi/9oADAMBAAIRAxEAPwDr1Fa9hxCOeNZIXV0boynI/wDI/CtivE4O05LzrzxPw/jDGM64mji1wsfVbY7j3W+I+3NdB5Z5sgvotcDbjGuNtnQ+TDy+I2Ncd7ZPxq31UX7DSlwvi0ttKssDlHXoR5eII6EHyO1d/uVOCa2Zh10z6oopH5G7Tor0LFNiK46Y/IkP5h8D+ad/LNPFcUoOLpmydin2qn/VNx/3f+IlfPOs+Z+dfQvar+Kbj/u/8RK+ea79L4DHJyTrPmfnRrPmfnUUV1GZOs+Z+dGs+Z+dRTR2fcljiVw8TSmIJGZNQXV+Uq4wSPP9VALGs+Z+dGs+Z+dNV3yEycXXh4cnU6AS6d9DKHLac+Aztnwr32iciDhkkKrKZRKrNkoFxpKjwJz1oQKWs+Z+dGs+Z+dGk4zjbzoSMnoCfoGaEhrPmfnRrPmfnQFJ6VAWgJ1nzPzo1nzPzoK460KpPTegDWfM/OjWfM/OhVz03+igL+qgDWfM/OjWfM/OpEZxnBx542+deaAnWfM/OjWfM/Om3kbkA36yzSzLb28PtysAd8aiBkgAAYJJ8x1rDznyvbWohNpdi7EuvIULldGnqVJ656YHShAsaz5n50az5n51JiPkflUaTjONvPwoSGs+Z+dGs+Z+dT3R8j8qBGfI/KgI1nzPzo1nzPzoK467U+codnEN1YteXN36PGrshygKjGkAli3iWA6UAh6z5n50az5n5098zdlhhtTd2dwl3Au7FAAyr4nYkMB49CPKkQIT0B+VCA1nzPzo1nzPzoEZzgA58sb/ACqCKEk6z5n50az5n50FSOoo7s4zg488bfOgDWfM/OjWfM/OhUJ6An6BQYz0wflQBrPmfnRrPmfnRoOcYOfLxoCHyPyoA1nzPzo1nzPzo7s+R+VGk+VAGs+Z+dGs+Z+dSIz4A/KvJGOtATrPmfnRrPmfnUpGT0BP0DO1eQM9N/ooCdZ8z86NZ8z86GQjqCPsqKA2ImOOp+dFRF0ooQW3K/OM9hKWhbKE+vE34N/s8D+cN/p6V3flPnSDiEeqI6XUevE3tr/zL+cP1V82N1NZrG+khkWSJ2R1OVZTgj/ryrDLhjP1Lxk0OPbJ+NW+qi/YaR6duO8Ju+I2ycS0rJ6vdyLGDqHdErr0+II3OOnljok1fH4a8iHyAOOldS5E7XCmmC/JZdgtx1ZfISe8PzuvnnrXLaKmcFNUwm0fQfafMr8HnZCGVhEQynIILpggjqK+fKtLbmWdLWS115hlxlG3CkMGynu7jcdDmquqYcfu00TJ2FFFFbFQrpPYsMNfv7tqd/LOo/5a5tTfyHzdFZQ3qyq5a4i7tCgBAOJB62SMDLDpmhB09kUzQ8XPsrw1nJ/+aAMfbh2X7KT+2Bi1pwqQ7lrc5PmStu38ap27Qx/MY4dpbvM6TJto7oPrx1znoOlZeYedLa6g4ZEVlxaaFmyo9ZQIlbR62/sHrjrQDrc8JP8ANL8O0HVHYx3IbScd+GaR11dM5xt8aqOy8XX8z3XoBUXBuE0FtOMYj1Z1bdM1rxdsz/zm0jGQ2Jyog0rqC6AAceerf2uhpbg5ohj4bd2kYkDTXCyRNgAKilMajqyGwvhn6aEDjx/meOz49A5Chu6SK90rhGaT2jjxxlWz5ACqztBiThll/N8LAtcSyXEhH+51EW6Z+hVP90+dLvPvM8V/JBMiusiwJHNqAwXXxBBORueuOgrx2h8yx310ssIdVEMceHAB1Lqz0J23oSXHbH/WrX+xw/tkq/7Iv9GtO/KFvS7uO32UnEahtTHHQamIz8Kq+YubOE3iq00V0Zo4FiUqVVMqDpyNe41Gq+TtJeCxs7fh7yRGFWMzFVw7sQ23X1clvI9KAs+QeGm05gnix+BW5CjzUYKfNSKvLnhSInE7mD8BfWPpCY6Bm1d6v2MQcfnfCqCTtDtf54N8qShHtzG66V1d6RpyPWwVwF3z4HatDl3tCSLhNxYzK7M6SLCygEKJB6ytkggat9s9aAvrnm64sOC8Ma2ZR3nfBwyBgwViQDncdT0xVD2scPiEtrcwoIvTLdZnjUYAc4JOPDIYfaM1s2vNfDJeH2lvex3Ltaazpi0hHLkkgsWzjGPLxpb515sbiFwJNAjjRBHFGN9Ea5xv5nP7B4UAwdnHO1vbwzWd+ha2uDksATpJAVgwG+CFUgjcEfLZ5p5dHCHt+I8NlEkMhIQvh9JdWxv+UpXVjO4I3zVRybxXhaQPHxG3kkcvqWROoXCjTsysNwT4jesvP3PUV3DDa2cRhtbfdQ3tEgFV2BOAAT1JJJyaAZe0vnW5FlaICmm8tQ03qDJLBM6T+T1NW13wknhL8N0HVFYx3IbScd9qaR1DdM9Nvzq59x7mq3uTw0FZNFpHHHN6oywUoW0b75Ckb460wxdsz/zm0rtIbFsqINK6gugAHHnqGfa8TQG7yVz5dNwq9csmbKKEQ/0Y2GGX1ve2UVl7NOK3Nxb8TnSSJLmSSFhJINMQbBByN8DH66R+DczQQWnEbcCQ+lBVhOBsql8a99tiOma2eSOaLSC0u7a9SZkuTH+BxnCZPUsMb4oCu7QJrhr5vS5IpZQiAvB+DK4yuMAbjO9N/Cf/AISufrv/AMkFIXMj2hmHoCyrFpGRMQX15bV0J2xp/XTlybzvYRcMeyvo5nV5GdhGNiMoy+trUg5UUBZdizH0PiIf8DoGc+zkpLr/AOELn7K3ez57kcCU2csEMnpD5a4xo043G4O+cfI0t8x9pMHobWXC7c28L5Dux9dgfaAAJ64wWJJxtWHl/mnh/wDNYsr+O4bEzTZh0gZOy7lh5nbFAMnIkt0bjjLKySXmhdLR47tpR3gUrq9XGQOu1Y+ceEm5uOEw3IjF9IcXIjxnu8qRq07Z0hv+LG2KV+Fc1WtqOIpbrMsd1EscGca1IDZLtq29ZuozWjyFzJFZ3hubgO5WOTRpAYmRhpBYkjbBbf40IHbtb/0qzW5CFTbXU1ucqVzGT6jDPh6q7/nUzcupeG14V6OU9G7gG6DhTlMLjAI1E41dPtrm8XaS89hd23EHkmaUKYWCrhHU6t+mBkL5+NZIu0KNH4UyCQegoUmGANQYKrafW32B648KEl12e82EcXa1tdK2c088gXRhsaWK4PVR6g2rxyzzJPe8wQ9+VPo5ulTSoXCgSDfz6Clrg3NVvBxs3oWTuO8lcKFHeASK22NWNi3n0rFyjzVFa8Te6kVyh7/SFALZlJ05BIHjvvQHTLGzReLPxHA0TW9oyeXe3bLCftwh+9WpypG68Y413TKr6WKM/sKxJKlvzQTvSbF2jD0Gxtir6raeOSR9sNHEzMirvkkZ8cdK3eH8/Wgv+IyzJMYL1NAVAveAEANn1sDx8TQgtbSW6bmCwF7LBM4WTS1v7AUrNscAb5Gftq5ThyNeTX0IxHd2V0HA/JuItKyD7cf8JpBsOP8ADbTiNrcWcdwIou8Mok0s5LKyppGrH5W+9bXKXaSltFewzK7RzmV4dIBKNKGDA5IwCCp28QfOgLjss5yuDa3URKaLO0d4vUGQy6iNR/Krm3HuOy3k7TzkGRgoJVdI9UBRt9Aq25J5ljs0vFlDk3Fs8KaADhmyAWyRgb/GlmhJ1Ti3H5ODWVhHZBFeeIXE0jIGMhOkhST4bkeeAMY3zcDh8Y5g4fcRII/TIGmZB0DmN8nHxBGfiM+NKNnzfYXNnBBxSKYvaDTHJARl49sI+SMbAD7Acg16XtKR+MQ3kkbJbwKY44kwXVNLqPEDJLZ69AB4UBs9q0vEe7UXrwNCZmMQixrBAcLqwAfZPzrm1bHEbgSTSOvR3dhnrhmJGfnWvQGeLpRRF0ooSYW6morq3PXZCRqm4eMjctb+I8zGfH9H5eVcqZSCQQQRsQdiCOuRVIZIzVolpo752PfiqP6yb96tLnrspjudU1ppin3JTpHIf8jfHofHzrd7HfxUn1k371O1ebKbhkbRuknHc+U76xkhkaOVGR1OGVhgj/rzrBX0pzZyVBfx4lGmQD1JlHrr/wAy/mn9VcH5p5PnsJNMy5U50Sr+DcfA+B/NO9d2LNGfwZjKLRU2Vk80ixxKXdyFVR1LHoN9qYOL9m3ELaIyy250AZZkZX0jzYKSQPj0rB2f/jWz+vT9tfUrLkb1uUPjuimjnblSWC8uTHbyi3WV9L923dheuA2MYGSPspXoSFXfLHDLW4lSK4mlheRwiskavH62Auolgw3OOh8KpKsOXv65b/XQ/vrQgfeaOyyz4eqNc30oEhKrptwxyBk9G2pdHB+E/wDb7gf/AEZ/5q6B/KD/AANp9ZJ+6tcUoBy5l5KtobBLy0uzco8oiwY9GDhmORnIIwNiPGqHgFpbSuEuZZYtTKqtHGrqM7ZbLAjfyBrLxMT2sRtJCAknc3JXqQzIdG56HS+CPgPKqu1/CJ+kv7RQHS+Z+ya0sIhLc30oVmCDTbhiWIJ6BvIGqC05Z4ZMdMfEzGx6C4tii/fDYH2mui9v39Rg/tA/clrhNAN3MnZfeWid7hZ4cZ72A6gF65K9QPjuPjSjXTexfnF47kWUjFoZtWgE50SAE7eSsAQR54PnVb2v8pJZXoeFQsVwpcKNgrg4kUDy3DAeGoigNfkjk204jJ3IuZopghcq0KlDjGrSwfO2fECp535MtOHSdybmaWYprCrCoQZyF1MXzuR4A7Vsdif43T6qb9gqe278bN9VF/moBDTGRnOPHHXHjT7wHkOxu7aa4W9mjW3GZVkgXUowSDs5DZwcY8RSDTpyaf8AVXF/qoP32oBV4kkIfFu0jpj2pUVGz+irMMdPGtrl3lme+m7q2TU3VidkRfNm8B+s+GarAMnbc19APbLwPgbNGB35VctjdriTAz8QmTgeS/E0BzzifJPDrE6L6+keb8qG0jBK/SzZA+3B+Fa1py9wq5cJBezwO2y+lxLoJPQa0IA+2kyWUsxZiWZiSWJySTuST4mvNAOXPfZ4eGQwF5e8klaUNpGEAXQVxnfO5yT/AOqbTTx3mz0rhlrDKxaa2kkXJB3hKroJbxIxp8/VFK1AFN/NvZ69lZWtwxJMw/pVP+zdhqQD+7kHPip861OQOCrcXqmX8Bbq08xPQRxb4P0nA+ddd4JxVePcKuYpAFk1OuPdOS9u32DAPnpagPn6nvgPZ/bScOW9u702yszpju9WSpKgLvqYnGcAUjzwMjsjjSyEqwPUMpwR8xVhfceaS1t7bGEt+9Oc+00raiSPDA2+fnQDZwLkbh15cCC34hM0jBiAbUqMKMncnyr1zByFw6yn7m4v5lfSrYFqWGGzjcE+Va3Yx+OIv0Jv3DWx24fjU/Uxf56A8cU7PbUcOlvbS9NwsRUFe60bsyqQ2TqU4bPSl/ljhVrcSRwzzTQySOEUrErx5YgLklwwyT5VrcM4+0NvcwAakukRTvjS0bB1YDxPUf3vhWPl3+uW318P76UA884dmFrw2JZJ7uZtbaVSOBSxIGT1cAAefxFc5m06joyVycagA2PDIG2fors38oP8Fafpy/sSuTcvcIN1dQwKcGV1XPkD7R+xQT9lAW/KHZ9cX+XXTFAmdc8myDG50j8ogdfAeJrZubLg0LaDNe3JGxkhWOOP46Q4JNPnbNfCz4fb2VsO7STIKrt/RRY2/vMwJ88HzNcToB9tuzuC9iZ+FXRldBlra4UJMB4YYeqfp6fGke6tXidkkUo6EhlYYYEdQRW/yxxx7O7inQ40MNQ95Ds6n4Fc/qrqnbry0jRR30YAYFY5CPykb8GT8QdvoYeQoDm3KvCLS5kSK4nlgeRtKsI1aLJ2UE6gQSdumOlX/PvZPJw+ITRSGeIbSEppaMn2SQCcqemfA486T+A/1u3+ui/fWu+8M54jl4jd8NugvtssWoDTIhVS0bD3tzjzG3UbgfOlOXJHJ9pxCQQ+kzRT6S2kxKUbTjVpbXnbruBtU9pXIDcOn1Rgm2lJ7tuuk9TGx8x4HxHxBo7Hz/ri3+iX/DegKXmTh9rDI0dtNLMyMVZnjVI/VyDpIYk7+YAqmr3P7TfSf214oSZ4ulFEXSigPqyk3nfs1hvgZI8RXH+8A9V/hIB1/SG4+PSnKivGjJxdo6mrFPsz4bJbWPcTALLHJJqXIONR1KdvAg5HmKbK4l2hcwz2fGnlt3KHu4cjqjDT0ZehH/QxT/yV2jQX4CHEVwBvETs3mYz+UPh1H661yY5ePzKxkuBurW4jw6OeNo5kWRGGCrDI/wDI/Eb1s0Vgti5yb/3ZPZcUtJ4Drt/SIsgn149RwAfeGSBkfb512wUu8Y9mL6+2/wAVKvppdKlj+SCfkM16mCblHc5sipnthmvm3ta4BHacSZYQFSRFlCDYKWLBgB4DKk4+NdOm7c+HiLUvfM+No+7wc+RYnT9uTXFOaeY5L66e4lABfACjoiLsqj6PPxJJrcoipqw5e/rlv9dD++tV9WHLo/0y3+uh/fWgO3ds3FYoIrczWsd0GdwBI7KFIAyRp65+NczsudbJJFZuE25AIO0rk/YGBU/aKef5Qf4G0+sk/dWuKUA49rF4svEjJHukkNu6n81kBH6jSna/hF/SX9oq95Z5VNxFPcTaltraJ2ZxtqcA93GpIIJLYz5D6RVFaD+kT9Jf2igO49v39Rg/tA/clrhNd27fv6jB/aB+5LXCQKBF9yEpPFLPT17+P5Agn9Wa6P8Ayg5Bosx+VmY/HGIx+2tPsq5KNsx4jf8A9BHEpMYl9U7jBkYHoACQAdyT9GU7tG5v/nC9Mi5ESDu4gdjpBJLEeBYnP0Y8qAtOxP8AG6fVTfsFT23fjZvqov8ANVZ2X8YW24pA8h0oxaMk9B3gKqT8NWmmXt34K63kdyFPdyRqhbwEiFtifDKkY88GgOYU6cnfivi/1UH77Ul078OiNrwK5eQaWv3iihU9WjiOuRwPd3Iz9HnQCnwcgXMJboJY8/RqXP6q7r26g/zYuOnfx5+UmP14r5/r6A4NxKPjvB3gZgLgIquD1WVMGOTHUqxAP3hQHz/RW3xXhMttM0M6FJEOCp/aD4g+BHWtShIUVZ33LssMCTTARiU+pGxxKy4zrCdQmdsnGSdq98qcvte3kVuufXb1iPyYxu7fYM/bihA32PLtzFwT/R4JZZeIOC5jQtoto91BIG2tt/iDW52TcPvrK/He2twsM47ty0TBVPVGO22DtnyY0uc7c4SvfSi2mkigixDEkcjImiL1AQAQNyCftFUf/tLd/wDarj/77/8ANQDn22cs9xei4QYjuRk+QlXAf5jS306q51X0FeRfz3wAMADMF1D4XEOQw/vYI+hxXz6RQIeOxj8cRfoTfuGtjtw/Gp+pi/z1r9i4/wBbxfoTfumtjtxH+tT9TF/noDn9WHLv9ctvr4f30qvqx5cH+m2318P76UJOsfyg/wAFafpy/sSkTsmcDjFtq85APpMbgU+fygx/Q2n6cv7qVx7hfEXt5o5o/bidXXyypzv8D0+2hCOn/wAoJT39ofDu5fnqTP7RXJ67h2g268Y4VFd2frvASxjG7gEASoR11LhTjxA26iuH0CIPSvontRIXgLhuum3A/S1R/wADXGeQ+Vnvr2ONVJjVlaVsbLGDk5Pm2NIHx+FOvbdzkkrLZQsGEba5SDtrGQqf3ckn4kDqDQM5twH+t2/10X761ddo0hXjF2ykhllBBBwQQqEEHwOapuXkJvLcDcmaEf8AGtXHadGRxe7yMZkB+wohFAdW5K5ph41ZPaXgBmC4cdC6j2ZU8mBxnHQ48DilHlLlGXh3MMMMm6kTGOTGzpofB+BHQjwP0iudcK4pJbTJNCxSSM5Vh+wjxBGQR4g19I8n8ywcUgjn0qJoD6yflROylWweullJx5/SKA+Z5vab6T+2vFe5vab6T+2vFCTNEdqmiLpRQH1ZRUZqc14do6zgPbB+NZPq4v3aTI5CpDKSCDkEHBBHQg+Bp17XoieKyYBP9HF0H5tJfcN7rfdNevia6Ec0uTq3I3a/7MPED5Bbj/8AaP8AMPt866xHIGAKkEEZBByCD0IPiK+UvR291vumm7krn65sCEZXlt87xEHK+ZjPgfh0Pw61z5cCe8S8Ztcnc+MezF9fb/4iVc334J/0G/YaVk45FdwQywNlTPbZBGGU94mzKdwabpYwylT0II+w7VfTeF+pXLyfJ3LXL8l7cR28ONT9SfZVQMsx+AH/AICuxp2BWvdYM85kx7Y0hc/oY6fDV9tM3LHZpaWE3fW4k1lCnrvqGklSdsdfVFNddRkfKHNXLMlhdNBLglcFXHR0PssPLoRjwINTy9zJ6IwdbeCWRW1LJMHYqRjGAHC7EZBxnfrX0zxXlW1uW1XFvFKwXSGdASFyTgHw3JO3nXDu1bs/SxlSS2DdzNqGjdtDrgkA9dJByM+R+FCTzxDtkuJ1Cz21nKoOQJIS4B8wC+xrQTtFwcjh3Dgf7N//AFSp6O3ut90/wo9Hb3W+6f4VFomhu4/2qXN3atatHBHE2nIiQqcKQwA9YgDIHhVDwLjgtm1+jwTOGDK0wdtJHTChwvXfcGq/0dvdb7p/hR6O3ut90/wpaFD3xHtluLhNFxbWcqZB0yRMwyOhwX6/GtG37TZYt7e0sYG8HjthqH0EsaUvR291vun+FHoze633TS0KLPj3N11enNzM8gByE9mMH4IMLn44zVRWT0Zvdb7po9Gb3W+6aWhRjp24P2s3UUPcTpFdw4xouFydI6DV4j9IGk30Zvdb7po9Gb3W+6aWhQ3tz9bqdUXCrJH8GYFwD8FIApd47zDPeS95cOXYDCjoiL4KqjZRWl6M3ut900ejN7rfdNLQox1t8L4tLbSiW3kaN16Mpx9II6EHyO1YPRm91vumj0dvdb7p/hS0KHuXtcadAl/ZW13p6MwKN9hwcfZitBu0COPez4daW7+EhUzOvxXXsD9hpT9Hb3W+6f4Uejt7rfdP8KWhRk4hxGSeRpJnaR26s5yT/AfCmDlXn+Th4Po9vb6yMNK6uZGGc4zrwB02AHQZpb9Hb3W+6f4Uejt7rfdP8KWhRt8Y4oLiTWIYoSclhDqCsWOScMzY+zArSjbDAkBgCDpOcHHgcEHB+Br16O3ut90/wo9Hb3W+6f4UtCmO/Bu164tIhFb29tHGCTpCyHc9TkyEk0r8f456VKZTDDCzElu5DKHZtySpYgHr0x1Oa0PR291vun+FHo7e633T/CloUMvLfPzWJDW9rbCTTpMrLI0hG2dzJgZxk4Ar3zH2hvfb3Nras4UqsgWRXUHOMESb4JyAcilf0Zvdb7po9Gb3W+6aWhRjq65e5m9EZXW2gkkRtSySh2ZTtjADhdvA4zVT6M3ut900ejN7rfdNLQodON9rM15GI7q2tZVByAyOCD0yCJAQcHwNJUzhmJChQSSFGcDPgMknA+JqfRm91vumj0Zvdb7ppaFFhy/zPcWUneW0hQn2l6ow/OU7H9o8Ku7rnqCZi9zwy2kkPtOjyQ6j5lVOCfjSp6M3ut900ejN7rfdNLQoarvtLuO5MFpHFZRHqtspDt9MhOrPxGDSiTWT0dvdb7p/hR6O3ut90/wpaFFxy3zT6EyultbySqdSyyq7Mp8MAOFGPPGfjWxzPzu1+S09tbiUgDvo1dZMDp+Xg+W4NL/o7e633T/Cj0dvdb7ppaFGOrjlbmiawuBNCfgyH2XU9Vb9oPgaq/R291vun+FHo7e633T/AApaFM8O2ST5kn51FZPR291vun+FHo7e633T/CloUz1ENqmskUDY9lvkailoUfSxooNFfCM9kjFGKmiotiiMUYqaKWxRqX3WL6+3/wARKbJ5tKMx/JBPyGaVL7rF9fb/AOIlM/EfwMn6D/sNfT+yf4X6/hHnarxlBy3zfLdSaXsprdShcSSOhU+zgYU5yc/qpopOtpZFhRocawiEBvZbYZUnwB6Z8OvhUt2iKBpazvO9/wB2IdQz8JQe7I+Oa20mtWaL6qTRTJhcWq3GO941BCcTTRRnGrEkiqdO4zgkbZB3qhTmBbslod4V2WTGBI35RTPVBsA3ic42GTXDhQuT317DE0rHIVlDiJB7CBiN8bknoWY42xVhPMkSFmIREUkk7KqqMk/AACvO1vtBZIvFjXz/ANHRhwdL6pGWiqK156sZHCJdQlmOANWMnyBIAzV9XjSjOHiTR1Jp8EUUUVS2SGKMVNFLYIoqarrnj8EdxHbvIBNKCUjwcsBnxxgdD1PhVkpS43Dpclhiiiiq2wFFFaNxxuCOZIHlRZZPYjJ9Zs5G32g/KrJSlwHS5N7FGK0E49Abg24lQzgZMQPrgYDdPoINerDjUM7OsMqyNEdLhTkqdxg/ap+VS4zW7RFo3cUVNRVbZIUVWcB5kgvFdrdi4RtDEqVw2M+PWo4zzLBatEs7lTO2hMKTlvVGNht7Q61f3c+rop35EWqstKKmqvi/M1ta49JnjiJ3Cs3rEeekZOPjiqxUpOo7ktpclnijFL91z7ZJCkxmDRyOY1ZFLDWACQcDI2I60wA1MoTj4lRCafAUVNRVLZIUUVX8X5ht7UA3MyRBumo7nHXCjc/KrRUpOluHS5LCitPhXGobmPvLeRZUBwWU7AjBIPkcEVtqwIyNx5jpRqUXTCpk0VNYrm4WNGdzhUVmY9cBQSdvoFQrYMlGK0OCcciu4RNbsWjJIBKld12Ox3qwqZKUXT2aCp7kUUVDMB1OPDfzqLYJxRipoqLYIoqaKWwSBRUrUVpbIINFBoqjLBRRRUAKKKKA1b7rF9fb/wCIlNVzFqjZRtqUjP0gilW+6xfX2/8AiJTeBX03sn+F+v4R52q8ZU2/AtMarqyVUDONtgBWlNCVbBpjNLt5fCSZ1XcRaUJ8Ne7MPsBXPxJHhWPtHR4sePrgqf3L4MsnLpe54qn5w/F93/Z5v3Gq4rT4xYd/byw5097G8erGcawVzjxxmvCxtKab80dklaaOEWNobvhsNtbWDvPrJN33YVNOpv8Aa+I3AOogDFOnFuN8SXiK8PtZo8m3i9eRRhWVAZH1aSSTpOxB9rpTtyly96DaJb6+80Fzq06c6mLdMnz861G5P/1qL/vekfd91o/NK51Z/VivVnrMcpyTSpdVXvbfr9jmWKSSrnYSuZu0KdbyS2W6S1FugBk7jvTLMAuoY0nSuSd8Dp49B5vu0u6PC7a4jKrMbhoZPUBR9K6hsfZztnHxpo412fM9211aXT2ssgxJhA6vjAzgkYOw89xnalvtT4VLHw+0ikla4cTnVLo0sdQc9BnGM4+ytMUtPNwjFL47fB32/JWSyK2b8PMHELPidvb30sc8d3sO7QL3bE6cDYE4bA3zkGqbmjn+5hmla3vllEchHcpa5iVMkAPMR7XgcdT0NNnCezplvEuru7ku2hGIg66dIGcEnJyRknw33qrk7IW7uaGO9dLeZxJ3XdA+sPZ1NqywH2dAfCohl0qncq2SvbZ7+nkS45K2PHM/Ol539glmUU3kKtodQVDybAliM4XOfs6V6ub64i4vw2C4MUkjRHvJBEhYsTNko5QMoIA2GPH41cydn2Z7CXvv6iiJp7v8Jo8c6vVz9tbnE+T++4lb3ve6fR1093ozq9s51Z29vyPSsffYYpRVcS7b3vRbom9/ihGXmrik/wDOBhnjRLJ3bLRrrKKXwg9Uj2UJyd+m9bvEO0e4PDbJ4Qi3N47R6yPUUo2gsFORkkr12G+1MHC+z7uVv177V6dr37vHd6u8/O9b2/h0qj5m5RtrThMENzJKe5lOieGLLq0hZiSmr2dsHfOQMVssmnyTUUlyqpf4738yrjOKuzJwzjnEIeMQ2N1PHMjRs5ZI1Ut6kjDO2QQy42xkAVPazF3U3D7wf7GcKx+BKuP3X+dUfItq9xxlblJJ7iKGNg9zOuksxRkAA3wPWGBnOxNdJ5v5aW/tGt2bRkqwfTq0lTnpkZyMjr41XLKGHUQbpbf+qVc3exaKcoP6HJLXiRj4ovEif6Oa7uowfDQqqq/qf/hrZ4Hx6aw4Ss0QHpHELh9LOMhVX1c46E6s4ztuacr3stSThsNkJtJhcyd73edRbXq9XVt7Q8fyRW/xXs8hn4fDaFiptwvdyqNw4GCSudw25Iz9u1aS1eCVJ8XT9FdfcosU1f7uU9hx++s+KQWd9MlylyoKusYRkb1h4AZGpcb+Bzt0rV5M5g4le3TjvYxBbz4kyih3QkgIuF8ApOduvWrzgfIDR3a3d5dPdzRrpjLIEVRuM4ycnc/aSdzW7ydyd6Abg973nfyd57GnT7W3U569dq555sCjLppypdtrvdr5F1Cdq+Dm/J/MzWHCL2ZAC5uQiZ3AZlG5HjgAnHnio5nivu84Y99MkwllR0CoFZCxiJUkABhgrv8ATTrw7stjSyuLSWUyCeQShwmkowA04GTnp8ia0l7KJWMBmv5JfRmUxq0fqKikHSBrzk4G+egxXUtTg63O+/lu1VKvIo8c6qv2xnXne2N36LmTve87vHdNp1A4Pr4xj49KROzXhkV/c3tzeKs0okACyDUFB1fknbwCjPTFdaJpF4r2ZE3TXNjdSWckmS4QakYnc7ahjJ3xuM+VcGDLjUZRT6G0t+fstrNpxlafNFL2xcPjhtbRIUWNfSCdKAKuSNzgVt8/c1TQ3DR296I2WMMLeO276TVgk63IwgIwfMA9POx4t2dSXNrDDPeNI8UrSmV48ltWwXGvYD6anivZy0l5LcwXb2/pCaJlWMMWUgBgrE+qDpHhXRjzYUoqcrrq7Xy1XZmcoz3aXNFLedoV23BIrqJQJTIYpZFTUqKufXC9BnYb7A/ZWzHzbcrwie4guVvpVdQHWHQ0SHGrXEB1G58Rg53ANWnD+RJ7eyS2tr0xMkjuZBCCHDjGlkLEEf8AWK88J7O3traVILx0nmkWR5xGMerq9UR5wFOo53/VR5NNTqvF5dr77bL0fyHTk+gdm3HXuUkaS9W6OEOgQiJ4idWoMABqBOACMjY1U9oXLNz6fFfQwJeRogVrdxnpq/I/KHrZ2yQR0pi5Q5H9DlmnkmM80+zN3YjUDOThF2yTj5dKOYuU7qefvbfiEtsCoUxqupds7j1huc9ayWbHHUOUGlGvLb02r+6LOLeOmtxJ45xyO64HM1ii2ixyr6RAFAyWKgaSAMZOk5wPZIrLd8bvbDgVtKs6FnaER4jX1IDExCEFcEgqPWppsezSGPh81p3jsbg6pJiBqLggqQPIEdM+J3rAezUvw02U900ul1aKTRjugo0qoXUcru3iOvwrdajB4eyl3Vtr98+xXonz3oni/M06cYsbZHAinjDSLpByf6T8rGR7I6UutzFxDiC38lvLHFbW6yJ3TICZF0vnLYyG0gnOQMkVfcL7NJI7u3uZr155Lfb102KAEKq+tlcZO++c1juOyoiac295LBBc572BFznOSQG1ezknwzgkVWGTTRqmrSW9bc7/ADrgOORivwbm97DgMHc4Ek08qB2GpUAOWbT4ncbfT1q15T5/me5lt2uBdL3Mkkc4h7oq6KWIKYGRsevw+irpey2M8OS0eZi0UjSxzqullZt/Zycj7fAdKsOC8rXMfeekXzXCvG0YUxBQpbbVkEkkf+Jq08+mlGT2bbf32rb6WiIwyJo59HzrxVuHen9/F3cUndsndLrfONz6uMDIXYg1s86y3M/EeGSRyqnfrG8AK5ETtoLFtvW3Px2pni7MtPCmsO/9qTvO97vpupxp1fm+fjWfmDs79IjtO7uGhls1VUlVM50hADjUMHKgjfxNWWp06napbyXHZrYPHOv6KHnHm28trqC3e4FtH3SFroW/eLJLj1/VxsurwG46+VdF4RMXt4mMiylkUmVNkc4GWUDoCd6V+YOR7m6XuzfsImjjSSNoFYMyABnBLeqzEZOPPrTPwXhS21vHBGSViUKC3U48T8ScmuHUTxPFFRrq70v+I2gpKTvg3aKKK4TY9CooAorQgg9aKCKMVRgKKMUYqKJCijFGKUDWvEJMWB0mgJ+AEiEn6AKbJJQqlmIAAySTgADqSfAUuEVpTcFhf20DDrpYkpn9AnT+qvW0OuWng4yVnNmwvI7TPD3Ul2zyLcTRwMcRrGVTWigAvq0d4AzaiCGHq6Ttmtq1tVjQJGAqr0A+Z+JJO5J61mAoxXFqNTkzyuT28vI1hjjBbBRRijFcxoFFGKMUoBRRijFAFFGKMUoBRRijFAFRU4oxQEAVNGKMUAUUYoxQBRRijFKAUUYoxSgFFGKMUAUUYoxQBRRijFKAUUYoxQBRU4qMUAUUYoxQBRRijFKAUUYoxSgFFGKMUoBRRijFKB6FRUgVFaF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data:image/jpeg;base64,/9j/4AAQSkZJRgABAQAAAQABAAD/2wCEAAkGBhQSEBUUERQWFBUUGBYXGBQUFR4YFBgWFh8VFxUcGhcdHSYeGhwjGxgXHy8gJCcpLC0sGB4xNTAqNSYrLCkBCQoKDgwOGg8PGjUdHR0tKTUsKiosLykqKi8pKiwuKiwtLSwpLCkqKTU1KTIpKiosKik1LCktLCkqKSksKSkpLP/AABEIAH0BkwMBIgACEQEDEQH/xAAcAAACAgMBAQAAAAAAAAAAAAAABgEFAwQHAgj/xABSEAACAQMCAwQGBAkIBwUJAAABAgMABBESIQUGMQcTQVEUIjJSYZFxc4GSMzVCYnKhsbLRCBUjNHSCs8IkJUNTotLwVIPB4fEWFzZjhJPD0+L/xAAaAQEAAwEBAQAAAAAAAAAAAAAAAQIDBAUG/8QALhEAAgIBAwIDCAIDAQAAAAAAAAECEQMEITESQTJRcQUTYYGhscHwM5Fi0eEi/9oADAMBAAIRAxEAPwDr1Fa9hxCOeNZIXV0boynI/wDI/CtivE4O05LzrzxPw/jDGM64mji1wsfVbY7j3W+I+3NdB5Z5sgvotcDbjGuNtnQ+TDy+I2Ncd7ZPxq31UX7DSlwvi0ttKssDlHXoR5eII6EHyO1d/uVOCa2Zh10z6oopH5G7Tor0LFNiK46Y/IkP5h8D+ad/LNPFcUoOLpmydin2qn/VNx/3f+IlfPOs+Z+dfQvar+Kbj/u/8RK+ea79L4DHJyTrPmfnRrPmfnUUV1GZOs+Z+dGs+Z+dRTR2fcljiVw8TSmIJGZNQXV+Uq4wSPP9VALGs+Z+dGs+Z+dNV3yEycXXh4cnU6AS6d9DKHLac+Aztnwr32iciDhkkKrKZRKrNkoFxpKjwJz1oQKWs+Z+dGs+Z+dGk4zjbzoSMnoCfoGaEhrPmfnRrPmfnQFJ6VAWgJ1nzPzo1nzPzoK460KpPTegDWfM/OjWfM/OhVz03+igL+qgDWfM/OjWfM/OpEZxnBx542+deaAnWfM/OjWfM/Om3kbkA36yzSzLb28PtysAd8aiBkgAAYJJ8x1rDznyvbWohNpdi7EuvIULldGnqVJ656YHShAsaz5n50az5n51JiPkflUaTjONvPwoSGs+Z+dGs+Z+dT3R8j8qBGfI/KgI1nzPzo1nzPzoK467U+codnEN1YteXN36PGrshygKjGkAli3iWA6UAh6z5n50az5n5098zdlhhtTd2dwl3Au7FAAyr4nYkMB49CPKkQIT0B+VCA1nzPzo1nzPzoEZzgA58sb/ACqCKEk6z5n50az5n50FSOoo7s4zg488bfOgDWfM/OjWfM/OhUJ6An6BQYz0wflQBrPmfnRrPmfnRoOcYOfLxoCHyPyoA1nzPzo1nzPzo7s+R+VGk+VAGs+Z+dGs+Z+dSIz4A/KvJGOtATrPmfnRrPmfnUpGT0BP0DO1eQM9N/ooCdZ8z86NZ8z86GQjqCPsqKA2ImOOp+dFRF0ooQW3K/OM9hKWhbKE+vE34N/s8D+cN/p6V3flPnSDiEeqI6XUevE3tr/zL+cP1V82N1NZrG+khkWSJ2R1OVZTgj/ryrDLhjP1Lxk0OPbJ+NW+qi/YaR6duO8Ju+I2ycS0rJ6vdyLGDqHdErr0+II3OOnljok1fH4a8iHyAOOldS5E7XCmmC/JZdgtx1ZfISe8PzuvnnrXLaKmcFNUwm0fQfafMr8HnZCGVhEQynIILpggjqK+fKtLbmWdLWS115hlxlG3CkMGynu7jcdDmquqYcfu00TJ2FFFFbFQrpPYsMNfv7tqd/LOo/5a5tTfyHzdFZQ3qyq5a4i7tCgBAOJB62SMDLDpmhB09kUzQ8XPsrw1nJ/+aAMfbh2X7KT+2Bi1pwqQ7lrc5PmStu38ap27Qx/MY4dpbvM6TJto7oPrx1znoOlZeYedLa6g4ZEVlxaaFmyo9ZQIlbR62/sHrjrQDrc8JP8ANL8O0HVHYx3IbScd+GaR11dM5xt8aqOy8XX8z3XoBUXBuE0FtOMYj1Z1bdM1rxdsz/zm0jGQ2Jyog0rqC6AAceerf2uhpbg5ohj4bd2kYkDTXCyRNgAKilMajqyGwvhn6aEDjx/meOz49A5Chu6SK90rhGaT2jjxxlWz5ACqztBiThll/N8LAtcSyXEhH+51EW6Z+hVP90+dLvPvM8V/JBMiusiwJHNqAwXXxBBORueuOgrx2h8yx310ssIdVEMceHAB1Lqz0J23oSXHbH/WrX+xw/tkq/7Iv9GtO/KFvS7uO32UnEahtTHHQamIz8Kq+YubOE3iq00V0Zo4FiUqVVMqDpyNe41Gq+TtJeCxs7fh7yRGFWMzFVw7sQ23X1clvI9KAs+QeGm05gnix+BW5CjzUYKfNSKvLnhSInE7mD8BfWPpCY6Bm1d6v2MQcfnfCqCTtDtf54N8qShHtzG66V1d6RpyPWwVwF3z4HatDl3tCSLhNxYzK7M6SLCygEKJB6ytkggat9s9aAvrnm64sOC8Ma2ZR3nfBwyBgwViQDncdT0xVD2scPiEtrcwoIvTLdZnjUYAc4JOPDIYfaM1s2vNfDJeH2lvex3Ltaazpi0hHLkkgsWzjGPLxpb515sbiFwJNAjjRBHFGN9Ea5xv5nP7B4UAwdnHO1vbwzWd+ha2uDksATpJAVgwG+CFUgjcEfLZ5p5dHCHt+I8NlEkMhIQvh9JdWxv+UpXVjO4I3zVRybxXhaQPHxG3kkcvqWROoXCjTsysNwT4jesvP3PUV3DDa2cRhtbfdQ3tEgFV2BOAAT1JJJyaAZe0vnW5FlaICmm8tQ03qDJLBM6T+T1NW13wknhL8N0HVFYx3IbScd9qaR1DdM9Nvzq59x7mq3uTw0FZNFpHHHN6oywUoW0b75Ckb460wxdsz/zm0rtIbFsqINK6gugAHHnqGfa8TQG7yVz5dNwq9csmbKKEQ/0Y2GGX1ve2UVl7NOK3Nxb8TnSSJLmSSFhJINMQbBByN8DH66R+DczQQWnEbcCQ+lBVhOBsql8a99tiOma2eSOaLSC0u7a9SZkuTH+BxnCZPUsMb4oCu7QJrhr5vS5IpZQiAvB+DK4yuMAbjO9N/Cf/AISufrv/AMkFIXMj2hmHoCyrFpGRMQX15bV0J2xp/XTlybzvYRcMeyvo5nV5GdhGNiMoy+trUg5UUBZdizH0PiIf8DoGc+zkpLr/AOELn7K3ez57kcCU2csEMnpD5a4xo043G4O+cfI0t8x9pMHobWXC7c28L5Dux9dgfaAAJ64wWJJxtWHl/mnh/wDNYsr+O4bEzTZh0gZOy7lh5nbFAMnIkt0bjjLKySXmhdLR47tpR3gUrq9XGQOu1Y+ceEm5uOEw3IjF9IcXIjxnu8qRq07Z0hv+LG2KV+Fc1WtqOIpbrMsd1EscGca1IDZLtq29ZuozWjyFzJFZ3hubgO5WOTRpAYmRhpBYkjbBbf40IHbtb/0qzW5CFTbXU1ucqVzGT6jDPh6q7/nUzcupeG14V6OU9G7gG6DhTlMLjAI1E41dPtrm8XaS89hd23EHkmaUKYWCrhHU6t+mBkL5+NZIu0KNH4UyCQegoUmGANQYKrafW32B648KEl12e82EcXa1tdK2c088gXRhsaWK4PVR6g2rxyzzJPe8wQ9+VPo5ulTSoXCgSDfz6Clrg3NVvBxs3oWTuO8lcKFHeASK22NWNi3n0rFyjzVFa8Te6kVyh7/SFALZlJ05BIHjvvQHTLGzReLPxHA0TW9oyeXe3bLCftwh+9WpypG68Y413TKr6WKM/sKxJKlvzQTvSbF2jD0Gxtir6raeOSR9sNHEzMirvkkZ8cdK3eH8/Wgv+IyzJMYL1NAVAveAEANn1sDx8TQgtbSW6bmCwF7LBM4WTS1v7AUrNscAb5Gftq5ThyNeTX0IxHd2V0HA/JuItKyD7cf8JpBsOP8ADbTiNrcWcdwIou8Mok0s5LKyppGrH5W+9bXKXaSltFewzK7RzmV4dIBKNKGDA5IwCCp28QfOgLjss5yuDa3URKaLO0d4vUGQy6iNR/Krm3HuOy3k7TzkGRgoJVdI9UBRt9Aq25J5ljs0vFlDk3Fs8KaADhmyAWyRgb/GlmhJ1Ti3H5ODWVhHZBFeeIXE0jIGMhOkhST4bkeeAMY3zcDh8Y5g4fcRII/TIGmZB0DmN8nHxBGfiM+NKNnzfYXNnBBxSKYvaDTHJARl49sI+SMbAD7Acg16XtKR+MQ3kkbJbwKY44kwXVNLqPEDJLZ69AB4UBs9q0vEe7UXrwNCZmMQixrBAcLqwAfZPzrm1bHEbgSTSOvR3dhnrhmJGfnWvQGeLpRRF0ooSYW6morq3PXZCRqm4eMjctb+I8zGfH9H5eVcqZSCQQQRsQdiCOuRVIZIzVolpo752PfiqP6yb96tLnrspjudU1ppin3JTpHIf8jfHofHzrd7HfxUn1k371O1ebKbhkbRuknHc+U76xkhkaOVGR1OGVhgj/rzrBX0pzZyVBfx4lGmQD1JlHrr/wAy/mn9VcH5p5PnsJNMy5U50Sr+DcfA+B/NO9d2LNGfwZjKLRU2Vk80ixxKXdyFVR1LHoN9qYOL9m3ELaIyy250AZZkZX0jzYKSQPj0rB2f/jWz+vT9tfUrLkb1uUPjuimjnblSWC8uTHbyi3WV9L923dheuA2MYGSPspXoSFXfLHDLW4lSK4mlheRwiskavH62Auolgw3OOh8KpKsOXv65b/XQ/vrQgfeaOyyz4eqNc30oEhKrptwxyBk9G2pdHB+E/wDb7gf/AEZ/5q6B/KD/AANp9ZJ+6tcUoBy5l5KtobBLy0uzco8oiwY9GDhmORnIIwNiPGqHgFpbSuEuZZYtTKqtHGrqM7ZbLAjfyBrLxMT2sRtJCAknc3JXqQzIdG56HS+CPgPKqu1/CJ+kv7RQHS+Z+ya0sIhLc30oVmCDTbhiWIJ6BvIGqC05Z4ZMdMfEzGx6C4tii/fDYH2mui9v39Rg/tA/clrhNAN3MnZfeWid7hZ4cZ72A6gF65K9QPjuPjSjXTexfnF47kWUjFoZtWgE50SAE7eSsAQR54PnVb2v8pJZXoeFQsVwpcKNgrg4kUDy3DAeGoigNfkjk204jJ3IuZopghcq0KlDjGrSwfO2fECp535MtOHSdybmaWYprCrCoQZyF1MXzuR4A7Vsdif43T6qb9gqe278bN9VF/moBDTGRnOPHHXHjT7wHkOxu7aa4W9mjW3GZVkgXUowSDs5DZwcY8RSDTpyaf8AVXF/qoP32oBV4kkIfFu0jpj2pUVGz+irMMdPGtrl3lme+m7q2TU3VidkRfNm8B+s+GarAMnbc19APbLwPgbNGB35VctjdriTAz8QmTgeS/E0BzzifJPDrE6L6+keb8qG0jBK/SzZA+3B+Fa1py9wq5cJBezwO2y+lxLoJPQa0IA+2kyWUsxZiWZiSWJySTuST4mvNAOXPfZ4eGQwF5e8klaUNpGEAXQVxnfO5yT/AOqbTTx3mz0rhlrDKxaa2kkXJB3hKroJbxIxp8/VFK1AFN/NvZ69lZWtwxJMw/pVP+zdhqQD+7kHPip861OQOCrcXqmX8Bbq08xPQRxb4P0nA+ddd4JxVePcKuYpAFk1OuPdOS9u32DAPnpagPn6nvgPZ/bScOW9u702yszpju9WSpKgLvqYnGcAUjzwMjsjjSyEqwPUMpwR8xVhfceaS1t7bGEt+9Oc+00raiSPDA2+fnQDZwLkbh15cCC34hM0jBiAbUqMKMncnyr1zByFw6yn7m4v5lfSrYFqWGGzjcE+Va3Yx+OIv0Jv3DWx24fjU/Uxf56A8cU7PbUcOlvbS9NwsRUFe60bsyqQ2TqU4bPSl/ljhVrcSRwzzTQySOEUrErx5YgLklwwyT5VrcM4+0NvcwAakukRTvjS0bB1YDxPUf3vhWPl3+uW318P76UA884dmFrw2JZJ7uZtbaVSOBSxIGT1cAAefxFc5m06joyVycagA2PDIG2fors38oP8Fafpy/sSuTcvcIN1dQwKcGV1XPkD7R+xQT9lAW/KHZ9cX+XXTFAmdc8myDG50j8ogdfAeJrZubLg0LaDNe3JGxkhWOOP46Q4JNPnbNfCz4fb2VsO7STIKrt/RRY2/vMwJ88HzNcToB9tuzuC9iZ+FXRldBlra4UJMB4YYeqfp6fGke6tXidkkUo6EhlYYYEdQRW/yxxx7O7inQ40MNQ95Ds6n4Fc/qrqnbry0jRR30YAYFY5CPykb8GT8QdvoYeQoDm3KvCLS5kSK4nlgeRtKsI1aLJ2UE6gQSdumOlX/PvZPJw+ITRSGeIbSEppaMn2SQCcqemfA486T+A/1u3+ui/fWu+8M54jl4jd8NugvtssWoDTIhVS0bD3tzjzG3UbgfOlOXJHJ9pxCQQ+kzRT6S2kxKUbTjVpbXnbruBtU9pXIDcOn1Rgm2lJ7tuuk9TGx8x4HxHxBo7Hz/ri3+iX/DegKXmTh9rDI0dtNLMyMVZnjVI/VyDpIYk7+YAqmr3P7TfSf214oSZ4ulFEXSigPqyk3nfs1hvgZI8RXH+8A9V/hIB1/SG4+PSnKivGjJxdo6mrFPsz4bJbWPcTALLHJJqXIONR1KdvAg5HmKbK4l2hcwz2fGnlt3KHu4cjqjDT0ZehH/QxT/yV2jQX4CHEVwBvETs3mYz+UPh1H661yY5ePzKxkuBurW4jw6OeNo5kWRGGCrDI/wDI/Eb1s0Vgti5yb/3ZPZcUtJ4Drt/SIsgn149RwAfeGSBkfb512wUu8Y9mL6+2/wAVKvppdKlj+SCfkM16mCblHc5sipnthmvm3ta4BHacSZYQFSRFlCDYKWLBgB4DKk4+NdOm7c+HiLUvfM+No+7wc+RYnT9uTXFOaeY5L66e4lABfACjoiLsqj6PPxJJrcoipqw5e/rlv9dD++tV9WHLo/0y3+uh/fWgO3ds3FYoIrczWsd0GdwBI7KFIAyRp65+NczsudbJJFZuE25AIO0rk/YGBU/aKef5Qf4G0+sk/dWuKUA49rF4svEjJHukkNu6n81kBH6jSna/hF/SX9oq95Z5VNxFPcTaltraJ2ZxtqcA93GpIIJLYz5D6RVFaD+kT9Jf2igO49v39Rg/tA/clrhNd27fv6jB/aB+5LXCQKBF9yEpPFLPT17+P5Agn9Wa6P8Ayg5Bosx+VmY/HGIx+2tPsq5KNsx4jf8A9BHEpMYl9U7jBkYHoACQAdyT9GU7tG5v/nC9Mi5ESDu4gdjpBJLEeBYnP0Y8qAtOxP8AG6fVTfsFT23fjZvqov8ANVZ2X8YW24pA8h0oxaMk9B3gKqT8NWmmXt34K63kdyFPdyRqhbwEiFtifDKkY88GgOYU6cnfivi/1UH77Ul078OiNrwK5eQaWv3iihU9WjiOuRwPd3Iz9HnQCnwcgXMJboJY8/RqXP6q7r26g/zYuOnfx5+UmP14r5/r6A4NxKPjvB3gZgLgIquD1WVMGOTHUqxAP3hQHz/RW3xXhMttM0M6FJEOCp/aD4g+BHWtShIUVZ33LssMCTTARiU+pGxxKy4zrCdQmdsnGSdq98qcvte3kVuufXb1iPyYxu7fYM/bihA32PLtzFwT/R4JZZeIOC5jQtoto91BIG2tt/iDW52TcPvrK/He2twsM47ty0TBVPVGO22DtnyY0uc7c4SvfSi2mkigixDEkcjImiL1AQAQNyCftFUf/tLd/wDarj/77/8ANQDn22cs9xei4QYjuRk+QlXAf5jS306q51X0FeRfz3wAMADMF1D4XEOQw/vYI+hxXz6RQIeOxj8cRfoTfuGtjtw/Gp+pi/z1r9i4/wBbxfoTfumtjtxH+tT9TF/noDn9WHLv9ctvr4f30qvqx5cH+m2318P76UJOsfyg/wAFafpy/sSkTsmcDjFtq85APpMbgU+fygx/Q2n6cv7qVx7hfEXt5o5o/bidXXyypzv8D0+2hCOn/wAoJT39ofDu5fnqTP7RXJ67h2g268Y4VFd2frvASxjG7gEASoR11LhTjxA26iuH0CIPSvontRIXgLhuum3A/S1R/wADXGeQ+Vnvr2ONVJjVlaVsbLGDk5Pm2NIHx+FOvbdzkkrLZQsGEba5SDtrGQqf3ckn4kDqDQM5twH+t2/10X761ddo0hXjF2ykhllBBBwQQqEEHwOapuXkJvLcDcmaEf8AGtXHadGRxe7yMZkB+wohFAdW5K5ph41ZPaXgBmC4cdC6j2ZU8mBxnHQ48DilHlLlGXh3MMMMm6kTGOTGzpofB+BHQjwP0iudcK4pJbTJNCxSSM5Vh+wjxBGQR4g19I8n8ywcUgjn0qJoD6yflROylWweullJx5/SKA+Z5vab6T+2vFe5vab6T+2vFCTNEdqmiLpRQH1ZRUZqc14do6zgPbB+NZPq4v3aTI5CpDKSCDkEHBBHQg+Bp17XoieKyYBP9HF0H5tJfcN7rfdNevia6Ec0uTq3I3a/7MPED5Bbj/8AaP8AMPt866xHIGAKkEEZBByCD0IPiK+UvR291vumm7krn65sCEZXlt87xEHK+ZjPgfh0Pw61z5cCe8S8Ztcnc+MezF9fb/4iVc334J/0G/YaVk45FdwQywNlTPbZBGGU94mzKdwabpYwylT0II+w7VfTeF+pXLyfJ3LXL8l7cR28ONT9SfZVQMsx+AH/AICuxp2BWvdYM85kx7Y0hc/oY6fDV9tM3LHZpaWE3fW4k1lCnrvqGklSdsdfVFNddRkfKHNXLMlhdNBLglcFXHR0PssPLoRjwINTy9zJ6IwdbeCWRW1LJMHYqRjGAHC7EZBxnfrX0zxXlW1uW1XFvFKwXSGdASFyTgHw3JO3nXDu1bs/SxlSS2DdzNqGjdtDrgkA9dJByM+R+FCTzxDtkuJ1Cz21nKoOQJIS4B8wC+xrQTtFwcjh3Dgf7N//AFSp6O3ut90/wo9Hb3W+6f4VFomhu4/2qXN3atatHBHE2nIiQqcKQwA9YgDIHhVDwLjgtm1+jwTOGDK0wdtJHTChwvXfcGq/0dvdb7p/hR6O3ut90/wpaFD3xHtluLhNFxbWcqZB0yRMwyOhwX6/GtG37TZYt7e0sYG8HjthqH0EsaUvR291vun+FHoze633TS0KLPj3N11enNzM8gByE9mMH4IMLn44zVRWT0Zvdb7po9Gb3W+6aWhRjp24P2s3UUPcTpFdw4xouFydI6DV4j9IGk30Zvdb7po9Gb3W+6aWhQ3tz9bqdUXCrJH8GYFwD8FIApd47zDPeS95cOXYDCjoiL4KqjZRWl6M3ut900ejN7rfdNLQox1t8L4tLbSiW3kaN16Mpx9II6EHyO1YPRm91vumj0dvdb7p/hS0KHuXtcadAl/ZW13p6MwKN9hwcfZitBu0COPez4daW7+EhUzOvxXXsD9hpT9Hb3W+6f4Uejt7rfdP8KWhRk4hxGSeRpJnaR26s5yT/AfCmDlXn+Th4Po9vb6yMNK6uZGGc4zrwB02AHQZpb9Hb3W+6f4Uejt7rfdP8KWhRt8Y4oLiTWIYoSclhDqCsWOScMzY+zArSjbDAkBgCDpOcHHgcEHB+Br16O3ut90/wo9Hb3W+6f4UtCmO/Bu164tIhFb29tHGCTpCyHc9TkyEk0r8f456VKZTDDCzElu5DKHZtySpYgHr0x1Oa0PR291vun+FHo7e633T/CloUMvLfPzWJDW9rbCTTpMrLI0hG2dzJgZxk4Ar3zH2hvfb3Nras4UqsgWRXUHOMESb4JyAcilf0Zvdb7po9Gb3W+6aWhRjq65e5m9EZXW2gkkRtSySh2ZTtjADhdvA4zVT6M3ut900ejN7rfdNLQodON9rM15GI7q2tZVByAyOCD0yCJAQcHwNJUzhmJChQSSFGcDPgMknA+JqfRm91vumj0Zvdb7ppaFFhy/zPcWUneW0hQn2l6ow/OU7H9o8Ku7rnqCZi9zwy2kkPtOjyQ6j5lVOCfjSp6M3ut900ejN7rfdNLQoarvtLuO5MFpHFZRHqtspDt9MhOrPxGDSiTWT0dvdb7p/hR6O3ut90/wpaFFxy3zT6EyultbySqdSyyq7Mp8MAOFGPPGfjWxzPzu1+S09tbiUgDvo1dZMDp+Xg+W4NL/o7e633T/Cj0dvdb7ppaFGOrjlbmiawuBNCfgyH2XU9Vb9oPgaq/R291vun+FHo7e633T/AApaFM8O2ST5kn51FZPR291vun+FHo7e633T/CloUz1ENqmskUDY9lvkailoUfSxooNFfCM9kjFGKmiotiiMUYqaKWxRqX3WL6+3/wARKbJ5tKMx/JBPyGaVL7rF9fb/AOIlM/EfwMn6D/sNfT+yf4X6/hHnarxlBy3zfLdSaXsprdShcSSOhU+zgYU5yc/qpopOtpZFhRocawiEBvZbYZUnwB6Z8OvhUt2iKBpazvO9/wB2IdQz8JQe7I+Oa20mtWaL6qTRTJhcWq3GO941BCcTTRRnGrEkiqdO4zgkbZB3qhTmBbslod4V2WTGBI35RTPVBsA3ic42GTXDhQuT317DE0rHIVlDiJB7CBiN8bknoWY42xVhPMkSFmIREUkk7KqqMk/AACvO1vtBZIvFjXz/ANHRhwdL6pGWiqK156sZHCJdQlmOANWMnyBIAzV9XjSjOHiTR1Jp8EUUUVS2SGKMVNFLYIoqarrnj8EdxHbvIBNKCUjwcsBnxxgdD1PhVkpS43Dpclhiiiiq2wFFFaNxxuCOZIHlRZZPYjJ9Zs5G32g/KrJSlwHS5N7FGK0E49Abg24lQzgZMQPrgYDdPoINerDjUM7OsMqyNEdLhTkqdxg/ap+VS4zW7RFo3cUVNRVbZIUVWcB5kgvFdrdi4RtDEqVw2M+PWo4zzLBatEs7lTO2hMKTlvVGNht7Q61f3c+rop35EWqstKKmqvi/M1ta49JnjiJ3Cs3rEeekZOPjiqxUpOo7ktpclnijFL91z7ZJCkxmDRyOY1ZFLDWACQcDI2I60wA1MoTj4lRCafAUVNRVLZIUUVX8X5ht7UA3MyRBumo7nHXCjc/KrRUpOluHS5LCitPhXGobmPvLeRZUBwWU7AjBIPkcEVtqwIyNx5jpRqUXTCpk0VNYrm4WNGdzhUVmY9cBQSdvoFQrYMlGK0OCcciu4RNbsWjJIBKld12Ox3qwqZKUXT2aCp7kUUVDMB1OPDfzqLYJxRipoqLYIoqaKWwSBRUrUVpbIINFBoqjLBRRRUAKKKKA1b7rF9fb/wCIlNVzFqjZRtqUjP0gilW+6xfX2/8AiJTeBX03sn+F+v4R52q8ZU2/AtMarqyVUDONtgBWlNCVbBpjNLt5fCSZ1XcRaUJ8Ne7MPsBXPxJHhWPtHR4sePrgqf3L4MsnLpe54qn5w/F93/Z5v3Gq4rT4xYd/byw5097G8erGcawVzjxxmvCxtKab80dklaaOEWNobvhsNtbWDvPrJN33YVNOpv8Aa+I3AOogDFOnFuN8SXiK8PtZo8m3i9eRRhWVAZH1aSSTpOxB9rpTtyly96DaJb6+80Fzq06c6mLdMnz861G5P/1qL/vekfd91o/NK51Z/VivVnrMcpyTSpdVXvbfr9jmWKSSrnYSuZu0KdbyS2W6S1FugBk7jvTLMAuoY0nSuSd8Dp49B5vu0u6PC7a4jKrMbhoZPUBR9K6hsfZztnHxpo412fM9211aXT2ssgxJhA6vjAzgkYOw89xnalvtT4VLHw+0ikla4cTnVLo0sdQc9BnGM4+ytMUtPNwjFL47fB32/JWSyK2b8PMHELPidvb30sc8d3sO7QL3bE6cDYE4bA3zkGqbmjn+5hmla3vllEchHcpa5iVMkAPMR7XgcdT0NNnCezplvEuru7ku2hGIg66dIGcEnJyRknw33qrk7IW7uaGO9dLeZxJ3XdA+sPZ1NqywH2dAfCohl0qncq2SvbZ7+nkS45K2PHM/Ol539glmUU3kKtodQVDybAliM4XOfs6V6ub64i4vw2C4MUkjRHvJBEhYsTNko5QMoIA2GPH41cydn2Z7CXvv6iiJp7v8Jo8c6vVz9tbnE+T++4lb3ve6fR1093ozq9s51Z29vyPSsffYYpRVcS7b3vRbom9/ihGXmrik/wDOBhnjRLJ3bLRrrKKXwg9Uj2UJyd+m9bvEO0e4PDbJ4Qi3N47R6yPUUo2gsFORkkr12G+1MHC+z7uVv177V6dr37vHd6u8/O9b2/h0qj5m5RtrThMENzJKe5lOieGLLq0hZiSmr2dsHfOQMVssmnyTUUlyqpf4738yrjOKuzJwzjnEIeMQ2N1PHMjRs5ZI1Ut6kjDO2QQy42xkAVPazF3U3D7wf7GcKx+BKuP3X+dUfItq9xxlblJJ7iKGNg9zOuksxRkAA3wPWGBnOxNdJ5v5aW/tGt2bRkqwfTq0lTnpkZyMjr41XLKGHUQbpbf+qVc3exaKcoP6HJLXiRj4ovEif6Oa7uowfDQqqq/qf/hrZ4Hx6aw4Ss0QHpHELh9LOMhVX1c46E6s4ztuacr3stSThsNkJtJhcyd73edRbXq9XVt7Q8fyRW/xXs8hn4fDaFiptwvdyqNw4GCSudw25Iz9u1aS1eCVJ8XT9FdfcosU1f7uU9hx++s+KQWd9MlylyoKusYRkb1h4AZGpcb+Bzt0rV5M5g4le3TjvYxBbz4kyih3QkgIuF8ApOduvWrzgfIDR3a3d5dPdzRrpjLIEVRuM4ycnc/aSdzW7ydyd6Abg973nfyd57GnT7W3U569dq555sCjLppypdtrvdr5F1Cdq+Dm/J/MzWHCL2ZAC5uQiZ3AZlG5HjgAnHnio5nivu84Y99MkwllR0CoFZCxiJUkABhgrv8ATTrw7stjSyuLSWUyCeQShwmkowA04GTnp8ia0l7KJWMBmv5JfRmUxq0fqKikHSBrzk4G+egxXUtTg63O+/lu1VKvIo8c6qv2xnXne2N36LmTve87vHdNp1A4Pr4xj49KROzXhkV/c3tzeKs0okACyDUFB1fknbwCjPTFdaJpF4r2ZE3TXNjdSWckmS4QakYnc7ahjJ3xuM+VcGDLjUZRT6G0t+fstrNpxlafNFL2xcPjhtbRIUWNfSCdKAKuSNzgVt8/c1TQ3DR296I2WMMLeO276TVgk63IwgIwfMA9POx4t2dSXNrDDPeNI8UrSmV48ltWwXGvYD6anivZy0l5LcwXb2/pCaJlWMMWUgBgrE+qDpHhXRjzYUoqcrrq7Xy1XZmcoz3aXNFLedoV23BIrqJQJTIYpZFTUqKufXC9BnYb7A/ZWzHzbcrwie4guVvpVdQHWHQ0SHGrXEB1G58Rg53ANWnD+RJ7eyS2tr0xMkjuZBCCHDjGlkLEEf8AWK88J7O3traVILx0nmkWR5xGMerq9UR5wFOo53/VR5NNTqvF5dr77bL0fyHTk+gdm3HXuUkaS9W6OEOgQiJ4idWoMABqBOACMjY1U9oXLNz6fFfQwJeRogVrdxnpq/I/KHrZ2yQR0pi5Q5H9DlmnkmM80+zN3YjUDOThF2yTj5dKOYuU7qefvbfiEtsCoUxqupds7j1huc9ayWbHHUOUGlGvLb02r+6LOLeOmtxJ45xyO64HM1ii2ixyr6RAFAyWKgaSAMZOk5wPZIrLd8bvbDgVtKs6FnaER4jX1IDExCEFcEgqPWppsezSGPh81p3jsbg6pJiBqLggqQPIEdM+J3rAezUvw02U900ul1aKTRjugo0qoXUcru3iOvwrdajB4eyl3Vtr98+xXonz3oni/M06cYsbZHAinjDSLpByf6T8rGR7I6UutzFxDiC38lvLHFbW6yJ3TICZF0vnLYyG0gnOQMkVfcL7NJI7u3uZr155Lfb102KAEKq+tlcZO++c1juOyoiac295LBBc572BFznOSQG1ezknwzgkVWGTTRqmrSW9bc7/ADrgOORivwbm97DgMHc4Ek08qB2GpUAOWbT4ncbfT1q15T5/me5lt2uBdL3Mkkc4h7oq6KWIKYGRsevw+irpey2M8OS0eZi0UjSxzqullZt/Zycj7fAdKsOC8rXMfeekXzXCvG0YUxBQpbbVkEkkf+Jq08+mlGT2bbf32rb6WiIwyJo59HzrxVuHen9/F3cUndsndLrfONz6uMDIXYg1s86y3M/EeGSRyqnfrG8AK5ETtoLFtvW3Px2pni7MtPCmsO/9qTvO97vpupxp1fm+fjWfmDs79IjtO7uGhls1VUlVM50hADjUMHKgjfxNWWp06napbyXHZrYPHOv6KHnHm28trqC3e4FtH3SFroW/eLJLj1/VxsurwG46+VdF4RMXt4mMiylkUmVNkc4GWUDoCd6V+YOR7m6XuzfsImjjSSNoFYMyABnBLeqzEZOPPrTPwXhS21vHBGSViUKC3U48T8ScmuHUTxPFFRrq70v+I2gpKTvg3aKKK4TY9CooAorQgg9aKCKMVRgKKMUYqKJCijFGKUDWvEJMWB0mgJ+AEiEn6AKbJJQqlmIAAySTgADqSfAUuEVpTcFhf20DDrpYkpn9AnT+qvW0OuWng4yVnNmwvI7TPD3Ul2zyLcTRwMcRrGVTWigAvq0d4AzaiCGHq6Ttmtq1tVjQJGAqr0A+Z+JJO5J61mAoxXFqNTkzyuT28vI1hjjBbBRRijFcxoFFGKMUoBRRijFAFFGKMUoBRRijFAFRU4oxQEAVNGKMUAUUYoxQBRRijFKAUUYoxSgFFGKMUAUUYoxQBRRijFKAUUYoxQBRU4qMUAUUYoxQBRRijFKAUUYoxSgFFGKMUoBRRijFKB6FRUgVFaF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05387" y="6313812"/>
            <a:ext cx="1376214" cy="426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20000" b="100000" l="11471" r="91471"/>
                    </a14:imgEffect>
                  </a14:imgLayer>
                </a14:imgProps>
              </a:ext>
              <a:ext uri="{28A0092B-C50C-407E-A947-70E740481C1C}">
                <a14:useLocalDpi xmlns:a14="http://schemas.microsoft.com/office/drawing/2010/main" val="0"/>
              </a:ext>
            </a:extLst>
          </a:blip>
          <a:srcRect/>
          <a:stretch>
            <a:fillRect/>
          </a:stretch>
        </p:blipFill>
        <p:spPr bwMode="auto">
          <a:xfrm>
            <a:off x="990600" y="4191000"/>
            <a:ext cx="3238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descr="EduCTELogoK_340x10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086600" y="6333984"/>
            <a:ext cx="1371600" cy="4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02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wmf"/><Relationship Id="rId4" Type="http://schemas.openxmlformats.org/officeDocument/2006/relationships/image" Target="../media/image7.gif"/></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file:///C:\Users\mtrexle1\Desktop\BUZZ%20Training\BUZ_SI_2015\A%20Parent%20Reflects%20on%20Building%20Relationships%20with%20Teachers.mp4" TargetMode="External"/><Relationship Id="rId5" Type="http://schemas.openxmlformats.org/officeDocument/2006/relationships/image" Target="../media/image12.png"/><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0.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3.wmf"/></Relationships>
</file>

<file path=ppt/slides/_rels/slide2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3.wdp"/><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6.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18.png"/><Relationship Id="rId4" Type="http://schemas.openxmlformats.org/officeDocument/2006/relationships/diagramLayout" Target="../diagrams/layout6.xml"/><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18.png"/><Relationship Id="rId4" Type="http://schemas.openxmlformats.org/officeDocument/2006/relationships/diagramLayout" Target="../diagrams/layout7.xml"/><Relationship Id="rId9"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20.jpeg"/><Relationship Id="rId4" Type="http://schemas.openxmlformats.org/officeDocument/2006/relationships/diagramLayout" Target="../diagrams/layout8.xml"/><Relationship Id="rId9" Type="http://schemas.openxmlformats.org/officeDocument/2006/relationships/image" Target="../media/image19.png"/></Relationships>
</file>

<file path=ppt/slides/_rels/slide29.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20.jpeg"/><Relationship Id="rId4" Type="http://schemas.openxmlformats.org/officeDocument/2006/relationships/diagramLayout" Target="../diagrams/layout9.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20.jpeg"/><Relationship Id="rId4" Type="http://schemas.openxmlformats.org/officeDocument/2006/relationships/diagramLayout" Target="../diagrams/layout10.xml"/><Relationship Id="rId9"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image" Target="../media/image7.gif"/></Relationships>
</file>

<file path=ppt/slides/_rels/slide3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image" Target="../media/image25.wmf"/><Relationship Id="rId4" Type="http://schemas.microsoft.com/office/2007/relationships/hdphoto" Target="../media/hdphoto4.wdp"/></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9.wmf"/><Relationship Id="rId4" Type="http://schemas.microsoft.com/office/2007/relationships/hdphoto" Target="../media/hdphoto5.wdp"/></Relationships>
</file>

<file path=ppt/slides/_rels/slide37.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image" Target="../media/image7.gif"/><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openxmlformats.org/officeDocument/2006/relationships/image" Target="../media/image10.wmf"/></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6.png"/><Relationship Id="rId7" Type="http://schemas.openxmlformats.org/officeDocument/2006/relationships/diagramColors" Target="../diagrams/colors14.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50.gif"/></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51.png"/><Relationship Id="rId4" Type="http://schemas.microsoft.com/office/2007/relationships/hdphoto" Target="../media/hdphoto5.wdp"/></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image" Target="../media/image20.jpeg"/><Relationship Id="rId4" Type="http://schemas.openxmlformats.org/officeDocument/2006/relationships/diagramLayout" Target="../diagrams/layout15.xml"/><Relationship Id="rId9"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wmf"/><Relationship Id="rId4" Type="http://schemas.openxmlformats.org/officeDocument/2006/relationships/image" Target="../media/image25.wmf"/></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57.wmf"/><Relationship Id="rId5" Type="http://schemas.openxmlformats.org/officeDocument/2006/relationships/image" Target="../media/image56.jpeg"/><Relationship Id="rId4" Type="http://schemas.openxmlformats.org/officeDocument/2006/relationships/image" Target="../media/image55.wmf"/></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57.wmf"/><Relationship Id="rId5" Type="http://schemas.openxmlformats.org/officeDocument/2006/relationships/image" Target="../media/image56.jpeg"/><Relationship Id="rId4" Type="http://schemas.openxmlformats.org/officeDocument/2006/relationships/image" Target="../media/image55.wmf"/></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29.wmf"/><Relationship Id="rId4" Type="http://schemas.microsoft.com/office/2007/relationships/hdphoto" Target="../media/hdphoto5.wdp"/></Relationships>
</file>

<file path=ppt/slides/_rels/slide56.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7.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60.png"/><Relationship Id="rId4" Type="http://schemas.microsoft.com/office/2007/relationships/hdphoto" Target="../media/hdphoto6.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877579" y="1613237"/>
            <a:ext cx="5765800" cy="1384995"/>
          </a:xfrm>
          <a:prstGeom prst="rect">
            <a:avLst/>
          </a:prstGeom>
          <a:solidFill>
            <a:schemeClr val="tx1"/>
          </a:solidFill>
        </p:spPr>
        <p:txBody>
          <a:bodyPr wrap="square" rtlCol="0">
            <a:spAutoFit/>
          </a:bodyPr>
          <a:lstStyle/>
          <a:p>
            <a:pPr algn="ctr"/>
            <a:r>
              <a:rPr lang="en-US" sz="2800" b="1" dirty="0" err="1" smtClean="0">
                <a:solidFill>
                  <a:schemeClr val="bg1"/>
                </a:solidFill>
              </a:rPr>
              <a:t>BUZzzz</a:t>
            </a:r>
            <a:r>
              <a:rPr lang="en-US" sz="2800" b="1" dirty="0" smtClean="0">
                <a:solidFill>
                  <a:schemeClr val="bg1"/>
                </a:solidFill>
              </a:rPr>
              <a:t> Summer Institute: </a:t>
            </a:r>
            <a:r>
              <a:rPr lang="en-US" sz="2800" b="1" i="1" dirty="0" smtClean="0">
                <a:solidFill>
                  <a:schemeClr val="bg1"/>
                </a:solidFill>
              </a:rPr>
              <a:t>Fundamentals</a:t>
            </a:r>
          </a:p>
          <a:p>
            <a:pPr algn="ctr"/>
            <a:r>
              <a:rPr lang="en-US" sz="2800" b="1" dirty="0" smtClean="0">
                <a:solidFill>
                  <a:schemeClr val="bg1"/>
                </a:solidFill>
              </a:rPr>
              <a:t>Day 1 </a:t>
            </a:r>
          </a:p>
        </p:txBody>
      </p:sp>
      <p:grpSp>
        <p:nvGrpSpPr>
          <p:cNvPr id="14" name="Group 13"/>
          <p:cNvGrpSpPr/>
          <p:nvPr/>
        </p:nvGrpSpPr>
        <p:grpSpPr>
          <a:xfrm>
            <a:off x="518831" y="-32409"/>
            <a:ext cx="8153400" cy="1639812"/>
            <a:chOff x="351530" y="-413409"/>
            <a:chExt cx="8153400" cy="1639812"/>
          </a:xfrm>
        </p:grpSpPr>
        <p:sp>
          <p:nvSpPr>
            <p:cNvPr id="15" name="Flowchart: Process 14"/>
            <p:cNvSpPr/>
            <p:nvPr/>
          </p:nvSpPr>
          <p:spPr>
            <a:xfrm>
              <a:off x="351530" y="-413409"/>
              <a:ext cx="8153400" cy="1639812"/>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smtClean="0">
                <a:solidFill>
                  <a:schemeClr val="tx1"/>
                </a:solidFill>
              </a:endParaRPr>
            </a:p>
            <a:p>
              <a:pPr algn="ctr"/>
              <a:r>
                <a:rPr lang="en-US" sz="4800" b="1" u="sng" dirty="0" smtClean="0">
                  <a:solidFill>
                    <a:schemeClr val="tx1"/>
                  </a:solidFill>
                </a:rPr>
                <a:t>B</a:t>
              </a:r>
              <a:r>
                <a:rPr lang="en-US" sz="3200" b="1" dirty="0" smtClean="0">
                  <a:solidFill>
                    <a:schemeClr val="tx1"/>
                  </a:solidFill>
                </a:rPr>
                <a:t>E</a:t>
              </a:r>
              <a:r>
                <a:rPr lang="en-US" sz="3600" dirty="0" smtClean="0">
                  <a:solidFill>
                    <a:schemeClr val="tx1"/>
                  </a:solidFill>
                </a:rPr>
                <a:t> </a:t>
              </a:r>
              <a:r>
                <a:rPr lang="en-US" sz="4800" b="1" u="sng" dirty="0">
                  <a:solidFill>
                    <a:schemeClr val="tx1"/>
                  </a:solidFill>
                </a:rPr>
                <a:t>U</a:t>
              </a:r>
              <a:r>
                <a:rPr lang="en-US" sz="3200" b="1" dirty="0">
                  <a:solidFill>
                    <a:schemeClr val="tx1"/>
                  </a:solidFill>
                </a:rPr>
                <a:t>NITED</a:t>
              </a:r>
              <a:r>
                <a:rPr lang="en-US" sz="2400" dirty="0">
                  <a:solidFill>
                    <a:schemeClr val="tx1"/>
                  </a:solidFill>
                </a:rPr>
                <a:t> </a:t>
              </a:r>
              <a:r>
                <a:rPr lang="en-US" sz="3200" b="1" dirty="0">
                  <a:solidFill>
                    <a:schemeClr val="tx1"/>
                  </a:solidFill>
                </a:rPr>
                <a:t>in the </a:t>
              </a:r>
              <a:r>
                <a:rPr lang="en-US" sz="4800" b="1" u="sng" dirty="0">
                  <a:solidFill>
                    <a:schemeClr val="tx1"/>
                  </a:solidFill>
                </a:rPr>
                <a:t>Z</a:t>
              </a:r>
              <a:r>
                <a:rPr lang="en-US" sz="3200" b="1" dirty="0">
                  <a:solidFill>
                    <a:schemeClr val="tx1"/>
                  </a:solidFill>
                </a:rPr>
                <a:t>ONE     </a:t>
              </a:r>
              <a:r>
                <a:rPr lang="en-US" sz="3600" dirty="0">
                  <a:solidFill>
                    <a:schemeClr val="tx1"/>
                  </a:solidFill>
                </a:rPr>
                <a:t/>
              </a:r>
              <a:br>
                <a:rPr lang="en-US" sz="3600" dirty="0">
                  <a:solidFill>
                    <a:schemeClr val="tx1"/>
                  </a:solidFill>
                </a:rPr>
              </a:br>
              <a:r>
                <a:rPr lang="en-US" sz="2400" b="1" i="1" dirty="0">
                  <a:solidFill>
                    <a:schemeClr val="tx1"/>
                  </a:solidFill>
                </a:rPr>
                <a:t>Learning, Family Engagement, Data-Informed Decision Making</a:t>
              </a:r>
              <a:endParaRPr lang="en-US" sz="2400" b="1" dirty="0">
                <a:solidFill>
                  <a:schemeClr val="tx1"/>
                </a:solidFill>
              </a:endParaRPr>
            </a:p>
            <a:p>
              <a:pPr algn="ctr"/>
              <a:endParaRPr lang="en-US" sz="1600" b="1" dirty="0">
                <a:solidFill>
                  <a:schemeClr val="tx1"/>
                </a:solidFill>
              </a:endParaRPr>
            </a:p>
          </p:txBody>
        </p:sp>
        <p:grpSp>
          <p:nvGrpSpPr>
            <p:cNvPr id="16" name="Group 15"/>
            <p:cNvGrpSpPr/>
            <p:nvPr/>
          </p:nvGrpSpPr>
          <p:grpSpPr>
            <a:xfrm>
              <a:off x="7191101" y="-78374"/>
              <a:ext cx="1180304" cy="868778"/>
              <a:chOff x="7191101" y="-78374"/>
              <a:chExt cx="1180304" cy="868778"/>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439402" y="352594"/>
                <a:ext cx="872250" cy="437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191101" y="-78374"/>
                <a:ext cx="1180304" cy="465371"/>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13" name="Hexagon 12"/>
          <p:cNvSpPr/>
          <p:nvPr/>
        </p:nvSpPr>
        <p:spPr>
          <a:xfrm>
            <a:off x="2925328" y="3124200"/>
            <a:ext cx="3685022" cy="2819400"/>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rPr>
              <a:t>Session 1</a:t>
            </a:r>
          </a:p>
          <a:p>
            <a:pPr algn="ctr"/>
            <a:r>
              <a:rPr lang="en-US" sz="2400" b="1" i="1" dirty="0" smtClean="0">
                <a:solidFill>
                  <a:schemeClr val="tx1"/>
                </a:solidFill>
              </a:rPr>
              <a:t>Getting Started</a:t>
            </a:r>
          </a:p>
          <a:p>
            <a:pPr algn="ctr"/>
            <a:endParaRPr lang="en-US" b="1" i="1" dirty="0" smtClean="0">
              <a:solidFill>
                <a:schemeClr val="tx1"/>
              </a:solidFill>
            </a:endParaRPr>
          </a:p>
        </p:txBody>
      </p:sp>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26279" flipH="1">
            <a:off x="674707" y="450505"/>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816714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tx1"/>
          </a:solidFill>
        </p:spPr>
        <p:txBody>
          <a:bodyPr>
            <a:normAutofit/>
          </a:bodyPr>
          <a:lstStyle/>
          <a:p>
            <a:endParaRPr lang="en-US" sz="2400" i="1" dirty="0">
              <a:solidFill>
                <a:srgbClr val="C00000"/>
              </a:solidFill>
            </a:endParaRPr>
          </a:p>
        </p:txBody>
      </p:sp>
      <p:grpSp>
        <p:nvGrpSpPr>
          <p:cNvPr id="22" name="Group 21"/>
          <p:cNvGrpSpPr/>
          <p:nvPr/>
        </p:nvGrpSpPr>
        <p:grpSpPr>
          <a:xfrm>
            <a:off x="457200" y="304800"/>
            <a:ext cx="8153400" cy="1295400"/>
            <a:chOff x="457200" y="76200"/>
            <a:chExt cx="8153400" cy="1295400"/>
          </a:xfrm>
        </p:grpSpPr>
        <p:sp>
          <p:nvSpPr>
            <p:cNvPr id="30" name="Flowchart: Process 29"/>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a:t>
              </a:r>
              <a:r>
                <a:rPr lang="en-US" sz="2000" b="1" dirty="0" smtClean="0">
                  <a:solidFill>
                    <a:schemeClr val="tx1"/>
                  </a:solidFill>
                </a:rPr>
                <a:t>E</a:t>
              </a:r>
              <a:r>
                <a:rPr lang="en-US" sz="2400" dirty="0" smtClean="0">
                  <a:solidFill>
                    <a:schemeClr val="tx1"/>
                  </a:solidFill>
                </a:rPr>
                <a:t> </a:t>
              </a:r>
              <a:r>
                <a:rPr lang="en-US" sz="3600" b="1" dirty="0" smtClean="0">
                  <a:solidFill>
                    <a:schemeClr val="tx1"/>
                  </a:solidFill>
                </a:rPr>
                <a:t>U</a:t>
              </a:r>
              <a:r>
                <a:rPr lang="en-US" sz="2000" b="1" dirty="0" smtClean="0">
                  <a:solidFill>
                    <a:schemeClr val="tx1"/>
                  </a:solidFill>
                </a:rPr>
                <a:t>NITED</a:t>
              </a:r>
              <a:r>
                <a:rPr lang="en-US" dirty="0" smtClean="0">
                  <a:solidFill>
                    <a:schemeClr val="tx1"/>
                  </a:solidFill>
                </a:rPr>
                <a:t> </a:t>
              </a:r>
              <a:r>
                <a:rPr lang="en-US" sz="2000" b="1" dirty="0" smtClean="0">
                  <a:solidFill>
                    <a:schemeClr val="tx1"/>
                  </a:solidFill>
                </a:rPr>
                <a:t>in the </a:t>
              </a:r>
              <a:r>
                <a:rPr lang="en-US" sz="3600" b="1" dirty="0" smtClean="0">
                  <a:solidFill>
                    <a:schemeClr val="tx1"/>
                  </a:solidFill>
                </a:rPr>
                <a:t>Z</a:t>
              </a:r>
              <a:r>
                <a:rPr lang="en-US" sz="2000" b="1" dirty="0" smtClean="0">
                  <a:solidFill>
                    <a:schemeClr val="tx1"/>
                  </a:solidFill>
                </a:rPr>
                <a:t>ONE     </a:t>
              </a:r>
              <a:r>
                <a:rPr lang="en-US" sz="2400" dirty="0" smtClean="0">
                  <a:solidFill>
                    <a:schemeClr val="tx1"/>
                  </a:solidFill>
                </a:rPr>
                <a:t/>
              </a:r>
              <a:br>
                <a:rPr lang="en-US" sz="2400" dirty="0" smtClean="0">
                  <a:solidFill>
                    <a:schemeClr val="tx1"/>
                  </a:solidFill>
                </a:rPr>
              </a:br>
              <a:r>
                <a:rPr lang="en-US" sz="1600" b="1" i="1" dirty="0" smtClean="0">
                  <a:solidFill>
                    <a:schemeClr val="tx1"/>
                  </a:solidFill>
                </a:rPr>
                <a:t>Learning, Family Engagement, Data-Informed Decision Making</a:t>
              </a:r>
              <a:endParaRPr lang="en-US" sz="1600" b="1" dirty="0">
                <a:solidFill>
                  <a:schemeClr val="tx1"/>
                </a:solidFill>
              </a:endParaRPr>
            </a:p>
          </p:txBody>
        </p:sp>
        <p:grpSp>
          <p:nvGrpSpPr>
            <p:cNvPr id="31" name="Group 30"/>
            <p:cNvGrpSpPr/>
            <p:nvPr/>
          </p:nvGrpSpPr>
          <p:grpSpPr>
            <a:xfrm>
              <a:off x="674706" y="206475"/>
              <a:ext cx="7773933" cy="915401"/>
              <a:chOff x="674706" y="206475"/>
              <a:chExt cx="7773933" cy="915401"/>
            </a:xfrm>
          </p:grpSpPr>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279" flipH="1">
                <a:off x="674706"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Cloud Callout 33"/>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3" name="Rectangle 2"/>
          <p:cNvSpPr/>
          <p:nvPr/>
        </p:nvSpPr>
        <p:spPr>
          <a:xfrm>
            <a:off x="304800" y="1752601"/>
            <a:ext cx="8572500" cy="4093428"/>
          </a:xfrm>
          <a:prstGeom prst="rect">
            <a:avLst/>
          </a:prstGeom>
          <a:solidFill>
            <a:srgbClr val="FDE869"/>
          </a:solidFill>
          <a:ln>
            <a:solidFill>
              <a:srgbClr val="C00000"/>
            </a:solidFill>
          </a:ln>
        </p:spPr>
        <p:txBody>
          <a:bodyPr wrap="square">
            <a:spAutoFit/>
          </a:bodyPr>
          <a:lstStyle/>
          <a:p>
            <a:pPr algn="ctr"/>
            <a:r>
              <a:rPr lang="en-US" sz="3600" b="1" u="sng" dirty="0" smtClean="0">
                <a:solidFill>
                  <a:srgbClr val="C00000"/>
                </a:solidFill>
              </a:rPr>
              <a:t>How</a:t>
            </a:r>
            <a:r>
              <a:rPr lang="en-US" sz="2800" b="1" dirty="0" smtClean="0"/>
              <a:t> Are We Doing It?</a:t>
            </a:r>
          </a:p>
          <a:p>
            <a:endParaRPr lang="en-US" sz="2800" dirty="0" smtClean="0"/>
          </a:p>
          <a:p>
            <a:r>
              <a:rPr lang="en-US" sz="2800" dirty="0" smtClean="0"/>
              <a:t>Implementing a systematic </a:t>
            </a:r>
            <a:r>
              <a:rPr lang="en-US" sz="2800" dirty="0"/>
              <a:t>approach when teaching </a:t>
            </a:r>
            <a:r>
              <a:rPr lang="en-US" sz="2800" b="1" dirty="0"/>
              <a:t>MD College &amp; Career Ready </a:t>
            </a:r>
            <a:r>
              <a:rPr lang="en-US" sz="2800" b="1" dirty="0" smtClean="0"/>
              <a:t>Standards</a:t>
            </a:r>
            <a:r>
              <a:rPr lang="en-US" sz="2800" dirty="0"/>
              <a:t> </a:t>
            </a:r>
            <a:r>
              <a:rPr lang="en-US" sz="2800" dirty="0" smtClean="0"/>
              <a:t>that includes </a:t>
            </a:r>
            <a:r>
              <a:rPr lang="en-US" sz="2800" b="1" dirty="0" smtClean="0"/>
              <a:t>evidence-based strategies </a:t>
            </a:r>
            <a:r>
              <a:rPr lang="en-US" sz="2800" dirty="0" smtClean="0"/>
              <a:t>in combination with :</a:t>
            </a:r>
          </a:p>
          <a:p>
            <a:pPr marL="457200" indent="-457200">
              <a:buFont typeface="Arial" panose="020B0604020202020204" pitchFamily="34" charset="0"/>
              <a:buChar char="•"/>
            </a:pPr>
            <a:r>
              <a:rPr lang="en-US" sz="2800" b="1" dirty="0">
                <a:solidFill>
                  <a:srgbClr val="C00000"/>
                </a:solidFill>
              </a:rPr>
              <a:t>TAP-IT: </a:t>
            </a:r>
            <a:r>
              <a:rPr lang="en-US" sz="2800" b="1" i="1" dirty="0">
                <a:solidFill>
                  <a:srgbClr val="C00000"/>
                </a:solidFill>
              </a:rPr>
              <a:t>Data–Informed Decision Making Process </a:t>
            </a:r>
            <a:endParaRPr lang="en-US" sz="2800" b="1" dirty="0">
              <a:solidFill>
                <a:srgbClr val="C00000"/>
              </a:solidFill>
            </a:endParaRPr>
          </a:p>
          <a:p>
            <a:pPr marL="457200" indent="-457200">
              <a:buFont typeface="Arial" panose="020B0604020202020204" pitchFamily="34" charset="0"/>
              <a:buChar char="•"/>
            </a:pPr>
            <a:r>
              <a:rPr lang="en-US" sz="2800" b="1" dirty="0" smtClean="0">
                <a:solidFill>
                  <a:srgbClr val="C00000"/>
                </a:solidFill>
              </a:rPr>
              <a:t>Structured Cooperative Learning</a:t>
            </a:r>
          </a:p>
          <a:p>
            <a:pPr marL="457200" indent="-457200">
              <a:buFont typeface="Arial" panose="020B0604020202020204" pitchFamily="34" charset="0"/>
              <a:buChar char="•"/>
            </a:pPr>
            <a:r>
              <a:rPr lang="en-US" sz="2800" b="1" dirty="0" smtClean="0">
                <a:solidFill>
                  <a:srgbClr val="C00000"/>
                </a:solidFill>
              </a:rPr>
              <a:t>Team-Based Cycle of Instruction: </a:t>
            </a:r>
            <a:r>
              <a:rPr lang="en-US" sz="2800" b="1" i="1" dirty="0" smtClean="0">
                <a:solidFill>
                  <a:srgbClr val="C00000"/>
                </a:solidFill>
              </a:rPr>
              <a:t>A UDL  Approach</a:t>
            </a:r>
          </a:p>
          <a:p>
            <a:pPr marL="457200" indent="-457200">
              <a:buFont typeface="Arial" panose="020B0604020202020204" pitchFamily="34" charset="0"/>
              <a:buChar char="•"/>
            </a:pPr>
            <a:r>
              <a:rPr lang="en-US" sz="2800" b="1" dirty="0" smtClean="0">
                <a:solidFill>
                  <a:srgbClr val="C00000"/>
                </a:solidFill>
              </a:rPr>
              <a:t>Family Engagement</a:t>
            </a:r>
            <a:endParaRPr lang="en-US" sz="2800" dirty="0">
              <a:solidFill>
                <a:srgbClr val="C00000"/>
              </a:solidFill>
            </a:endParaRPr>
          </a:p>
        </p:txBody>
      </p:sp>
      <p:pic>
        <p:nvPicPr>
          <p:cNvPr id="24"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8096201" y="5073715"/>
            <a:ext cx="927085" cy="92708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960263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tx1"/>
          </a:solidFill>
        </p:spPr>
        <p:txBody>
          <a:bodyPr>
            <a:normAutofit/>
          </a:bodyPr>
          <a:lstStyle/>
          <a:p>
            <a:endParaRPr lang="en-US" sz="2400" i="1" dirty="0">
              <a:solidFill>
                <a:srgbClr val="C00000"/>
              </a:solidFill>
            </a:endParaRPr>
          </a:p>
        </p:txBody>
      </p:sp>
      <p:grpSp>
        <p:nvGrpSpPr>
          <p:cNvPr id="22" name="Group 21"/>
          <p:cNvGrpSpPr/>
          <p:nvPr/>
        </p:nvGrpSpPr>
        <p:grpSpPr>
          <a:xfrm>
            <a:off x="457200" y="304800"/>
            <a:ext cx="8153400" cy="1295400"/>
            <a:chOff x="457200" y="76200"/>
            <a:chExt cx="8153400" cy="1295400"/>
          </a:xfrm>
        </p:grpSpPr>
        <p:sp>
          <p:nvSpPr>
            <p:cNvPr id="30" name="Flowchart: Process 29"/>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a:t>
              </a:r>
              <a:r>
                <a:rPr lang="en-US" sz="2000" b="1" dirty="0" smtClean="0">
                  <a:solidFill>
                    <a:schemeClr val="tx1"/>
                  </a:solidFill>
                </a:rPr>
                <a:t>E</a:t>
              </a:r>
              <a:r>
                <a:rPr lang="en-US" sz="2400" dirty="0" smtClean="0">
                  <a:solidFill>
                    <a:schemeClr val="tx1"/>
                  </a:solidFill>
                </a:rPr>
                <a:t> </a:t>
              </a:r>
              <a:r>
                <a:rPr lang="en-US" sz="3600" b="1" dirty="0" smtClean="0">
                  <a:solidFill>
                    <a:schemeClr val="tx1"/>
                  </a:solidFill>
                </a:rPr>
                <a:t>U</a:t>
              </a:r>
              <a:r>
                <a:rPr lang="en-US" sz="2000" b="1" dirty="0" smtClean="0">
                  <a:solidFill>
                    <a:schemeClr val="tx1"/>
                  </a:solidFill>
                </a:rPr>
                <a:t>NITED</a:t>
              </a:r>
              <a:r>
                <a:rPr lang="en-US" dirty="0" smtClean="0">
                  <a:solidFill>
                    <a:schemeClr val="tx1"/>
                  </a:solidFill>
                </a:rPr>
                <a:t> </a:t>
              </a:r>
              <a:r>
                <a:rPr lang="en-US" sz="2000" b="1" dirty="0" smtClean="0">
                  <a:solidFill>
                    <a:schemeClr val="tx1"/>
                  </a:solidFill>
                </a:rPr>
                <a:t>in the </a:t>
              </a:r>
              <a:r>
                <a:rPr lang="en-US" sz="3600" b="1" dirty="0" smtClean="0">
                  <a:solidFill>
                    <a:schemeClr val="tx1"/>
                  </a:solidFill>
                </a:rPr>
                <a:t>Z</a:t>
              </a:r>
              <a:r>
                <a:rPr lang="en-US" sz="2000" b="1" dirty="0" smtClean="0">
                  <a:solidFill>
                    <a:schemeClr val="tx1"/>
                  </a:solidFill>
                </a:rPr>
                <a:t>ONE     </a:t>
              </a:r>
              <a:r>
                <a:rPr lang="en-US" sz="2400" dirty="0" smtClean="0">
                  <a:solidFill>
                    <a:schemeClr val="tx1"/>
                  </a:solidFill>
                </a:rPr>
                <a:t/>
              </a:r>
              <a:br>
                <a:rPr lang="en-US" sz="2400" dirty="0" smtClean="0">
                  <a:solidFill>
                    <a:schemeClr val="tx1"/>
                  </a:solidFill>
                </a:rPr>
              </a:br>
              <a:r>
                <a:rPr lang="en-US" sz="1600" b="1" i="1" dirty="0" smtClean="0">
                  <a:solidFill>
                    <a:schemeClr val="tx1"/>
                  </a:solidFill>
                </a:rPr>
                <a:t>Learning, Family Engagement, Data-Informed Decision Making</a:t>
              </a:r>
              <a:endParaRPr lang="en-US" sz="1600" b="1" dirty="0">
                <a:solidFill>
                  <a:schemeClr val="tx1"/>
                </a:solidFill>
              </a:endParaRPr>
            </a:p>
          </p:txBody>
        </p:sp>
        <p:grpSp>
          <p:nvGrpSpPr>
            <p:cNvPr id="31" name="Group 30"/>
            <p:cNvGrpSpPr/>
            <p:nvPr/>
          </p:nvGrpSpPr>
          <p:grpSpPr>
            <a:xfrm>
              <a:off x="674706" y="206475"/>
              <a:ext cx="7773933" cy="915401"/>
              <a:chOff x="674706" y="206475"/>
              <a:chExt cx="7773933" cy="915401"/>
            </a:xfrm>
          </p:grpSpPr>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279" flipH="1">
                <a:off x="674706"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Cloud Callout 33"/>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3" name="Rectangle 2"/>
          <p:cNvSpPr/>
          <p:nvPr/>
        </p:nvSpPr>
        <p:spPr>
          <a:xfrm>
            <a:off x="457200" y="2828836"/>
            <a:ext cx="8458200" cy="3046988"/>
          </a:xfrm>
          <a:prstGeom prst="rect">
            <a:avLst/>
          </a:prstGeom>
          <a:solidFill>
            <a:srgbClr val="FDE869"/>
          </a:solidFill>
          <a:ln>
            <a:solidFill>
              <a:srgbClr val="C00000"/>
            </a:solidFill>
          </a:ln>
        </p:spPr>
        <p:txBody>
          <a:bodyPr wrap="square">
            <a:spAutoFit/>
          </a:bodyPr>
          <a:lstStyle/>
          <a:p>
            <a:pPr algn="ctr"/>
            <a:r>
              <a:rPr lang="en-US" sz="3600" b="1" u="sng" dirty="0" smtClean="0">
                <a:solidFill>
                  <a:srgbClr val="C00000"/>
                </a:solidFill>
              </a:rPr>
              <a:t>Why</a:t>
            </a:r>
            <a:r>
              <a:rPr lang="en-US" sz="2800" b="1" dirty="0" smtClean="0"/>
              <a:t> Are We Doing It?</a:t>
            </a:r>
          </a:p>
          <a:p>
            <a:endParaRPr lang="en-US" sz="2800" dirty="0" smtClean="0"/>
          </a:p>
          <a:p>
            <a:pPr algn="ctr"/>
            <a:r>
              <a:rPr lang="en-US" sz="3600" b="1" dirty="0"/>
              <a:t>To narrow the achievement gap in </a:t>
            </a:r>
            <a:r>
              <a:rPr lang="en-US" sz="3600" b="1" dirty="0" smtClean="0"/>
              <a:t>mathematics </a:t>
            </a:r>
            <a:r>
              <a:rPr lang="en-US" sz="3600" b="1" dirty="0"/>
              <a:t>for students </a:t>
            </a:r>
            <a:r>
              <a:rPr lang="en-US" sz="3600" b="1" dirty="0" smtClean="0"/>
              <a:t>with </a:t>
            </a:r>
            <a:r>
              <a:rPr lang="en-US" sz="3600" b="1" dirty="0"/>
              <a:t>disabilities.        </a:t>
            </a:r>
          </a:p>
          <a:p>
            <a:endParaRPr lang="en-US" sz="2800" i="1" dirty="0"/>
          </a:p>
          <a:p>
            <a:endParaRPr lang="en-US" sz="2800" dirty="0"/>
          </a:p>
        </p:txBody>
      </p:sp>
      <p:pic>
        <p:nvPicPr>
          <p:cNvPr id="24"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6212497" y="2787715"/>
            <a:ext cx="927085" cy="92708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211632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tx1"/>
          </a:solidFill>
        </p:spPr>
        <p:txBody>
          <a:bodyPr>
            <a:normAutofit/>
          </a:bodyPr>
          <a:lstStyle/>
          <a:p>
            <a:endParaRPr lang="en-US" sz="2400" i="1" dirty="0">
              <a:solidFill>
                <a:srgbClr val="C00000"/>
              </a:solidFill>
            </a:endParaRPr>
          </a:p>
        </p:txBody>
      </p:sp>
      <p:grpSp>
        <p:nvGrpSpPr>
          <p:cNvPr id="8" name="Group 7"/>
          <p:cNvGrpSpPr/>
          <p:nvPr/>
        </p:nvGrpSpPr>
        <p:grpSpPr>
          <a:xfrm>
            <a:off x="1251721" y="1848657"/>
            <a:ext cx="6602409" cy="4101930"/>
            <a:chOff x="1533404" y="1752600"/>
            <a:chExt cx="6115303" cy="4105665"/>
          </a:xfrm>
        </p:grpSpPr>
        <p:sp>
          <p:nvSpPr>
            <p:cNvPr id="4" name="Hexagon 3"/>
            <p:cNvSpPr/>
            <p:nvPr/>
          </p:nvSpPr>
          <p:spPr>
            <a:xfrm>
              <a:off x="2631369" y="2436486"/>
              <a:ext cx="1504549" cy="1367772"/>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Narrow" panose="020B0606020202030204" pitchFamily="34" charset="0"/>
                </a:rPr>
                <a:t>Team-Based Cycle of Instruction</a:t>
              </a:r>
            </a:p>
          </p:txBody>
        </p:sp>
        <p:sp>
          <p:nvSpPr>
            <p:cNvPr id="5" name="Hexagon 4"/>
            <p:cNvSpPr/>
            <p:nvPr/>
          </p:nvSpPr>
          <p:spPr>
            <a:xfrm>
              <a:off x="3782428" y="3105273"/>
              <a:ext cx="1504549" cy="1367772"/>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rgbClr val="C00000"/>
                </a:solidFill>
              </a:endParaRPr>
            </a:p>
            <a:p>
              <a:pPr algn="ctr"/>
              <a:endParaRPr lang="en-US" sz="1400" b="1" dirty="0" smtClean="0">
                <a:solidFill>
                  <a:srgbClr val="C00000"/>
                </a:solidFill>
              </a:endParaRPr>
            </a:p>
            <a:p>
              <a:pPr algn="ctr"/>
              <a:r>
                <a:rPr lang="en-US" sz="1200" b="1" dirty="0" smtClean="0">
                  <a:solidFill>
                    <a:schemeClr val="tx1"/>
                  </a:solidFill>
                  <a:latin typeface="Arial Narrow" panose="020B0606020202030204" pitchFamily="34" charset="0"/>
                </a:rPr>
                <a:t>MD College</a:t>
              </a:r>
            </a:p>
            <a:p>
              <a:pPr algn="ctr"/>
              <a:r>
                <a:rPr lang="en-US" sz="1200" b="1" dirty="0" smtClean="0">
                  <a:solidFill>
                    <a:schemeClr val="tx1"/>
                  </a:solidFill>
                  <a:latin typeface="Arial Narrow" panose="020B0606020202030204" pitchFamily="34" charset="0"/>
                </a:rPr>
                <a:t> &amp; </a:t>
              </a:r>
            </a:p>
            <a:p>
              <a:pPr algn="ctr"/>
              <a:r>
                <a:rPr lang="en-US" sz="1200" b="1" dirty="0" smtClean="0">
                  <a:solidFill>
                    <a:schemeClr val="tx1"/>
                  </a:solidFill>
                  <a:latin typeface="Arial Narrow" panose="020B0606020202030204" pitchFamily="34" charset="0"/>
                </a:rPr>
                <a:t>Career-Ready Standards in Mathematics</a:t>
              </a:r>
            </a:p>
            <a:p>
              <a:pPr algn="ctr"/>
              <a:endParaRPr lang="en-US" sz="1400" b="1" i="1" dirty="0">
                <a:solidFill>
                  <a:schemeClr val="tx1"/>
                </a:solidFill>
              </a:endParaRPr>
            </a:p>
            <a:p>
              <a:pPr algn="ctr"/>
              <a:endParaRPr lang="en-US" sz="1400" b="1" dirty="0">
                <a:solidFill>
                  <a:schemeClr val="tx1"/>
                </a:solidFill>
              </a:endParaRPr>
            </a:p>
          </p:txBody>
        </p:sp>
        <p:sp>
          <p:nvSpPr>
            <p:cNvPr id="6" name="Hexagon 5"/>
            <p:cNvSpPr/>
            <p:nvPr/>
          </p:nvSpPr>
          <p:spPr>
            <a:xfrm>
              <a:off x="2596764" y="3810202"/>
              <a:ext cx="1504549" cy="1367772"/>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Narrow" panose="020B0606020202030204" pitchFamily="34" charset="0"/>
                </a:rPr>
                <a:t>Structured</a:t>
              </a:r>
            </a:p>
            <a:p>
              <a:pPr algn="ctr"/>
              <a:r>
                <a:rPr lang="en-US" sz="1200" b="1" dirty="0" smtClean="0">
                  <a:solidFill>
                    <a:schemeClr val="tx1"/>
                  </a:solidFill>
                  <a:latin typeface="Arial Narrow" panose="020B0606020202030204" pitchFamily="34" charset="0"/>
                </a:rPr>
                <a:t>Cooperative Learning</a:t>
              </a:r>
            </a:p>
          </p:txBody>
        </p:sp>
        <p:sp>
          <p:nvSpPr>
            <p:cNvPr id="7" name="Hexagon 6"/>
            <p:cNvSpPr/>
            <p:nvPr/>
          </p:nvSpPr>
          <p:spPr>
            <a:xfrm>
              <a:off x="3782428" y="1752600"/>
              <a:ext cx="1504549" cy="1367772"/>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Narrow" panose="020B0606020202030204" pitchFamily="34" charset="0"/>
                </a:rPr>
                <a:t>Universal </a:t>
              </a:r>
              <a:r>
                <a:rPr lang="en-US" sz="1200" b="1" dirty="0">
                  <a:solidFill>
                    <a:schemeClr val="tx1"/>
                  </a:solidFill>
                  <a:latin typeface="Arial Narrow" panose="020B0606020202030204" pitchFamily="34" charset="0"/>
                </a:rPr>
                <a:t>Design </a:t>
              </a:r>
            </a:p>
            <a:p>
              <a:pPr algn="ctr"/>
              <a:r>
                <a:rPr lang="en-US" sz="1200" b="1" dirty="0">
                  <a:solidFill>
                    <a:schemeClr val="tx1"/>
                  </a:solidFill>
                  <a:latin typeface="Arial Narrow" panose="020B0606020202030204" pitchFamily="34" charset="0"/>
                </a:rPr>
                <a:t>for </a:t>
              </a:r>
            </a:p>
            <a:p>
              <a:pPr algn="ctr"/>
              <a:r>
                <a:rPr lang="en-US" sz="1200" b="1" dirty="0">
                  <a:solidFill>
                    <a:schemeClr val="tx1"/>
                  </a:solidFill>
                  <a:latin typeface="Arial Narrow" panose="020B0606020202030204" pitchFamily="34" charset="0"/>
                </a:rPr>
                <a:t>Learning</a:t>
              </a:r>
              <a:endParaRPr lang="en-US" sz="1200" b="1" i="1" dirty="0">
                <a:solidFill>
                  <a:schemeClr val="tx1"/>
                </a:solidFill>
                <a:latin typeface="Arial Narrow" panose="020B0606020202030204" pitchFamily="34" charset="0"/>
              </a:endParaRPr>
            </a:p>
          </p:txBody>
        </p:sp>
        <p:sp>
          <p:nvSpPr>
            <p:cNvPr id="9" name="Hexagon 8"/>
            <p:cNvSpPr/>
            <p:nvPr/>
          </p:nvSpPr>
          <p:spPr>
            <a:xfrm>
              <a:off x="4975079" y="2415925"/>
              <a:ext cx="1504549" cy="1367772"/>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Narrow" panose="020B0606020202030204" pitchFamily="34" charset="0"/>
                </a:rPr>
                <a:t>Family Engagement</a:t>
              </a:r>
              <a:endParaRPr lang="en-US" sz="1200" b="1" dirty="0">
                <a:solidFill>
                  <a:schemeClr val="tx1"/>
                </a:solidFill>
                <a:latin typeface="Arial Narrow" panose="020B0606020202030204" pitchFamily="34" charset="0"/>
              </a:endParaRPr>
            </a:p>
          </p:txBody>
        </p:sp>
        <p:sp>
          <p:nvSpPr>
            <p:cNvPr id="12" name="Hexagon 11"/>
            <p:cNvSpPr/>
            <p:nvPr/>
          </p:nvSpPr>
          <p:spPr>
            <a:xfrm>
              <a:off x="4969580" y="3792186"/>
              <a:ext cx="1504549" cy="1367772"/>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Narrow" panose="020B0606020202030204" pitchFamily="34" charset="0"/>
                </a:rPr>
                <a:t>Data-Informed Decision Making</a:t>
              </a:r>
            </a:p>
          </p:txBody>
        </p:sp>
        <p:sp>
          <p:nvSpPr>
            <p:cNvPr id="25" name="Hexagon 24"/>
            <p:cNvSpPr/>
            <p:nvPr/>
          </p:nvSpPr>
          <p:spPr>
            <a:xfrm>
              <a:off x="3787006" y="4490493"/>
              <a:ext cx="1504549" cy="1367772"/>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smtClean="0">
                <a:solidFill>
                  <a:schemeClr val="tx1"/>
                </a:solidFill>
                <a:latin typeface="Arial Narrow" panose="020B0606020202030204" pitchFamily="34" charset="0"/>
              </a:endParaRPr>
            </a:p>
            <a:p>
              <a:pPr algn="ctr"/>
              <a:r>
                <a:rPr lang="en-US" sz="1200" b="1" dirty="0" smtClean="0">
                  <a:solidFill>
                    <a:schemeClr val="tx1"/>
                  </a:solidFill>
                  <a:latin typeface="Arial Narrow" panose="020B0606020202030204" pitchFamily="34" charset="0"/>
                </a:rPr>
                <a:t>Evidence-Based Practices</a:t>
              </a:r>
            </a:p>
            <a:p>
              <a:pPr algn="ctr"/>
              <a:r>
                <a:rPr lang="en-US" sz="1200" b="1" dirty="0" smtClean="0">
                  <a:solidFill>
                    <a:schemeClr val="tx1"/>
                  </a:solidFill>
                  <a:latin typeface="Arial Narrow" panose="020B0606020202030204" pitchFamily="34" charset="0"/>
                </a:rPr>
                <a:t>In Mathematics</a:t>
              </a:r>
            </a:p>
            <a:p>
              <a:pPr algn="ctr"/>
              <a:endParaRPr lang="en-US" sz="1400" b="1" dirty="0">
                <a:solidFill>
                  <a:schemeClr val="tx1"/>
                </a:solidFill>
                <a:latin typeface="Arial Narrow" panose="020B0606020202030204" pitchFamily="34" charset="0"/>
              </a:endParaRPr>
            </a:p>
          </p:txBody>
        </p:sp>
        <p:sp>
          <p:nvSpPr>
            <p:cNvPr id="23" name="Hexagon 22"/>
            <p:cNvSpPr/>
            <p:nvPr/>
          </p:nvSpPr>
          <p:spPr>
            <a:xfrm>
              <a:off x="1533404" y="3120370"/>
              <a:ext cx="1395315" cy="1370121"/>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Narrow" panose="020B0606020202030204" pitchFamily="34" charset="0"/>
                </a:rPr>
                <a:t>Coaching</a:t>
              </a:r>
              <a:endParaRPr lang="en-US" sz="1200" b="1" dirty="0">
                <a:solidFill>
                  <a:schemeClr val="tx1"/>
                </a:solidFill>
                <a:latin typeface="Arial Narrow" panose="020B0606020202030204" pitchFamily="34" charset="0"/>
              </a:endParaRPr>
            </a:p>
          </p:txBody>
        </p:sp>
        <p:sp>
          <p:nvSpPr>
            <p:cNvPr id="19" name="Hexagon 18"/>
            <p:cNvSpPr/>
            <p:nvPr/>
          </p:nvSpPr>
          <p:spPr>
            <a:xfrm>
              <a:off x="6144158" y="3089792"/>
              <a:ext cx="1504549" cy="1367772"/>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latin typeface="Arial Narrow" panose="020B0606020202030204" pitchFamily="34" charset="0"/>
                </a:rPr>
                <a:t>Implementation</a:t>
              </a:r>
            </a:p>
            <a:p>
              <a:pPr algn="ctr"/>
              <a:r>
                <a:rPr lang="en-US" sz="1200" b="1" dirty="0" smtClean="0">
                  <a:solidFill>
                    <a:schemeClr val="tx1"/>
                  </a:solidFill>
                  <a:latin typeface="Arial Narrow" panose="020B0606020202030204" pitchFamily="34" charset="0"/>
                </a:rPr>
                <a:t>Science</a:t>
              </a:r>
              <a:endParaRPr lang="en-US" sz="1200" b="1" i="1" dirty="0" smtClean="0">
                <a:solidFill>
                  <a:schemeClr val="tx1"/>
                </a:solidFill>
                <a:latin typeface="Arial Narrow" panose="020B0606020202030204" pitchFamily="34" charset="0"/>
              </a:endParaRPr>
            </a:p>
          </p:txBody>
        </p:sp>
        <p:sp>
          <p:nvSpPr>
            <p:cNvPr id="28" name="Hexagon 27"/>
            <p:cNvSpPr/>
            <p:nvPr/>
          </p:nvSpPr>
          <p:spPr>
            <a:xfrm>
              <a:off x="6142830" y="4467716"/>
              <a:ext cx="1504549" cy="1367772"/>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Narrow" panose="020B0606020202030204" pitchFamily="34" charset="0"/>
                </a:rPr>
                <a:t>Inclusive Practices</a:t>
              </a:r>
            </a:p>
            <a:p>
              <a:pPr algn="ctr"/>
              <a:endParaRPr lang="en-US" sz="1200" b="1" dirty="0">
                <a:solidFill>
                  <a:schemeClr val="tx1"/>
                </a:solidFill>
              </a:endParaRPr>
            </a:p>
          </p:txBody>
        </p:sp>
      </p:grpSp>
      <p:grpSp>
        <p:nvGrpSpPr>
          <p:cNvPr id="22" name="Group 21"/>
          <p:cNvGrpSpPr/>
          <p:nvPr/>
        </p:nvGrpSpPr>
        <p:grpSpPr>
          <a:xfrm>
            <a:off x="457200" y="304800"/>
            <a:ext cx="8153400" cy="1295400"/>
            <a:chOff x="457200" y="76200"/>
            <a:chExt cx="8153400" cy="1295400"/>
          </a:xfrm>
        </p:grpSpPr>
        <p:sp>
          <p:nvSpPr>
            <p:cNvPr id="30" name="Flowchart: Process 29"/>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a:t>
              </a:r>
              <a:r>
                <a:rPr lang="en-US" sz="2000" b="1" dirty="0" smtClean="0">
                  <a:solidFill>
                    <a:schemeClr val="tx1"/>
                  </a:solidFill>
                </a:rPr>
                <a:t>E</a:t>
              </a:r>
              <a:r>
                <a:rPr lang="en-US" sz="2400" dirty="0" smtClean="0">
                  <a:solidFill>
                    <a:schemeClr val="tx1"/>
                  </a:solidFill>
                </a:rPr>
                <a:t> </a:t>
              </a:r>
              <a:r>
                <a:rPr lang="en-US" sz="3600" b="1" dirty="0" smtClean="0">
                  <a:solidFill>
                    <a:schemeClr val="tx1"/>
                  </a:solidFill>
                </a:rPr>
                <a:t>U</a:t>
              </a:r>
              <a:r>
                <a:rPr lang="en-US" sz="2000" b="1" dirty="0" smtClean="0">
                  <a:solidFill>
                    <a:schemeClr val="tx1"/>
                  </a:solidFill>
                </a:rPr>
                <a:t>NITED</a:t>
              </a:r>
              <a:r>
                <a:rPr lang="en-US" dirty="0" smtClean="0">
                  <a:solidFill>
                    <a:schemeClr val="tx1"/>
                  </a:solidFill>
                </a:rPr>
                <a:t> </a:t>
              </a:r>
              <a:r>
                <a:rPr lang="en-US" sz="2000" b="1" dirty="0" smtClean="0">
                  <a:solidFill>
                    <a:schemeClr val="tx1"/>
                  </a:solidFill>
                </a:rPr>
                <a:t>in the </a:t>
              </a:r>
              <a:r>
                <a:rPr lang="en-US" sz="3600" b="1" dirty="0" smtClean="0">
                  <a:solidFill>
                    <a:schemeClr val="tx1"/>
                  </a:solidFill>
                </a:rPr>
                <a:t>Z</a:t>
              </a:r>
              <a:r>
                <a:rPr lang="en-US" sz="2000" b="1" dirty="0" smtClean="0">
                  <a:solidFill>
                    <a:schemeClr val="tx1"/>
                  </a:solidFill>
                </a:rPr>
                <a:t>ONE     </a:t>
              </a:r>
              <a:r>
                <a:rPr lang="en-US" sz="2400" dirty="0" smtClean="0">
                  <a:solidFill>
                    <a:schemeClr val="tx1"/>
                  </a:solidFill>
                </a:rPr>
                <a:t/>
              </a:r>
              <a:br>
                <a:rPr lang="en-US" sz="2400" dirty="0" smtClean="0">
                  <a:solidFill>
                    <a:schemeClr val="tx1"/>
                  </a:solidFill>
                </a:rPr>
              </a:br>
              <a:r>
                <a:rPr lang="en-US" sz="1600" b="1" i="1" dirty="0" smtClean="0">
                  <a:solidFill>
                    <a:schemeClr val="tx1"/>
                  </a:solidFill>
                </a:rPr>
                <a:t>Learning, Family Engagement, Data-Informed Decision Making</a:t>
              </a:r>
              <a:endParaRPr lang="en-US" sz="1600" b="1" dirty="0">
                <a:solidFill>
                  <a:schemeClr val="tx1"/>
                </a:solidFill>
              </a:endParaRPr>
            </a:p>
          </p:txBody>
        </p:sp>
        <p:grpSp>
          <p:nvGrpSpPr>
            <p:cNvPr id="31" name="Group 30"/>
            <p:cNvGrpSpPr/>
            <p:nvPr/>
          </p:nvGrpSpPr>
          <p:grpSpPr>
            <a:xfrm>
              <a:off x="674706" y="206475"/>
              <a:ext cx="7773933" cy="915401"/>
              <a:chOff x="674706" y="206475"/>
              <a:chExt cx="7773933" cy="915401"/>
            </a:xfrm>
          </p:grpSpPr>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279" flipH="1">
                <a:off x="674706"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Cloud Callout 33"/>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pic>
        <p:nvPicPr>
          <p:cNvPr id="35"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7740715" y="1976937"/>
            <a:ext cx="927085" cy="92708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8153" flipH="1">
            <a:off x="649123" y="4843427"/>
            <a:ext cx="914121" cy="91412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490742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tx1"/>
          </a:solidFill>
        </p:spPr>
        <p:txBody>
          <a:bodyPr>
            <a:normAutofit/>
          </a:bodyPr>
          <a:lstStyle/>
          <a:p>
            <a:endParaRPr lang="en-US" sz="2400" i="1" dirty="0">
              <a:solidFill>
                <a:srgbClr val="C00000"/>
              </a:solidFill>
            </a:endParaRPr>
          </a:p>
        </p:txBody>
      </p:sp>
      <p:grpSp>
        <p:nvGrpSpPr>
          <p:cNvPr id="8" name="Group 7"/>
          <p:cNvGrpSpPr/>
          <p:nvPr/>
        </p:nvGrpSpPr>
        <p:grpSpPr>
          <a:xfrm>
            <a:off x="2399782" y="1833571"/>
            <a:ext cx="4186211" cy="4117016"/>
            <a:chOff x="2596764" y="1737500"/>
            <a:chExt cx="3877365" cy="4120765"/>
          </a:xfrm>
        </p:grpSpPr>
        <p:sp>
          <p:nvSpPr>
            <p:cNvPr id="4" name="Hexagon 3"/>
            <p:cNvSpPr/>
            <p:nvPr/>
          </p:nvSpPr>
          <p:spPr>
            <a:xfrm>
              <a:off x="2596764" y="2419149"/>
              <a:ext cx="1504549" cy="1367772"/>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Narrow" panose="020B0606020202030204" pitchFamily="34" charset="0"/>
                </a:rPr>
                <a:t>Team-Based Cycle of Instruction</a:t>
              </a:r>
            </a:p>
          </p:txBody>
        </p:sp>
        <p:sp>
          <p:nvSpPr>
            <p:cNvPr id="6" name="Hexagon 5"/>
            <p:cNvSpPr/>
            <p:nvPr/>
          </p:nvSpPr>
          <p:spPr>
            <a:xfrm>
              <a:off x="2596764" y="3810202"/>
              <a:ext cx="1504549" cy="1367772"/>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Narrow" panose="020B0606020202030204" pitchFamily="34" charset="0"/>
                </a:rPr>
                <a:t>Structured</a:t>
              </a:r>
            </a:p>
            <a:p>
              <a:pPr algn="ctr"/>
              <a:r>
                <a:rPr lang="en-US" sz="1200" b="1" dirty="0" smtClean="0">
                  <a:solidFill>
                    <a:schemeClr val="tx1"/>
                  </a:solidFill>
                  <a:latin typeface="Arial Narrow" panose="020B0606020202030204" pitchFamily="34" charset="0"/>
                </a:rPr>
                <a:t>Cooperative Learning</a:t>
              </a:r>
            </a:p>
          </p:txBody>
        </p:sp>
        <p:sp>
          <p:nvSpPr>
            <p:cNvPr id="7" name="Hexagon 6"/>
            <p:cNvSpPr/>
            <p:nvPr/>
          </p:nvSpPr>
          <p:spPr>
            <a:xfrm>
              <a:off x="3761783" y="1737500"/>
              <a:ext cx="1504549" cy="1367772"/>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Narrow" panose="020B0606020202030204" pitchFamily="34" charset="0"/>
                </a:rPr>
                <a:t>Universal </a:t>
              </a:r>
              <a:r>
                <a:rPr lang="en-US" sz="1200" b="1" dirty="0">
                  <a:solidFill>
                    <a:schemeClr val="tx1"/>
                  </a:solidFill>
                  <a:latin typeface="Arial Narrow" panose="020B0606020202030204" pitchFamily="34" charset="0"/>
                </a:rPr>
                <a:t>Design </a:t>
              </a:r>
            </a:p>
            <a:p>
              <a:pPr algn="ctr"/>
              <a:r>
                <a:rPr lang="en-US" sz="1200" b="1" dirty="0">
                  <a:solidFill>
                    <a:schemeClr val="tx1"/>
                  </a:solidFill>
                  <a:latin typeface="Arial Narrow" panose="020B0606020202030204" pitchFamily="34" charset="0"/>
                </a:rPr>
                <a:t>for </a:t>
              </a:r>
            </a:p>
            <a:p>
              <a:pPr algn="ctr"/>
              <a:r>
                <a:rPr lang="en-US" sz="1200" b="1" dirty="0">
                  <a:solidFill>
                    <a:schemeClr val="tx1"/>
                  </a:solidFill>
                  <a:latin typeface="Arial Narrow" panose="020B0606020202030204" pitchFamily="34" charset="0"/>
                </a:rPr>
                <a:t>Learning</a:t>
              </a:r>
              <a:endParaRPr lang="en-US" sz="1200" b="1" i="1" dirty="0">
                <a:solidFill>
                  <a:schemeClr val="tx1"/>
                </a:solidFill>
                <a:latin typeface="Arial Narrow" panose="020B0606020202030204" pitchFamily="34" charset="0"/>
              </a:endParaRPr>
            </a:p>
          </p:txBody>
        </p:sp>
        <p:sp>
          <p:nvSpPr>
            <p:cNvPr id="9" name="Hexagon 8"/>
            <p:cNvSpPr/>
            <p:nvPr/>
          </p:nvSpPr>
          <p:spPr>
            <a:xfrm>
              <a:off x="4961613" y="2415925"/>
              <a:ext cx="1504549" cy="1367772"/>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Narrow" panose="020B0606020202030204" pitchFamily="34" charset="0"/>
                </a:rPr>
                <a:t>Family Engagement</a:t>
              </a:r>
              <a:endParaRPr lang="en-US" sz="1200" b="1" dirty="0">
                <a:solidFill>
                  <a:schemeClr val="tx1"/>
                </a:solidFill>
                <a:latin typeface="Arial Narrow" panose="020B0606020202030204" pitchFamily="34" charset="0"/>
              </a:endParaRPr>
            </a:p>
          </p:txBody>
        </p:sp>
        <p:sp>
          <p:nvSpPr>
            <p:cNvPr id="12" name="Hexagon 11"/>
            <p:cNvSpPr/>
            <p:nvPr/>
          </p:nvSpPr>
          <p:spPr>
            <a:xfrm>
              <a:off x="4969580" y="3792186"/>
              <a:ext cx="1504549" cy="1367772"/>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Narrow" panose="020B0606020202030204" pitchFamily="34" charset="0"/>
                </a:rPr>
                <a:t>Data-Informed Decision Making</a:t>
              </a:r>
            </a:p>
          </p:txBody>
        </p:sp>
        <p:sp>
          <p:nvSpPr>
            <p:cNvPr id="25" name="Hexagon 24"/>
            <p:cNvSpPr/>
            <p:nvPr/>
          </p:nvSpPr>
          <p:spPr>
            <a:xfrm>
              <a:off x="3787006" y="4490493"/>
              <a:ext cx="1504549" cy="1367772"/>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smtClean="0">
                <a:solidFill>
                  <a:schemeClr val="tx1"/>
                </a:solidFill>
                <a:latin typeface="Arial Narrow" panose="020B0606020202030204" pitchFamily="34" charset="0"/>
              </a:endParaRPr>
            </a:p>
            <a:p>
              <a:pPr algn="ctr"/>
              <a:r>
                <a:rPr lang="en-US" sz="1200" b="1" dirty="0" smtClean="0">
                  <a:solidFill>
                    <a:schemeClr val="tx1"/>
                  </a:solidFill>
                  <a:latin typeface="Arial Narrow" panose="020B0606020202030204" pitchFamily="34" charset="0"/>
                </a:rPr>
                <a:t>Evidence-Based Practices</a:t>
              </a:r>
            </a:p>
            <a:p>
              <a:pPr algn="ctr"/>
              <a:r>
                <a:rPr lang="en-US" sz="1200" b="1" dirty="0" smtClean="0">
                  <a:solidFill>
                    <a:schemeClr val="tx1"/>
                  </a:solidFill>
                  <a:latin typeface="Arial Narrow" panose="020B0606020202030204" pitchFamily="34" charset="0"/>
                </a:rPr>
                <a:t>In Mathematics</a:t>
              </a:r>
            </a:p>
            <a:p>
              <a:pPr algn="ctr"/>
              <a:endParaRPr lang="en-US" sz="1400" b="1" dirty="0">
                <a:solidFill>
                  <a:schemeClr val="tx1"/>
                </a:solidFill>
                <a:latin typeface="Arial Narrow" panose="020B0606020202030204" pitchFamily="34" charset="0"/>
              </a:endParaRPr>
            </a:p>
          </p:txBody>
        </p:sp>
      </p:grpSp>
      <p:grpSp>
        <p:nvGrpSpPr>
          <p:cNvPr id="22" name="Group 21"/>
          <p:cNvGrpSpPr/>
          <p:nvPr/>
        </p:nvGrpSpPr>
        <p:grpSpPr>
          <a:xfrm>
            <a:off x="457200" y="304800"/>
            <a:ext cx="8153400" cy="1295400"/>
            <a:chOff x="457200" y="76200"/>
            <a:chExt cx="8153400" cy="1295400"/>
          </a:xfrm>
        </p:grpSpPr>
        <p:sp>
          <p:nvSpPr>
            <p:cNvPr id="30" name="Flowchart: Process 29"/>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Fundamentals</a:t>
              </a:r>
              <a:r>
                <a:rPr lang="en-US" sz="2000" b="1" dirty="0" smtClean="0">
                  <a:solidFill>
                    <a:schemeClr val="tx1"/>
                  </a:solidFill>
                </a:rPr>
                <a:t>  </a:t>
              </a:r>
              <a:r>
                <a:rPr lang="en-US" sz="2400" dirty="0" smtClean="0">
                  <a:solidFill>
                    <a:schemeClr val="tx1"/>
                  </a:solidFill>
                </a:rPr>
                <a:t/>
              </a:r>
              <a:br>
                <a:rPr lang="en-US" sz="2400" dirty="0" smtClean="0">
                  <a:solidFill>
                    <a:schemeClr val="tx1"/>
                  </a:solidFill>
                </a:rPr>
              </a:br>
              <a:r>
                <a:rPr lang="en-US" sz="1600" b="1" i="1" dirty="0" smtClean="0">
                  <a:solidFill>
                    <a:schemeClr val="tx1"/>
                  </a:solidFill>
                </a:rPr>
                <a:t>Learning, Family Engagement, Data-Informed Decision Making</a:t>
              </a:r>
              <a:endParaRPr lang="en-US" sz="1600" b="1" dirty="0">
                <a:solidFill>
                  <a:schemeClr val="tx1"/>
                </a:solidFill>
              </a:endParaRPr>
            </a:p>
          </p:txBody>
        </p:sp>
        <p:grpSp>
          <p:nvGrpSpPr>
            <p:cNvPr id="31" name="Group 30"/>
            <p:cNvGrpSpPr/>
            <p:nvPr/>
          </p:nvGrpSpPr>
          <p:grpSpPr>
            <a:xfrm>
              <a:off x="674706" y="206475"/>
              <a:ext cx="7773933" cy="915401"/>
              <a:chOff x="674706" y="206475"/>
              <a:chExt cx="7773933" cy="915401"/>
            </a:xfrm>
          </p:grpSpPr>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279" flipH="1">
                <a:off x="674706"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Cloud Callout 33"/>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pic>
        <p:nvPicPr>
          <p:cNvPr id="35"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7406960" y="3854514"/>
            <a:ext cx="927085" cy="92708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8153" flipH="1">
            <a:off x="649123" y="4843427"/>
            <a:ext cx="914121" cy="914121"/>
          </a:xfrm>
          <a:prstGeom prst="rect">
            <a:avLst/>
          </a:prstGeom>
          <a:noFill/>
          <a:extLst>
            <a:ext uri="{909E8E84-426E-40DD-AFC4-6F175D3DCCD1}">
              <a14:hiddenFill xmlns:a14="http://schemas.microsoft.com/office/drawing/2010/main">
                <a:solidFill>
                  <a:srgbClr val="FFFFFF"/>
                </a:solidFill>
              </a14:hiddenFill>
            </a:ext>
          </a:extLst>
        </p:spPr>
      </p:pic>
      <p:sp>
        <p:nvSpPr>
          <p:cNvPr id="19" name="Hexagon 18"/>
          <p:cNvSpPr/>
          <p:nvPr/>
        </p:nvSpPr>
        <p:spPr>
          <a:xfrm>
            <a:off x="3679888" y="3200099"/>
            <a:ext cx="1624392" cy="1366528"/>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rgbClr val="C00000"/>
              </a:solidFill>
            </a:endParaRPr>
          </a:p>
          <a:p>
            <a:pPr algn="ctr"/>
            <a:endParaRPr lang="en-US" sz="1400" b="1" dirty="0" smtClean="0">
              <a:solidFill>
                <a:srgbClr val="C00000"/>
              </a:solidFill>
            </a:endParaRPr>
          </a:p>
          <a:p>
            <a:pPr algn="ctr"/>
            <a:r>
              <a:rPr lang="en-US" sz="1200" b="1" dirty="0" smtClean="0">
                <a:solidFill>
                  <a:schemeClr val="tx1"/>
                </a:solidFill>
                <a:latin typeface="Arial Narrow" panose="020B0606020202030204" pitchFamily="34" charset="0"/>
              </a:rPr>
              <a:t>MD College</a:t>
            </a:r>
          </a:p>
          <a:p>
            <a:pPr algn="ctr"/>
            <a:r>
              <a:rPr lang="en-US" sz="1200" b="1" dirty="0" smtClean="0">
                <a:solidFill>
                  <a:schemeClr val="tx1"/>
                </a:solidFill>
                <a:latin typeface="Arial Narrow" panose="020B0606020202030204" pitchFamily="34" charset="0"/>
              </a:rPr>
              <a:t> &amp; </a:t>
            </a:r>
          </a:p>
          <a:p>
            <a:pPr algn="ctr"/>
            <a:r>
              <a:rPr lang="en-US" sz="1200" b="1" dirty="0" smtClean="0">
                <a:solidFill>
                  <a:schemeClr val="tx1"/>
                </a:solidFill>
                <a:latin typeface="Arial Narrow" panose="020B0606020202030204" pitchFamily="34" charset="0"/>
              </a:rPr>
              <a:t>Career-Ready Standards in Mathematics</a:t>
            </a:r>
          </a:p>
          <a:p>
            <a:pPr algn="ctr"/>
            <a:endParaRPr lang="en-US" sz="1400" b="1" i="1" dirty="0">
              <a:solidFill>
                <a:schemeClr val="tx1"/>
              </a:solidFill>
            </a:endParaRPr>
          </a:p>
          <a:p>
            <a:pPr algn="ctr"/>
            <a:endParaRPr lang="en-US" sz="1400" b="1" dirty="0">
              <a:solidFill>
                <a:schemeClr val="tx1"/>
              </a:solidFill>
            </a:endParaRPr>
          </a:p>
        </p:txBody>
      </p:sp>
      <p:sp>
        <p:nvSpPr>
          <p:cNvPr id="20" name="Rectangle 19"/>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277380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tx1"/>
          </a:solidFill>
        </p:spPr>
        <p:txBody>
          <a:bodyPr>
            <a:normAutofit/>
          </a:bodyPr>
          <a:lstStyle/>
          <a:p>
            <a:endParaRPr lang="en-US" sz="2400" i="1" dirty="0">
              <a:solidFill>
                <a:srgbClr val="C00000"/>
              </a:solidFill>
            </a:endParaRPr>
          </a:p>
        </p:txBody>
      </p:sp>
      <p:grpSp>
        <p:nvGrpSpPr>
          <p:cNvPr id="10" name="Group 9"/>
          <p:cNvGrpSpPr/>
          <p:nvPr/>
        </p:nvGrpSpPr>
        <p:grpSpPr>
          <a:xfrm>
            <a:off x="457200" y="304800"/>
            <a:ext cx="8153400" cy="1295400"/>
            <a:chOff x="457200" y="76200"/>
            <a:chExt cx="8153400" cy="1295400"/>
          </a:xfrm>
        </p:grpSpPr>
        <p:sp>
          <p:nvSpPr>
            <p:cNvPr id="13" name="Flowchart: Process 12"/>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‘N</a:t>
              </a:r>
              <a:r>
                <a:rPr lang="en-US" sz="2400" dirty="0" smtClean="0">
                  <a:solidFill>
                    <a:schemeClr val="tx1"/>
                  </a:solidFill>
                </a:rPr>
                <a:t/>
              </a:r>
              <a:br>
                <a:rPr lang="en-US" sz="2400" dirty="0" smtClean="0">
                  <a:solidFill>
                    <a:schemeClr val="tx1"/>
                  </a:solidFill>
                </a:rPr>
              </a:br>
              <a:r>
                <a:rPr lang="en-US" sz="1600" b="1" i="1" dirty="0" smtClean="0">
                  <a:solidFill>
                    <a:schemeClr val="tx1"/>
                  </a:solidFill>
                </a:rPr>
                <a:t>Learning, Family Engagement, Data-Informed Decision Making</a:t>
              </a:r>
              <a:endParaRPr lang="en-US" sz="1600" b="1" dirty="0">
                <a:solidFill>
                  <a:schemeClr val="tx1"/>
                </a:solidFill>
              </a:endParaRPr>
            </a:p>
          </p:txBody>
        </p:sp>
        <p:grpSp>
          <p:nvGrpSpPr>
            <p:cNvPr id="8" name="Group 7"/>
            <p:cNvGrpSpPr/>
            <p:nvPr/>
          </p:nvGrpSpPr>
          <p:grpSpPr>
            <a:xfrm>
              <a:off x="674706" y="206475"/>
              <a:ext cx="7773933" cy="915401"/>
              <a:chOff x="674706" y="206475"/>
              <a:chExt cx="7773933" cy="915401"/>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279" flipH="1">
                <a:off x="674706"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Cloud Callout 25"/>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5" name="Hexagon 4"/>
          <p:cNvSpPr/>
          <p:nvPr/>
        </p:nvSpPr>
        <p:spPr>
          <a:xfrm>
            <a:off x="2264485" y="2281346"/>
            <a:ext cx="3962399" cy="3052653"/>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rgbClr val="C00000"/>
              </a:solidFill>
            </a:endParaRPr>
          </a:p>
        </p:txBody>
      </p:sp>
      <p:pic>
        <p:nvPicPr>
          <p:cNvPr id="33"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3652163" y="4189630"/>
            <a:ext cx="911205" cy="8371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3772297" y="3439561"/>
            <a:ext cx="911205" cy="8371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4915645" y="3081023"/>
            <a:ext cx="911205" cy="8371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3008833" y="4545688"/>
            <a:ext cx="911205" cy="8371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5045762" y="3871443"/>
            <a:ext cx="911205" cy="83710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3849697" y="2267317"/>
            <a:ext cx="911205" cy="83710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3374591" y="2903930"/>
            <a:ext cx="911205" cy="83710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2979936" y="3783212"/>
            <a:ext cx="911205" cy="83710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2646733" y="2651557"/>
            <a:ext cx="911205" cy="83710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4500156" y="4376423"/>
            <a:ext cx="911205" cy="83710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4221980" y="2806340"/>
            <a:ext cx="911205" cy="83710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4686212" y="2267318"/>
            <a:ext cx="911205" cy="83710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2997866" y="2145068"/>
            <a:ext cx="911205" cy="83710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2548184" y="3298379"/>
            <a:ext cx="911205" cy="83710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4381972" y="3676929"/>
            <a:ext cx="911205" cy="83710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75312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grpSp>
        <p:nvGrpSpPr>
          <p:cNvPr id="14" name="Group 13"/>
          <p:cNvGrpSpPr/>
          <p:nvPr/>
        </p:nvGrpSpPr>
        <p:grpSpPr>
          <a:xfrm>
            <a:off x="468660" y="304800"/>
            <a:ext cx="8153400" cy="1295400"/>
            <a:chOff x="301359" y="-76200"/>
            <a:chExt cx="8153400" cy="1295400"/>
          </a:xfrm>
        </p:grpSpPr>
        <p:sp>
          <p:nvSpPr>
            <p:cNvPr id="15" name="Flowchart: Process 14"/>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‘N</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6" name="Group 15"/>
            <p:cNvGrpSpPr/>
            <p:nvPr/>
          </p:nvGrpSpPr>
          <p:grpSpPr>
            <a:xfrm>
              <a:off x="7230220" y="50064"/>
              <a:ext cx="1182221" cy="952431"/>
              <a:chOff x="7230220" y="50064"/>
              <a:chExt cx="1182221" cy="952431"/>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30220"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279" flipH="1">
            <a:off x="674706" y="8020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Hexagon 19"/>
          <p:cNvSpPr/>
          <p:nvPr/>
        </p:nvSpPr>
        <p:spPr>
          <a:xfrm>
            <a:off x="2489982" y="1981201"/>
            <a:ext cx="2182410" cy="1935510"/>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rgbClr val="C00000"/>
              </a:solidFill>
              <a:latin typeface="Arial Narrow" panose="020B0606020202030204" pitchFamily="34" charset="0"/>
            </a:endParaRPr>
          </a:p>
          <a:p>
            <a:pPr algn="ctr"/>
            <a:r>
              <a:rPr lang="en-US" sz="2000" b="1" dirty="0" smtClean="0">
                <a:solidFill>
                  <a:srgbClr val="C00000"/>
                </a:solidFill>
                <a:latin typeface="Arial Narrow" panose="020B0606020202030204" pitchFamily="34" charset="0"/>
              </a:rPr>
              <a:t>Family Engagement</a:t>
            </a:r>
            <a:endParaRPr lang="en-US" sz="2000" b="1" dirty="0">
              <a:solidFill>
                <a:srgbClr val="C00000"/>
              </a:solidFill>
              <a:latin typeface="Arial Narrow" panose="020B0606020202030204" pitchFamily="34" charset="0"/>
            </a:endParaRPr>
          </a:p>
        </p:txBody>
      </p:sp>
      <p:sp>
        <p:nvSpPr>
          <p:cNvPr id="21" name="Hexagon 20"/>
          <p:cNvSpPr/>
          <p:nvPr/>
        </p:nvSpPr>
        <p:spPr>
          <a:xfrm>
            <a:off x="4210929" y="2948956"/>
            <a:ext cx="2090225" cy="1851644"/>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rgbClr val="C00000"/>
              </a:solidFill>
              <a:latin typeface="Arial Narrow" panose="020B0606020202030204" pitchFamily="34" charset="0"/>
            </a:endParaRPr>
          </a:p>
          <a:p>
            <a:pPr algn="ctr"/>
            <a:endParaRPr lang="en-US" sz="2000" b="1" dirty="0" smtClean="0">
              <a:solidFill>
                <a:srgbClr val="C00000"/>
              </a:solidFill>
              <a:latin typeface="Arial Narrow" panose="020B0606020202030204" pitchFamily="34" charset="0"/>
            </a:endParaRPr>
          </a:p>
          <a:p>
            <a:pPr algn="ctr"/>
            <a:r>
              <a:rPr lang="en-US" sz="2000" b="1" dirty="0" smtClean="0">
                <a:solidFill>
                  <a:srgbClr val="C00000"/>
                </a:solidFill>
                <a:latin typeface="Arial Narrow" panose="020B0606020202030204" pitchFamily="34" charset="0"/>
              </a:rPr>
              <a:t>Structured Cooperative Learning</a:t>
            </a:r>
          </a:p>
        </p:txBody>
      </p:sp>
      <p:pic>
        <p:nvPicPr>
          <p:cNvPr id="23"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4976835" y="3009827"/>
            <a:ext cx="460433" cy="42299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4954732" y="3282194"/>
            <a:ext cx="460433" cy="42299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5261212" y="3009827"/>
            <a:ext cx="460433" cy="4229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5310200" y="3282196"/>
            <a:ext cx="460433" cy="42299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kmainze1\AppData\Local\Microsoft\Windows\Temporary Internet Files\Content.IE5\OQ94SBZE\MC9003342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5524" y="2031316"/>
            <a:ext cx="814340" cy="78808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2151445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grpSp>
        <p:nvGrpSpPr>
          <p:cNvPr id="14" name="Group 13"/>
          <p:cNvGrpSpPr/>
          <p:nvPr/>
        </p:nvGrpSpPr>
        <p:grpSpPr>
          <a:xfrm>
            <a:off x="468660" y="304800"/>
            <a:ext cx="8153400" cy="1295400"/>
            <a:chOff x="301359" y="-76200"/>
            <a:chExt cx="8153400" cy="1295400"/>
          </a:xfrm>
        </p:grpSpPr>
        <p:sp>
          <p:nvSpPr>
            <p:cNvPr id="15" name="Flowchart: Process 14"/>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‘N</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6" name="Group 15"/>
            <p:cNvGrpSpPr/>
            <p:nvPr/>
          </p:nvGrpSpPr>
          <p:grpSpPr>
            <a:xfrm>
              <a:off x="7230220" y="50064"/>
              <a:ext cx="1182221" cy="952431"/>
              <a:chOff x="7230220" y="50064"/>
              <a:chExt cx="1182221" cy="952431"/>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30220"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13" name="Hexagon 12"/>
          <p:cNvSpPr/>
          <p:nvPr/>
        </p:nvSpPr>
        <p:spPr>
          <a:xfrm>
            <a:off x="3078231" y="2667000"/>
            <a:ext cx="2934257" cy="2286000"/>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rPr>
              <a:t>FAMILY ENGAGEMENT</a:t>
            </a:r>
            <a:endParaRPr lang="en-US" sz="2400" b="1" dirty="0">
              <a:solidFill>
                <a:srgbClr val="C00000"/>
              </a:solidFill>
            </a:endParaRPr>
          </a:p>
        </p:txBody>
      </p:sp>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279" flipH="1">
            <a:off x="674706" y="8020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4114992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grpSp>
        <p:nvGrpSpPr>
          <p:cNvPr id="14" name="Group 13"/>
          <p:cNvGrpSpPr/>
          <p:nvPr/>
        </p:nvGrpSpPr>
        <p:grpSpPr>
          <a:xfrm>
            <a:off x="613337" y="288264"/>
            <a:ext cx="8153400" cy="1295400"/>
            <a:chOff x="301359" y="-76200"/>
            <a:chExt cx="8153400" cy="1295400"/>
          </a:xfrm>
        </p:grpSpPr>
        <p:sp>
          <p:nvSpPr>
            <p:cNvPr id="15" name="Flowchart: Process 14"/>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‘N</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6" name="Group 15"/>
            <p:cNvGrpSpPr/>
            <p:nvPr/>
          </p:nvGrpSpPr>
          <p:grpSpPr>
            <a:xfrm>
              <a:off x="7230220" y="50064"/>
              <a:ext cx="1182221" cy="952431"/>
              <a:chOff x="7230220" y="50064"/>
              <a:chExt cx="1182221" cy="952431"/>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30220"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13" name="Hexagon 12"/>
          <p:cNvSpPr/>
          <p:nvPr/>
        </p:nvSpPr>
        <p:spPr>
          <a:xfrm>
            <a:off x="2992718" y="2770836"/>
            <a:ext cx="3463363" cy="2895600"/>
          </a:xfrm>
          <a:prstGeom prst="hexagon">
            <a:avLst/>
          </a:prstGeom>
          <a:solidFill>
            <a:srgbClr val="FFFFCC"/>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C00000"/>
              </a:solidFill>
            </a:endParaRPr>
          </a:p>
        </p:txBody>
      </p:sp>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279" flipH="1">
            <a:off x="674706" y="8020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4724400" y="2743200"/>
            <a:ext cx="0" cy="2895600"/>
          </a:xfrm>
          <a:prstGeom prst="line">
            <a:avLst/>
          </a:prstGeom>
          <a:ln w="38100"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3" idx="0"/>
            <a:endCxn id="13" idx="3"/>
          </p:cNvCxnSpPr>
          <p:nvPr/>
        </p:nvCxnSpPr>
        <p:spPr>
          <a:xfrm flipH="1">
            <a:off x="2992718" y="4218636"/>
            <a:ext cx="3463363"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Hexagon 20"/>
          <p:cNvSpPr/>
          <p:nvPr/>
        </p:nvSpPr>
        <p:spPr>
          <a:xfrm>
            <a:off x="4267201" y="3744317"/>
            <a:ext cx="1086728" cy="948638"/>
          </a:xfrm>
          <a:prstGeom prst="hex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Wave 9"/>
          <p:cNvSpPr/>
          <p:nvPr/>
        </p:nvSpPr>
        <p:spPr>
          <a:xfrm>
            <a:off x="2632637" y="1794014"/>
            <a:ext cx="4114800" cy="685800"/>
          </a:xfrm>
          <a:prstGeom prst="wave">
            <a:avLst/>
          </a:prstGeom>
          <a:solidFill>
            <a:schemeClr val="tx1"/>
          </a:solidFill>
          <a:ln>
            <a:solidFill>
              <a:srgbClr val="FDE8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C000"/>
                </a:solidFill>
              </a:rPr>
              <a:t>Family Engagement</a:t>
            </a:r>
            <a:endParaRPr lang="en-US" sz="2400" b="1" dirty="0">
              <a:solidFill>
                <a:srgbClr val="FFC000"/>
              </a:solidFill>
            </a:endParaRPr>
          </a:p>
        </p:txBody>
      </p:sp>
      <p:sp>
        <p:nvSpPr>
          <p:cNvPr id="2" name="TextBox 1"/>
          <p:cNvSpPr txBox="1"/>
          <p:nvPr/>
        </p:nvSpPr>
        <p:spPr>
          <a:xfrm>
            <a:off x="4922520" y="3221097"/>
            <a:ext cx="914400" cy="523220"/>
          </a:xfrm>
          <a:prstGeom prst="rect">
            <a:avLst/>
          </a:prstGeom>
          <a:solidFill>
            <a:srgbClr val="FFFFCC"/>
          </a:solidFill>
        </p:spPr>
        <p:txBody>
          <a:bodyPr wrap="square" rtlCol="0">
            <a:spAutoFit/>
          </a:bodyPr>
          <a:lstStyle/>
          <a:p>
            <a:pPr algn="ctr"/>
            <a:r>
              <a:rPr lang="en-US" sz="1400" b="1" dirty="0" smtClean="0"/>
              <a:t>School Outreach</a:t>
            </a:r>
            <a:endParaRPr lang="en-US" sz="1400" b="1" dirty="0"/>
          </a:p>
        </p:txBody>
      </p:sp>
      <p:sp>
        <p:nvSpPr>
          <p:cNvPr id="7" name="TextBox 6"/>
          <p:cNvSpPr txBox="1"/>
          <p:nvPr/>
        </p:nvSpPr>
        <p:spPr>
          <a:xfrm>
            <a:off x="5238256" y="4539066"/>
            <a:ext cx="914400" cy="307777"/>
          </a:xfrm>
          <a:prstGeom prst="rect">
            <a:avLst/>
          </a:prstGeom>
          <a:noFill/>
        </p:spPr>
        <p:txBody>
          <a:bodyPr wrap="square" rtlCol="0">
            <a:spAutoFit/>
          </a:bodyPr>
          <a:lstStyle/>
          <a:p>
            <a:r>
              <a:rPr lang="en-US" sz="1400" b="1" dirty="0"/>
              <a:t>A</a:t>
            </a:r>
            <a:r>
              <a:rPr lang="en-US" sz="1400" b="1" dirty="0" smtClean="0"/>
              <a:t>t Home</a:t>
            </a:r>
            <a:endParaRPr lang="en-US" sz="1400" b="1" dirty="0"/>
          </a:p>
        </p:txBody>
      </p:sp>
      <p:sp>
        <p:nvSpPr>
          <p:cNvPr id="22" name="TextBox 21"/>
          <p:cNvSpPr txBox="1"/>
          <p:nvPr/>
        </p:nvSpPr>
        <p:spPr>
          <a:xfrm>
            <a:off x="3333254" y="4576470"/>
            <a:ext cx="1184837" cy="307777"/>
          </a:xfrm>
          <a:prstGeom prst="rect">
            <a:avLst/>
          </a:prstGeom>
          <a:noFill/>
        </p:spPr>
        <p:txBody>
          <a:bodyPr wrap="square" rtlCol="0">
            <a:spAutoFit/>
          </a:bodyPr>
          <a:lstStyle/>
          <a:p>
            <a:pPr algn="ctr"/>
            <a:r>
              <a:rPr lang="en-US" sz="1400" b="1" dirty="0"/>
              <a:t>A</a:t>
            </a:r>
            <a:r>
              <a:rPr lang="en-US" sz="1400" b="1" dirty="0" smtClean="0"/>
              <a:t>t School</a:t>
            </a:r>
            <a:endParaRPr lang="en-US" sz="1400" b="1" dirty="0"/>
          </a:p>
        </p:txBody>
      </p:sp>
      <p:sp>
        <p:nvSpPr>
          <p:cNvPr id="23" name="TextBox 22"/>
          <p:cNvSpPr txBox="1"/>
          <p:nvPr/>
        </p:nvSpPr>
        <p:spPr>
          <a:xfrm>
            <a:off x="3572808" y="3257610"/>
            <a:ext cx="1049618" cy="307777"/>
          </a:xfrm>
          <a:prstGeom prst="rect">
            <a:avLst/>
          </a:prstGeom>
          <a:noFill/>
        </p:spPr>
        <p:txBody>
          <a:bodyPr wrap="square" rtlCol="0">
            <a:spAutoFit/>
          </a:bodyPr>
          <a:lstStyle/>
          <a:p>
            <a:pPr algn="ctr"/>
            <a:r>
              <a:rPr lang="en-US" sz="1400" b="1" dirty="0" smtClean="0"/>
              <a:t>For Life</a:t>
            </a:r>
            <a:endParaRPr lang="en-US" sz="1400" b="1" dirty="0"/>
          </a:p>
        </p:txBody>
      </p:sp>
      <p:sp>
        <p:nvSpPr>
          <p:cNvPr id="8" name="TextBox 7"/>
          <p:cNvSpPr txBox="1"/>
          <p:nvPr/>
        </p:nvSpPr>
        <p:spPr>
          <a:xfrm>
            <a:off x="3925673" y="3881281"/>
            <a:ext cx="1769783" cy="523220"/>
          </a:xfrm>
          <a:prstGeom prst="rect">
            <a:avLst/>
          </a:prstGeom>
          <a:noFill/>
        </p:spPr>
        <p:txBody>
          <a:bodyPr wrap="square" rtlCol="0">
            <a:spAutoFit/>
          </a:bodyPr>
          <a:lstStyle/>
          <a:p>
            <a:pPr algn="ctr"/>
            <a:r>
              <a:rPr lang="en-US" sz="1400" b="1" dirty="0" smtClean="0">
                <a:solidFill>
                  <a:srgbClr val="C00000"/>
                </a:solidFill>
              </a:rPr>
              <a:t>Family </a:t>
            </a:r>
          </a:p>
          <a:p>
            <a:pPr algn="ctr"/>
            <a:r>
              <a:rPr lang="en-US" sz="1400" b="1" dirty="0" smtClean="0">
                <a:solidFill>
                  <a:srgbClr val="C00000"/>
                </a:solidFill>
              </a:rPr>
              <a:t>Engagement</a:t>
            </a:r>
            <a:endParaRPr lang="en-US" sz="1400" b="1" dirty="0">
              <a:solidFill>
                <a:srgbClr val="C00000"/>
              </a:solidFill>
            </a:endParaRPr>
          </a:p>
        </p:txBody>
      </p:sp>
      <p:sp>
        <p:nvSpPr>
          <p:cNvPr id="24" name="Rectangle 23"/>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2274282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grpSp>
        <p:nvGrpSpPr>
          <p:cNvPr id="14" name="Group 13"/>
          <p:cNvGrpSpPr/>
          <p:nvPr/>
        </p:nvGrpSpPr>
        <p:grpSpPr>
          <a:xfrm>
            <a:off x="613337" y="288264"/>
            <a:ext cx="8153400" cy="1295400"/>
            <a:chOff x="301359" y="-76200"/>
            <a:chExt cx="8153400" cy="1295400"/>
          </a:xfrm>
        </p:grpSpPr>
        <p:sp>
          <p:nvSpPr>
            <p:cNvPr id="15" name="Flowchart: Process 14"/>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‘N</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6" name="Group 15"/>
            <p:cNvGrpSpPr/>
            <p:nvPr/>
          </p:nvGrpSpPr>
          <p:grpSpPr>
            <a:xfrm>
              <a:off x="7230220" y="50064"/>
              <a:ext cx="1182221" cy="952431"/>
              <a:chOff x="7230220" y="50064"/>
              <a:chExt cx="1182221" cy="952431"/>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30220"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279" flipH="1">
            <a:off x="674706" y="8020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Wave 9"/>
          <p:cNvSpPr/>
          <p:nvPr/>
        </p:nvSpPr>
        <p:spPr>
          <a:xfrm>
            <a:off x="2632637" y="1794014"/>
            <a:ext cx="4114800" cy="685800"/>
          </a:xfrm>
          <a:prstGeom prst="wave">
            <a:avLst/>
          </a:prstGeom>
          <a:solidFill>
            <a:schemeClr val="tx1"/>
          </a:solidFill>
          <a:ln>
            <a:solidFill>
              <a:srgbClr val="FDE8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C000"/>
                </a:solidFill>
              </a:rPr>
              <a:t>Family Engagement</a:t>
            </a:r>
            <a:endParaRPr lang="en-US" sz="2400" b="1" dirty="0">
              <a:solidFill>
                <a:srgbClr val="FFC000"/>
              </a:solidFill>
            </a:endParaRPr>
          </a:p>
        </p:txBody>
      </p:sp>
      <p:graphicFrame>
        <p:nvGraphicFramePr>
          <p:cNvPr id="3" name="Diagram 2"/>
          <p:cNvGraphicFramePr/>
          <p:nvPr>
            <p:extLst>
              <p:ext uri="{D42A27DB-BD31-4B8C-83A1-F6EECF244321}">
                <p14:modId xmlns:p14="http://schemas.microsoft.com/office/powerpoint/2010/main" val="101034943"/>
              </p:ext>
            </p:extLst>
          </p:nvPr>
        </p:nvGraphicFramePr>
        <p:xfrm>
          <a:off x="1662815" y="2667000"/>
          <a:ext cx="5867400" cy="317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10"/>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2509003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sp>
        <p:nvSpPr>
          <p:cNvPr id="4" name="TextBox 3"/>
          <p:cNvSpPr txBox="1"/>
          <p:nvPr/>
        </p:nvSpPr>
        <p:spPr>
          <a:xfrm>
            <a:off x="0" y="-48399"/>
            <a:ext cx="9144000" cy="923330"/>
          </a:xfrm>
          <a:prstGeom prst="rect">
            <a:avLst/>
          </a:prstGeom>
          <a:solidFill>
            <a:srgbClr val="FDE869"/>
          </a:solidFill>
        </p:spPr>
        <p:txBody>
          <a:bodyPr wrap="square" rtlCol="0">
            <a:spAutoFit/>
          </a:bodyPr>
          <a:lstStyle/>
          <a:p>
            <a:endParaRPr lang="en-US" dirty="0" smtClean="0"/>
          </a:p>
          <a:p>
            <a:endParaRPr lang="en-US" dirty="0"/>
          </a:p>
          <a:p>
            <a:endParaRPr lang="en-US" dirty="0"/>
          </a:p>
        </p:txBody>
      </p:sp>
      <p:sp>
        <p:nvSpPr>
          <p:cNvPr id="33" name="TextBox 32"/>
          <p:cNvSpPr txBox="1"/>
          <p:nvPr/>
        </p:nvSpPr>
        <p:spPr>
          <a:xfrm>
            <a:off x="0" y="90100"/>
            <a:ext cx="9144000" cy="646331"/>
          </a:xfrm>
          <a:prstGeom prst="rect">
            <a:avLst/>
          </a:prstGeom>
          <a:solidFill>
            <a:schemeClr val="tx1"/>
          </a:solidFill>
        </p:spPr>
        <p:txBody>
          <a:bodyPr wrap="square" rtlCol="0">
            <a:spAutoFit/>
          </a:bodyPr>
          <a:lstStyle/>
          <a:p>
            <a:pPr algn="ctr"/>
            <a:r>
              <a:rPr lang="en-US" sz="3600" b="1" dirty="0" smtClean="0">
                <a:solidFill>
                  <a:srgbClr val="FDE869"/>
                </a:solidFill>
                <a:sym typeface="Wingdings"/>
              </a:rPr>
              <a:t>POWER UP</a:t>
            </a:r>
            <a:endParaRPr lang="en-US" sz="3600" b="1" dirty="0">
              <a:solidFill>
                <a:srgbClr val="FDE869"/>
              </a:solidFill>
            </a:endParaRPr>
          </a:p>
        </p:txBody>
      </p:sp>
      <p:sp>
        <p:nvSpPr>
          <p:cNvPr id="34" name="Vertical Scroll 33"/>
          <p:cNvSpPr/>
          <p:nvPr/>
        </p:nvSpPr>
        <p:spPr>
          <a:xfrm>
            <a:off x="76200" y="-39469"/>
            <a:ext cx="1295400" cy="914400"/>
          </a:xfrm>
          <a:prstGeom prst="verticalScroll">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HP</a:t>
            </a:r>
          </a:p>
          <a:p>
            <a:pPr algn="ctr"/>
            <a:r>
              <a:rPr lang="en-US" b="1" dirty="0" smtClean="0">
                <a:solidFill>
                  <a:schemeClr val="tx1"/>
                </a:solidFill>
              </a:rPr>
              <a:t>Teaming</a:t>
            </a:r>
            <a:endParaRPr lang="en-US" b="1" dirty="0">
              <a:solidFill>
                <a:schemeClr val="tx1"/>
              </a:solidFill>
            </a:endParaRPr>
          </a:p>
        </p:txBody>
      </p:sp>
      <p:sp>
        <p:nvSpPr>
          <p:cNvPr id="32" name="Double Wave 31"/>
          <p:cNvSpPr/>
          <p:nvPr/>
        </p:nvSpPr>
        <p:spPr>
          <a:xfrm>
            <a:off x="2438400" y="914400"/>
            <a:ext cx="4785281" cy="462035"/>
          </a:xfrm>
          <a:prstGeom prst="doubleWave">
            <a:avLst/>
          </a:prstGeom>
          <a:solidFill>
            <a:schemeClr val="tx1"/>
          </a:solidFill>
          <a:ln>
            <a:solidFill>
              <a:srgbClr val="FDE8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DE869"/>
                </a:solidFill>
              </a:rPr>
              <a:t>Technology Optimization </a:t>
            </a:r>
            <a:endParaRPr lang="en-US" sz="2000" b="1" dirty="0">
              <a:solidFill>
                <a:srgbClr val="FDE869"/>
              </a:solidFill>
            </a:endParaRPr>
          </a:p>
        </p:txBody>
      </p:sp>
      <p:sp>
        <p:nvSpPr>
          <p:cNvPr id="3" name="TextBox 2"/>
          <p:cNvSpPr txBox="1"/>
          <p:nvPr/>
        </p:nvSpPr>
        <p:spPr>
          <a:xfrm>
            <a:off x="4738505" y="2170890"/>
            <a:ext cx="682459" cy="877110"/>
          </a:xfrm>
          <a:prstGeom prst="rect">
            <a:avLst/>
          </a:prstGeom>
          <a:solidFill>
            <a:srgbClr val="FFFFCC"/>
          </a:solidFill>
        </p:spPr>
        <p:txBody>
          <a:bodyPr wrap="square" rtlCol="0">
            <a:spAutoFit/>
          </a:bodyPr>
          <a:lstStyle/>
          <a:p>
            <a:endParaRPr lang="en-US" dirty="0"/>
          </a:p>
        </p:txBody>
      </p:sp>
      <p:sp>
        <p:nvSpPr>
          <p:cNvPr id="38" name="TextBox 37"/>
          <p:cNvSpPr txBox="1"/>
          <p:nvPr/>
        </p:nvSpPr>
        <p:spPr>
          <a:xfrm>
            <a:off x="3765433" y="2154181"/>
            <a:ext cx="682459" cy="877110"/>
          </a:xfrm>
          <a:prstGeom prst="rect">
            <a:avLst/>
          </a:prstGeom>
          <a:solidFill>
            <a:srgbClr val="FFFFCC"/>
          </a:solidFill>
        </p:spPr>
        <p:txBody>
          <a:bodyPr wrap="square" rtlCol="0">
            <a:spAutoFit/>
          </a:bodyPr>
          <a:lstStyle/>
          <a:p>
            <a:endParaRPr lang="en-US" dirty="0"/>
          </a:p>
        </p:txBody>
      </p:sp>
      <p:pic>
        <p:nvPicPr>
          <p:cNvPr id="2051" name="Picture 3" descr="C:\Users\kmainze1\AppData\Local\Microsoft\Windows\Temporary Internet Files\Content.IE5\OQ94SBZE\MM900297025[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266700"/>
            <a:ext cx="1600200"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85900" y="1409700"/>
            <a:ext cx="6781800" cy="923330"/>
          </a:xfrm>
          <a:prstGeom prst="rect">
            <a:avLst/>
          </a:prstGeom>
          <a:noFill/>
        </p:spPr>
        <p:txBody>
          <a:bodyPr wrap="square" rtlCol="0">
            <a:spAutoFit/>
          </a:bodyPr>
          <a:lstStyle/>
          <a:p>
            <a:pPr algn="ctr">
              <a:defRPr/>
            </a:pPr>
            <a:r>
              <a:rPr lang="en-US" i="1" dirty="0" smtClean="0"/>
              <a:t>Family Engagement Video</a:t>
            </a:r>
            <a:r>
              <a:rPr lang="en-US" dirty="0" smtClean="0"/>
              <a:t>:</a:t>
            </a:r>
          </a:p>
          <a:p>
            <a:pPr>
              <a:defRPr/>
            </a:pPr>
            <a:endParaRPr lang="en-US" dirty="0"/>
          </a:p>
          <a:p>
            <a:endParaRPr lang="en-US" dirty="0"/>
          </a:p>
        </p:txBody>
      </p:sp>
      <p:pic>
        <p:nvPicPr>
          <p:cNvPr id="12" name="A Parent Reflects on Building Relationships with Teachers.mp4">
            <a:hlinkClick r:id="" action="ppaction://media"/>
          </p:cNvPr>
          <p:cNvPicPr>
            <a:picLocks noRot="1" noChangeAspect="1"/>
          </p:cNvPicPr>
          <p:nvPr>
            <a:videoFile r:link="rId1"/>
          </p:nvPr>
        </p:nvPicPr>
        <p:blipFill>
          <a:blip r:embed="rId5" cstate="print"/>
          <a:stretch>
            <a:fillRect/>
          </a:stretch>
        </p:blipFill>
        <p:spPr>
          <a:xfrm>
            <a:off x="304800" y="1752600"/>
            <a:ext cx="8534400" cy="4114800"/>
          </a:xfrm>
          <a:prstGeom prst="rect">
            <a:avLst/>
          </a:prstGeom>
        </p:spPr>
      </p:pic>
      <p:sp>
        <p:nvSpPr>
          <p:cNvPr id="13" name="Rectangle 12"/>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36134240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712631" y="1607403"/>
            <a:ext cx="5765800" cy="769441"/>
          </a:xfrm>
          <a:prstGeom prst="rect">
            <a:avLst/>
          </a:prstGeom>
          <a:solidFill>
            <a:schemeClr val="tx1"/>
          </a:solidFill>
        </p:spPr>
        <p:txBody>
          <a:bodyPr wrap="square" rtlCol="0">
            <a:spAutoFit/>
          </a:bodyPr>
          <a:lstStyle/>
          <a:p>
            <a:pPr algn="ctr"/>
            <a:r>
              <a:rPr lang="en-US" sz="4400" b="1" dirty="0" smtClean="0">
                <a:solidFill>
                  <a:schemeClr val="bg1"/>
                </a:solidFill>
              </a:rPr>
              <a:t>Objectives</a:t>
            </a:r>
          </a:p>
        </p:txBody>
      </p:sp>
      <p:sp>
        <p:nvSpPr>
          <p:cNvPr id="15" name="Flowchart: Process 14"/>
          <p:cNvSpPr/>
          <p:nvPr/>
        </p:nvSpPr>
        <p:spPr>
          <a:xfrm>
            <a:off x="366431" y="2514600"/>
            <a:ext cx="8458200" cy="3276600"/>
          </a:xfrm>
          <a:prstGeom prst="flowChartProcess">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endParaRPr>
          </a:p>
          <a:p>
            <a:pPr algn="ctr"/>
            <a:r>
              <a:rPr lang="en-US" sz="2600" b="1" dirty="0" smtClean="0">
                <a:solidFill>
                  <a:schemeClr val="tx1"/>
                </a:solidFill>
              </a:rPr>
              <a:t>Participants will:</a:t>
            </a:r>
          </a:p>
          <a:p>
            <a:pPr algn="ctr"/>
            <a:endParaRPr lang="en-US" sz="1200" b="1" dirty="0">
              <a:solidFill>
                <a:schemeClr val="tx1"/>
              </a:solidFill>
            </a:endParaRPr>
          </a:p>
          <a:p>
            <a:pPr marL="342900" indent="-342900">
              <a:buAutoNum type="arabicPeriod"/>
            </a:pPr>
            <a:r>
              <a:rPr lang="en-US" sz="1900" b="1" dirty="0" smtClean="0">
                <a:solidFill>
                  <a:schemeClr val="tx1"/>
                </a:solidFill>
              </a:rPr>
              <a:t>Identify the core components of the </a:t>
            </a:r>
            <a:r>
              <a:rPr lang="en-US" sz="1900" b="1" dirty="0" err="1" smtClean="0">
                <a:solidFill>
                  <a:schemeClr val="tx1"/>
                </a:solidFill>
              </a:rPr>
              <a:t>BUZzzz</a:t>
            </a:r>
            <a:r>
              <a:rPr lang="en-US" sz="1900" b="1" dirty="0" smtClean="0">
                <a:solidFill>
                  <a:schemeClr val="tx1"/>
                </a:solidFill>
              </a:rPr>
              <a:t> initiative.</a:t>
            </a:r>
          </a:p>
          <a:p>
            <a:pPr marL="342900" indent="-342900">
              <a:buAutoNum type="arabicPeriod"/>
            </a:pPr>
            <a:r>
              <a:rPr lang="en-US" sz="1900" b="1" dirty="0" smtClean="0">
                <a:solidFill>
                  <a:schemeClr val="tx1"/>
                </a:solidFill>
              </a:rPr>
              <a:t>Describe how </a:t>
            </a:r>
            <a:r>
              <a:rPr lang="en-US" sz="1900" b="1" dirty="0" smtClean="0">
                <a:solidFill>
                  <a:srgbClr val="C00000"/>
                </a:solidFill>
              </a:rPr>
              <a:t>Family </a:t>
            </a:r>
            <a:r>
              <a:rPr lang="en-US" sz="1900" b="1" dirty="0">
                <a:solidFill>
                  <a:srgbClr val="C00000"/>
                </a:solidFill>
              </a:rPr>
              <a:t>E</a:t>
            </a:r>
            <a:r>
              <a:rPr lang="en-US" sz="1900" b="1" dirty="0" smtClean="0">
                <a:solidFill>
                  <a:srgbClr val="C00000"/>
                </a:solidFill>
              </a:rPr>
              <a:t>ngagement </a:t>
            </a:r>
            <a:r>
              <a:rPr lang="en-US" sz="1900" b="1" dirty="0" smtClean="0">
                <a:solidFill>
                  <a:schemeClr val="tx1"/>
                </a:solidFill>
              </a:rPr>
              <a:t>will be addressed within routine instruction.</a:t>
            </a:r>
          </a:p>
          <a:p>
            <a:pPr marL="342900" indent="-342900">
              <a:buAutoNum type="arabicPeriod"/>
            </a:pPr>
            <a:r>
              <a:rPr lang="en-US" sz="1900" b="1" dirty="0" smtClean="0">
                <a:solidFill>
                  <a:schemeClr val="tx1"/>
                </a:solidFill>
              </a:rPr>
              <a:t>Identify </a:t>
            </a:r>
            <a:r>
              <a:rPr lang="en-US" sz="1900" b="1" dirty="0" smtClean="0">
                <a:solidFill>
                  <a:srgbClr val="C00000"/>
                </a:solidFill>
              </a:rPr>
              <a:t>Principles of High </a:t>
            </a:r>
            <a:r>
              <a:rPr lang="en-US" sz="1900" b="1" dirty="0">
                <a:solidFill>
                  <a:srgbClr val="C00000"/>
                </a:solidFill>
              </a:rPr>
              <a:t>P</a:t>
            </a:r>
            <a:r>
              <a:rPr lang="en-US" sz="1900" b="1" dirty="0" smtClean="0">
                <a:solidFill>
                  <a:srgbClr val="C00000"/>
                </a:solidFill>
              </a:rPr>
              <a:t>erformance </a:t>
            </a:r>
            <a:r>
              <a:rPr lang="en-US" sz="1900" b="1" dirty="0">
                <a:solidFill>
                  <a:srgbClr val="C00000"/>
                </a:solidFill>
              </a:rPr>
              <a:t>T</a:t>
            </a:r>
            <a:r>
              <a:rPr lang="en-US" sz="1900" b="1" dirty="0" smtClean="0">
                <a:solidFill>
                  <a:srgbClr val="C00000"/>
                </a:solidFill>
              </a:rPr>
              <a:t>eaming</a:t>
            </a:r>
            <a:r>
              <a:rPr lang="en-US" sz="1900" b="1" dirty="0" smtClean="0">
                <a:solidFill>
                  <a:schemeClr val="tx1"/>
                </a:solidFill>
              </a:rPr>
              <a:t>.</a:t>
            </a:r>
          </a:p>
          <a:p>
            <a:pPr marL="342900" indent="-342900">
              <a:buAutoNum type="arabicPeriod"/>
            </a:pPr>
            <a:r>
              <a:rPr lang="en-US" sz="1900" b="1" dirty="0" smtClean="0">
                <a:solidFill>
                  <a:schemeClr val="tx1"/>
                </a:solidFill>
              </a:rPr>
              <a:t>Describe key practices for building productive learning groups and </a:t>
            </a:r>
            <a:r>
              <a:rPr lang="en-US" sz="1900" b="1" dirty="0" smtClean="0">
                <a:solidFill>
                  <a:srgbClr val="C00000"/>
                </a:solidFill>
              </a:rPr>
              <a:t>High Performance Learning Teams.</a:t>
            </a:r>
          </a:p>
          <a:p>
            <a:pPr marL="342900" indent="-342900">
              <a:buAutoNum type="arabicPeriod"/>
            </a:pPr>
            <a:r>
              <a:rPr lang="en-US" sz="1900" b="1" dirty="0" smtClean="0">
                <a:solidFill>
                  <a:schemeClr val="tx1"/>
                </a:solidFill>
              </a:rPr>
              <a:t>Use the </a:t>
            </a:r>
            <a:r>
              <a:rPr lang="en-US" sz="1900" b="1" dirty="0">
                <a:solidFill>
                  <a:schemeClr val="tx1"/>
                </a:solidFill>
              </a:rPr>
              <a:t>basic </a:t>
            </a:r>
            <a:r>
              <a:rPr lang="en-US" sz="1900" b="1" dirty="0" smtClean="0">
                <a:solidFill>
                  <a:srgbClr val="C00000"/>
                </a:solidFill>
              </a:rPr>
              <a:t>12-to-Excel Management Strategies</a:t>
            </a:r>
            <a:r>
              <a:rPr lang="en-US" sz="1900" b="1" dirty="0" smtClean="0">
                <a:solidFill>
                  <a:schemeClr val="tx1"/>
                </a:solidFill>
              </a:rPr>
              <a:t>.</a:t>
            </a:r>
          </a:p>
          <a:p>
            <a:pPr marL="342900" indent="-342900">
              <a:buAutoNum type="arabicPeriod"/>
            </a:pPr>
            <a:r>
              <a:rPr lang="en-US" sz="1900" b="1" dirty="0" smtClean="0">
                <a:solidFill>
                  <a:schemeClr val="tx1"/>
                </a:solidFill>
              </a:rPr>
              <a:t>Describe the </a:t>
            </a:r>
            <a:r>
              <a:rPr lang="en-US" sz="1900" b="1" dirty="0" smtClean="0">
                <a:solidFill>
                  <a:srgbClr val="C00000"/>
                </a:solidFill>
              </a:rPr>
              <a:t>Team-Based Cycle of Instruction </a:t>
            </a:r>
            <a:r>
              <a:rPr lang="en-US" sz="1900" b="1" dirty="0" smtClean="0">
                <a:solidFill>
                  <a:schemeClr val="tx1"/>
                </a:solidFill>
              </a:rPr>
              <a:t>stages and how UDL is addressed.</a:t>
            </a:r>
          </a:p>
          <a:p>
            <a:pPr marL="342900" indent="-342900">
              <a:buAutoNum type="arabicPeriod"/>
            </a:pPr>
            <a:r>
              <a:rPr lang="en-US" sz="1900" b="1" dirty="0" smtClean="0">
                <a:solidFill>
                  <a:schemeClr val="tx1"/>
                </a:solidFill>
              </a:rPr>
              <a:t>Understand how to develop daily </a:t>
            </a:r>
            <a:r>
              <a:rPr lang="en-US" sz="1900" b="1" dirty="0" smtClean="0">
                <a:solidFill>
                  <a:srgbClr val="C00000"/>
                </a:solidFill>
              </a:rPr>
              <a:t>Challenge Questions</a:t>
            </a:r>
            <a:r>
              <a:rPr lang="en-US" sz="1900" b="1" dirty="0" smtClean="0">
                <a:solidFill>
                  <a:schemeClr val="tx1"/>
                </a:solidFill>
              </a:rPr>
              <a:t>.</a:t>
            </a:r>
          </a:p>
          <a:p>
            <a:pPr marL="342900" indent="-342900">
              <a:buAutoNum type="arabicPeriod"/>
            </a:pPr>
            <a:endParaRPr lang="en-US" b="1" dirty="0" smtClean="0">
              <a:solidFill>
                <a:schemeClr val="tx1"/>
              </a:solidFill>
            </a:endParaRPr>
          </a:p>
          <a:p>
            <a:pPr marL="342900" indent="-342900">
              <a:buAutoNum type="arabicPeriod"/>
            </a:pPr>
            <a:endParaRPr lang="en-US" sz="1600" b="1" dirty="0">
              <a:solidFill>
                <a:schemeClr val="tx1"/>
              </a:solidFill>
            </a:endParaRPr>
          </a:p>
        </p:txBody>
      </p:sp>
      <p:grpSp>
        <p:nvGrpSpPr>
          <p:cNvPr id="12" name="Group 11"/>
          <p:cNvGrpSpPr/>
          <p:nvPr/>
        </p:nvGrpSpPr>
        <p:grpSpPr>
          <a:xfrm>
            <a:off x="457200" y="304800"/>
            <a:ext cx="8153400" cy="1295400"/>
            <a:chOff x="457200" y="76200"/>
            <a:chExt cx="8153400" cy="1295400"/>
          </a:xfrm>
        </p:grpSpPr>
        <p:sp>
          <p:nvSpPr>
            <p:cNvPr id="20" name="Flowchart: Process 19"/>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a:t>
              </a:r>
              <a:r>
                <a:rPr lang="en-US" sz="2000" b="1" dirty="0" smtClean="0">
                  <a:solidFill>
                    <a:schemeClr val="tx1"/>
                  </a:solidFill>
                </a:rPr>
                <a:t>E</a:t>
              </a:r>
              <a:r>
                <a:rPr lang="en-US" sz="2400" dirty="0" smtClean="0">
                  <a:solidFill>
                    <a:schemeClr val="tx1"/>
                  </a:solidFill>
                </a:rPr>
                <a:t> </a:t>
              </a:r>
              <a:r>
                <a:rPr lang="en-US" sz="3600" b="1" dirty="0" smtClean="0">
                  <a:solidFill>
                    <a:schemeClr val="tx1"/>
                  </a:solidFill>
                </a:rPr>
                <a:t>U</a:t>
              </a:r>
              <a:r>
                <a:rPr lang="en-US" sz="2000" b="1" dirty="0" smtClean="0">
                  <a:solidFill>
                    <a:schemeClr val="tx1"/>
                  </a:solidFill>
                </a:rPr>
                <a:t>NITED</a:t>
              </a:r>
              <a:r>
                <a:rPr lang="en-US" dirty="0" smtClean="0">
                  <a:solidFill>
                    <a:schemeClr val="tx1"/>
                  </a:solidFill>
                </a:rPr>
                <a:t> </a:t>
              </a:r>
              <a:r>
                <a:rPr lang="en-US" sz="2000" b="1" dirty="0" smtClean="0">
                  <a:solidFill>
                    <a:schemeClr val="tx1"/>
                  </a:solidFill>
                </a:rPr>
                <a:t>in the </a:t>
              </a:r>
              <a:r>
                <a:rPr lang="en-US" sz="3600" b="1" dirty="0" smtClean="0">
                  <a:solidFill>
                    <a:schemeClr val="tx1"/>
                  </a:solidFill>
                </a:rPr>
                <a:t>Z</a:t>
              </a:r>
              <a:r>
                <a:rPr lang="en-US" sz="2000" b="1" dirty="0" smtClean="0">
                  <a:solidFill>
                    <a:schemeClr val="tx1"/>
                  </a:solidFill>
                </a:rPr>
                <a:t>ONE     </a:t>
              </a:r>
              <a:r>
                <a:rPr lang="en-US" sz="2400" dirty="0" smtClean="0">
                  <a:solidFill>
                    <a:schemeClr val="tx1"/>
                  </a:solidFill>
                </a:rPr>
                <a:t/>
              </a:r>
              <a:br>
                <a:rPr lang="en-US" sz="2400" dirty="0" smtClean="0">
                  <a:solidFill>
                    <a:schemeClr val="tx1"/>
                  </a:solidFill>
                </a:rPr>
              </a:br>
              <a:r>
                <a:rPr lang="en-US" sz="1600" b="1" i="1" dirty="0" smtClean="0">
                  <a:solidFill>
                    <a:schemeClr val="tx1"/>
                  </a:solidFill>
                </a:rPr>
                <a:t>Learning, Family Engagement, Data-Informed Decision Making</a:t>
              </a:r>
              <a:endParaRPr lang="en-US" sz="1600" b="1" dirty="0">
                <a:solidFill>
                  <a:schemeClr val="tx1"/>
                </a:solidFill>
              </a:endParaRPr>
            </a:p>
          </p:txBody>
        </p:sp>
        <p:grpSp>
          <p:nvGrpSpPr>
            <p:cNvPr id="21" name="Group 20"/>
            <p:cNvGrpSpPr/>
            <p:nvPr/>
          </p:nvGrpSpPr>
          <p:grpSpPr>
            <a:xfrm>
              <a:off x="674706" y="206475"/>
              <a:ext cx="7773933" cy="915401"/>
              <a:chOff x="674706" y="206475"/>
              <a:chExt cx="7773933" cy="915401"/>
            </a:xfrm>
          </p:grpSpPr>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279" flipH="1">
                <a:off x="674706"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Cloud Callout 23"/>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11" name="Rectangle 10"/>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920265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52640958"/>
              </p:ext>
            </p:extLst>
          </p:nvPr>
        </p:nvGraphicFramePr>
        <p:xfrm>
          <a:off x="1256506" y="1524000"/>
          <a:ext cx="6426729" cy="4078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rot="16200000">
            <a:off x="2294753" y="2061865"/>
            <a:ext cx="553998" cy="2057402"/>
          </a:xfrm>
          <a:prstGeom prst="rect">
            <a:avLst/>
          </a:prstGeom>
          <a:noFill/>
        </p:spPr>
        <p:txBody>
          <a:bodyPr vert="vert" wrap="square" rtlCol="0">
            <a:spAutoFit/>
          </a:bodyPr>
          <a:lstStyle/>
          <a:p>
            <a:pPr algn="ctr"/>
            <a:r>
              <a:rPr lang="en-US" sz="24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rPr>
              <a:t>THINK Note</a:t>
            </a:r>
            <a:endParaRPr lang="en-US" sz="2400" b="1"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ndParaRPr>
          </a:p>
        </p:txBody>
      </p:sp>
      <p:sp>
        <p:nvSpPr>
          <p:cNvPr id="6" name="TextBox 5"/>
          <p:cNvSpPr txBox="1"/>
          <p:nvPr/>
        </p:nvSpPr>
        <p:spPr>
          <a:xfrm>
            <a:off x="3810000" y="2819400"/>
            <a:ext cx="3733800" cy="2585323"/>
          </a:xfrm>
          <a:prstGeom prst="rect">
            <a:avLst/>
          </a:prstGeom>
          <a:noFill/>
        </p:spPr>
        <p:txBody>
          <a:bodyPr wrap="square" rtlCol="0">
            <a:spAutoFit/>
          </a:bodyPr>
          <a:lstStyle/>
          <a:p>
            <a:endParaRPr lang="en-US" dirty="0"/>
          </a:p>
          <a:p>
            <a:r>
              <a:rPr lang="en-US" b="1" dirty="0" smtClean="0"/>
              <a:t>Response</a:t>
            </a:r>
            <a:r>
              <a:rPr lang="en-US" dirty="0" smtClean="0"/>
              <a:t>________________________________________________________________________________________________________________________________________________________________________________________________________________________________________________</a:t>
            </a:r>
            <a:endParaRPr lang="en-US" dirty="0"/>
          </a:p>
        </p:txBody>
      </p:sp>
      <p:sp>
        <p:nvSpPr>
          <p:cNvPr id="7" name="TextBox 6"/>
          <p:cNvSpPr txBox="1"/>
          <p:nvPr/>
        </p:nvSpPr>
        <p:spPr>
          <a:xfrm>
            <a:off x="3593573" y="2634734"/>
            <a:ext cx="1752596" cy="369332"/>
          </a:xfrm>
          <a:prstGeom prst="rect">
            <a:avLst/>
          </a:prstGeom>
          <a:noFill/>
        </p:spPr>
        <p:txBody>
          <a:bodyPr wrap="square" rtlCol="0">
            <a:spAutoFit/>
          </a:bodyPr>
          <a:lstStyle/>
          <a:p>
            <a:r>
              <a:rPr lang="en-US" b="1" dirty="0" smtClean="0"/>
              <a:t>Name</a:t>
            </a:r>
            <a:r>
              <a:rPr lang="en-US" dirty="0" smtClean="0"/>
              <a:t>_____</a:t>
            </a:r>
            <a:endParaRPr lang="en-US" dirty="0"/>
          </a:p>
        </p:txBody>
      </p:sp>
      <p:sp>
        <p:nvSpPr>
          <p:cNvPr id="18" name="TextBox 17"/>
          <p:cNvSpPr txBox="1"/>
          <p:nvPr/>
        </p:nvSpPr>
        <p:spPr>
          <a:xfrm>
            <a:off x="6019804" y="2628900"/>
            <a:ext cx="1752596" cy="369332"/>
          </a:xfrm>
          <a:prstGeom prst="rect">
            <a:avLst/>
          </a:prstGeom>
          <a:noFill/>
        </p:spPr>
        <p:txBody>
          <a:bodyPr wrap="square" rtlCol="0">
            <a:spAutoFit/>
          </a:bodyPr>
          <a:lstStyle/>
          <a:p>
            <a:r>
              <a:rPr lang="en-US" b="1" dirty="0" smtClean="0"/>
              <a:t>Date</a:t>
            </a:r>
            <a:r>
              <a:rPr lang="en-US" dirty="0" smtClean="0"/>
              <a:t>_____</a:t>
            </a:r>
            <a:endParaRPr lang="en-US" dirty="0"/>
          </a:p>
        </p:txBody>
      </p:sp>
      <p:sp>
        <p:nvSpPr>
          <p:cNvPr id="14" name="Rectangle 1"/>
          <p:cNvSpPr>
            <a:spLocks noGrp="1" noChangeArrowheads="1"/>
          </p:cNvSpPr>
          <p:nvPr>
            <p:ph type="title"/>
          </p:nvPr>
        </p:nvSpPr>
        <p:spPr>
          <a:xfrm>
            <a:off x="-14068" y="228599"/>
            <a:ext cx="9144000" cy="646331"/>
          </a:xfrm>
          <a:solidFill>
            <a:srgbClr val="FFC000"/>
          </a:solidFill>
        </p:spPr>
        <p:txBody>
          <a:bodyPr wrap="square">
            <a:spAutoFit/>
          </a:bodyPr>
          <a:lstStyle/>
          <a:p>
            <a:pPr>
              <a:spcBef>
                <a:spcPct val="50000"/>
              </a:spcBef>
            </a:pPr>
            <a:r>
              <a:rPr lang="en-US" sz="3600" b="1" dirty="0">
                <a:ln>
                  <a:solidFill>
                    <a:srgbClr val="C00000"/>
                  </a:solidFill>
                </a:ln>
                <a:solidFill>
                  <a:srgbClr val="C00000"/>
                </a:solidFill>
              </a:rPr>
              <a:t>THINK </a:t>
            </a:r>
            <a:r>
              <a:rPr lang="en-US" sz="3600" b="1" dirty="0" smtClean="0">
                <a:ln>
                  <a:solidFill>
                    <a:srgbClr val="C00000"/>
                  </a:solidFill>
                </a:ln>
                <a:solidFill>
                  <a:srgbClr val="C00000"/>
                </a:solidFill>
              </a:rPr>
              <a:t>NOTES</a:t>
            </a:r>
            <a:endParaRPr lang="en-US" sz="3600" b="1" i="1" dirty="0" smtClean="0">
              <a:ln>
                <a:solidFill>
                  <a:srgbClr val="FFFF00"/>
                </a:solidFill>
              </a:ln>
              <a:solidFill>
                <a:srgbClr val="C00000"/>
              </a:solidFill>
            </a:endParaRPr>
          </a:p>
        </p:txBody>
      </p:sp>
      <p:sp>
        <p:nvSpPr>
          <p:cNvPr id="3" name="TextBox 2"/>
          <p:cNvSpPr txBox="1"/>
          <p:nvPr/>
        </p:nvSpPr>
        <p:spPr>
          <a:xfrm>
            <a:off x="3657600" y="1524001"/>
            <a:ext cx="3657600" cy="923330"/>
          </a:xfrm>
          <a:prstGeom prst="rect">
            <a:avLst/>
          </a:prstGeom>
          <a:solidFill>
            <a:srgbClr val="FDE869"/>
          </a:solidFill>
        </p:spPr>
        <p:txBody>
          <a:bodyPr wrap="square" rtlCol="0">
            <a:spAutoFit/>
          </a:bodyPr>
          <a:lstStyle/>
          <a:p>
            <a:r>
              <a:rPr lang="en-US" b="1" dirty="0" smtClean="0"/>
              <a:t>Think About:  </a:t>
            </a:r>
          </a:p>
          <a:p>
            <a:r>
              <a:rPr lang="en-US" b="1" i="1" dirty="0" smtClean="0">
                <a:solidFill>
                  <a:srgbClr val="C00000"/>
                </a:solidFill>
              </a:rPr>
              <a:t>What are the benefits of building a positive relationship with parents?</a:t>
            </a:r>
          </a:p>
        </p:txBody>
      </p:sp>
      <p:pic>
        <p:nvPicPr>
          <p:cNvPr id="1026" name="Picture 2" descr="C:\Users\kmainze1\AppData\Local\Microsoft\Windows\Temporary Internet Files\Content.IE5\UG3RU1LF\MC900441880[1].wmf"/>
          <p:cNvPicPr>
            <a:picLocks noChangeAspect="1" noChangeArrowheads="1"/>
          </p:cNvPicPr>
          <p:nvPr/>
        </p:nvPicPr>
        <p:blipFill>
          <a:blip r:embed="rId9"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772400" y="211347"/>
            <a:ext cx="1018687" cy="14206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kmainze1\AppData\Local\Microsoft\Windows\Temporary Internet Files\Content.IE5\UG3RU1LF\MC900441880[1].wmf"/>
          <p:cNvPicPr>
            <a:picLocks noChangeAspect="1" noChangeArrowheads="1"/>
          </p:cNvPicPr>
          <p:nvPr/>
        </p:nvPicPr>
        <p:blipFill>
          <a:blip r:embed="rId9"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057400" y="3429000"/>
            <a:ext cx="1018687" cy="14206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30945272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02717343"/>
              </p:ext>
            </p:extLst>
          </p:nvPr>
        </p:nvGraphicFramePr>
        <p:xfrm>
          <a:off x="1256506" y="1524000"/>
          <a:ext cx="6426729" cy="4078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rot="16200000">
            <a:off x="2294753" y="2061865"/>
            <a:ext cx="553998" cy="2057402"/>
          </a:xfrm>
          <a:prstGeom prst="rect">
            <a:avLst/>
          </a:prstGeom>
          <a:noFill/>
        </p:spPr>
        <p:txBody>
          <a:bodyPr vert="vert" wrap="square" rtlCol="0">
            <a:spAutoFit/>
          </a:bodyPr>
          <a:lstStyle/>
          <a:p>
            <a:pPr algn="ctr"/>
            <a:r>
              <a:rPr lang="en-US" sz="2400" b="1" dirty="0" smtClean="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rPr>
              <a:t>THINK Note</a:t>
            </a:r>
            <a:endParaRPr lang="en-US" sz="2400" b="1" dirty="0">
              <a:ln w="18000">
                <a:solidFill>
                  <a:schemeClr val="accent2">
                    <a:satMod val="140000"/>
                  </a:schemeClr>
                </a:solidFill>
                <a:prstDash val="solid"/>
                <a:miter lim="800000"/>
              </a:ln>
              <a:solidFill>
                <a:schemeClr val="accent2">
                  <a:lumMod val="75000"/>
                </a:schemeClr>
              </a:solidFill>
              <a:effectLst>
                <a:outerShdw blurRad="25500" dist="23000" dir="7020000" algn="tl">
                  <a:srgbClr val="000000">
                    <a:alpha val="50000"/>
                  </a:srgbClr>
                </a:outerShdw>
              </a:effectLst>
            </a:endParaRPr>
          </a:p>
        </p:txBody>
      </p:sp>
      <p:sp>
        <p:nvSpPr>
          <p:cNvPr id="6" name="TextBox 5"/>
          <p:cNvSpPr txBox="1"/>
          <p:nvPr/>
        </p:nvSpPr>
        <p:spPr>
          <a:xfrm>
            <a:off x="3810000" y="2819400"/>
            <a:ext cx="3733800" cy="2585323"/>
          </a:xfrm>
          <a:prstGeom prst="rect">
            <a:avLst/>
          </a:prstGeom>
          <a:noFill/>
        </p:spPr>
        <p:txBody>
          <a:bodyPr wrap="square" rtlCol="0">
            <a:spAutoFit/>
          </a:bodyPr>
          <a:lstStyle/>
          <a:p>
            <a:endParaRPr lang="en-US" dirty="0"/>
          </a:p>
          <a:p>
            <a:r>
              <a:rPr lang="en-US" b="1" dirty="0" smtClean="0"/>
              <a:t>Response</a:t>
            </a:r>
            <a:r>
              <a:rPr lang="en-US" dirty="0" smtClean="0"/>
              <a:t>________________________________________________________________________________________________________________________________________________________________________________________________________________________________________________</a:t>
            </a:r>
            <a:endParaRPr lang="en-US" dirty="0"/>
          </a:p>
        </p:txBody>
      </p:sp>
      <p:sp>
        <p:nvSpPr>
          <p:cNvPr id="7" name="TextBox 6"/>
          <p:cNvSpPr txBox="1"/>
          <p:nvPr/>
        </p:nvSpPr>
        <p:spPr>
          <a:xfrm>
            <a:off x="3593573" y="2634734"/>
            <a:ext cx="1752596" cy="369332"/>
          </a:xfrm>
          <a:prstGeom prst="rect">
            <a:avLst/>
          </a:prstGeom>
          <a:noFill/>
        </p:spPr>
        <p:txBody>
          <a:bodyPr wrap="square" rtlCol="0">
            <a:spAutoFit/>
          </a:bodyPr>
          <a:lstStyle/>
          <a:p>
            <a:r>
              <a:rPr lang="en-US" b="1" dirty="0" smtClean="0"/>
              <a:t>Name</a:t>
            </a:r>
            <a:r>
              <a:rPr lang="en-US" dirty="0" smtClean="0"/>
              <a:t>_____</a:t>
            </a:r>
            <a:endParaRPr lang="en-US" dirty="0"/>
          </a:p>
        </p:txBody>
      </p:sp>
      <p:sp>
        <p:nvSpPr>
          <p:cNvPr id="18" name="TextBox 17"/>
          <p:cNvSpPr txBox="1"/>
          <p:nvPr/>
        </p:nvSpPr>
        <p:spPr>
          <a:xfrm>
            <a:off x="6019804" y="2628900"/>
            <a:ext cx="1752596" cy="369332"/>
          </a:xfrm>
          <a:prstGeom prst="rect">
            <a:avLst/>
          </a:prstGeom>
          <a:noFill/>
        </p:spPr>
        <p:txBody>
          <a:bodyPr wrap="square" rtlCol="0">
            <a:spAutoFit/>
          </a:bodyPr>
          <a:lstStyle/>
          <a:p>
            <a:r>
              <a:rPr lang="en-US" b="1" dirty="0" smtClean="0"/>
              <a:t>Date</a:t>
            </a:r>
            <a:r>
              <a:rPr lang="en-US" dirty="0" smtClean="0"/>
              <a:t>_____</a:t>
            </a:r>
            <a:endParaRPr lang="en-US" dirty="0"/>
          </a:p>
        </p:txBody>
      </p:sp>
      <p:sp>
        <p:nvSpPr>
          <p:cNvPr id="14" name="Rectangle 1"/>
          <p:cNvSpPr>
            <a:spLocks noGrp="1" noChangeArrowheads="1"/>
          </p:cNvSpPr>
          <p:nvPr>
            <p:ph type="title"/>
          </p:nvPr>
        </p:nvSpPr>
        <p:spPr>
          <a:xfrm>
            <a:off x="-14068" y="228599"/>
            <a:ext cx="9144000" cy="646331"/>
          </a:xfrm>
          <a:solidFill>
            <a:srgbClr val="FFC000"/>
          </a:solidFill>
        </p:spPr>
        <p:txBody>
          <a:bodyPr wrap="square">
            <a:spAutoFit/>
          </a:bodyPr>
          <a:lstStyle/>
          <a:p>
            <a:pPr>
              <a:spcBef>
                <a:spcPct val="50000"/>
              </a:spcBef>
            </a:pPr>
            <a:r>
              <a:rPr lang="en-US" sz="3600" b="1" dirty="0">
                <a:ln>
                  <a:solidFill>
                    <a:srgbClr val="C00000"/>
                  </a:solidFill>
                </a:ln>
                <a:solidFill>
                  <a:srgbClr val="C00000"/>
                </a:solidFill>
              </a:rPr>
              <a:t>THINK </a:t>
            </a:r>
            <a:r>
              <a:rPr lang="en-US" sz="3600" b="1" dirty="0" smtClean="0">
                <a:ln>
                  <a:solidFill>
                    <a:srgbClr val="C00000"/>
                  </a:solidFill>
                </a:ln>
                <a:solidFill>
                  <a:srgbClr val="C00000"/>
                </a:solidFill>
              </a:rPr>
              <a:t>NOTES</a:t>
            </a:r>
            <a:endParaRPr lang="en-US" sz="3600" b="1" i="1" dirty="0" smtClean="0">
              <a:ln>
                <a:solidFill>
                  <a:srgbClr val="FFFF00"/>
                </a:solidFill>
              </a:ln>
              <a:solidFill>
                <a:srgbClr val="C00000"/>
              </a:solidFill>
            </a:endParaRPr>
          </a:p>
        </p:txBody>
      </p:sp>
      <p:sp>
        <p:nvSpPr>
          <p:cNvPr id="3" name="TextBox 2"/>
          <p:cNvSpPr txBox="1"/>
          <p:nvPr/>
        </p:nvSpPr>
        <p:spPr>
          <a:xfrm>
            <a:off x="3810000" y="1905000"/>
            <a:ext cx="3733800" cy="646331"/>
          </a:xfrm>
          <a:prstGeom prst="rect">
            <a:avLst/>
          </a:prstGeom>
          <a:solidFill>
            <a:srgbClr val="FDE869"/>
          </a:solidFill>
        </p:spPr>
        <p:txBody>
          <a:bodyPr wrap="square" rtlCol="0">
            <a:spAutoFit/>
          </a:bodyPr>
          <a:lstStyle/>
          <a:p>
            <a:r>
              <a:rPr lang="en-US" b="1" dirty="0" smtClean="0"/>
              <a:t>Think About</a:t>
            </a:r>
          </a:p>
          <a:p>
            <a:endParaRPr lang="en-US" b="1" dirty="0"/>
          </a:p>
        </p:txBody>
      </p:sp>
      <p:pic>
        <p:nvPicPr>
          <p:cNvPr id="1026" name="Picture 2" descr="C:\Users\kmainze1\AppData\Local\Microsoft\Windows\Temporary Internet Files\Content.IE5\UG3RU1LF\MC900441880[1].wmf"/>
          <p:cNvPicPr>
            <a:picLocks noChangeAspect="1" noChangeArrowheads="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772400" y="211347"/>
            <a:ext cx="1018687" cy="14206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kmainze1\AppData\Local\Microsoft\Windows\Temporary Internet Files\Content.IE5\UG3RU1LF\MC900441880[1].wmf"/>
          <p:cNvPicPr>
            <a:picLocks noChangeAspect="1" noChangeArrowheads="1"/>
          </p:cNvPicPr>
          <p:nvPr/>
        </p:nvPicPr>
        <p:blipFill>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057400" y="3429000"/>
            <a:ext cx="1018687" cy="14206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11899004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800100" y="98335"/>
            <a:ext cx="7848600" cy="1200329"/>
          </a:xfrm>
        </p:spPr>
        <p:txBody>
          <a:bodyPr>
            <a:spAutoFit/>
          </a:bodyPr>
          <a:lstStyle/>
          <a:p>
            <a:pPr>
              <a:spcBef>
                <a:spcPct val="50000"/>
              </a:spcBef>
            </a:pPr>
            <a:r>
              <a:rPr lang="en-US" sz="3600" b="1" dirty="0" smtClean="0"/>
              <a:t>Community Forum</a:t>
            </a:r>
            <a:br>
              <a:rPr lang="en-US" sz="3600" b="1" dirty="0" smtClean="0"/>
            </a:br>
            <a:endParaRPr lang="en-US" sz="3600" b="1" i="1" dirty="0" smtClean="0">
              <a:solidFill>
                <a:srgbClr val="C00000"/>
              </a:solidFill>
            </a:endParaRPr>
          </a:p>
        </p:txBody>
      </p:sp>
      <p:sp>
        <p:nvSpPr>
          <p:cNvPr id="16387" name="Rectangle 3"/>
          <p:cNvSpPr>
            <a:spLocks noGrp="1" noChangeArrowheads="1"/>
          </p:cNvSpPr>
          <p:nvPr>
            <p:ph idx="1"/>
          </p:nvPr>
        </p:nvSpPr>
        <p:spPr>
          <a:xfrm>
            <a:off x="304800" y="1981200"/>
            <a:ext cx="8382000" cy="4449763"/>
          </a:xfrm>
        </p:spPr>
        <p:txBody>
          <a:bodyPr/>
          <a:lstStyle/>
          <a:p>
            <a:pPr marL="0" indent="0">
              <a:spcBef>
                <a:spcPct val="50000"/>
              </a:spcBef>
              <a:buFont typeface="Arial" charset="0"/>
              <a:buNone/>
              <a:defRPr/>
            </a:pPr>
            <a:endParaRPr lang="en-US" sz="2400" dirty="0" smtClean="0">
              <a:solidFill>
                <a:srgbClr val="C00000"/>
              </a:solidFill>
            </a:endParaRPr>
          </a:p>
          <a:p>
            <a:pPr marL="400050" indent="-400050">
              <a:spcBef>
                <a:spcPct val="0"/>
              </a:spcBef>
              <a:buFontTx/>
              <a:buAutoNum type="arabicPeriod"/>
              <a:defRPr/>
            </a:pPr>
            <a:endParaRPr lang="en-US" sz="2400" dirty="0" smtClean="0"/>
          </a:p>
          <a:p>
            <a:pPr marL="0" indent="0" eaLnBrk="1" hangingPunct="1">
              <a:buFont typeface="Arial" charset="0"/>
              <a:buNone/>
              <a:defRPr/>
            </a:pPr>
            <a:endParaRPr lang="en-US" sz="1200" dirty="0" smtClean="0"/>
          </a:p>
          <a:p>
            <a:pPr marL="400050" indent="-400050">
              <a:spcBef>
                <a:spcPct val="0"/>
              </a:spcBef>
              <a:buFontTx/>
              <a:buAutoNum type="arabicPeriod"/>
              <a:defRPr/>
            </a:pPr>
            <a:endParaRPr lang="en-US" sz="1200" dirty="0" smtClean="0"/>
          </a:p>
        </p:txBody>
      </p:sp>
      <p:sp>
        <p:nvSpPr>
          <p:cNvPr id="7" name="Oval 6"/>
          <p:cNvSpPr/>
          <p:nvPr/>
        </p:nvSpPr>
        <p:spPr>
          <a:xfrm>
            <a:off x="2743200" y="1752600"/>
            <a:ext cx="3409948" cy="2797523"/>
          </a:xfrm>
          <a:prstGeom prst="ellipse">
            <a:avLst/>
          </a:prstGeom>
          <a: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t="-1000" b="-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Flowchart: Predefined Process 3"/>
          <p:cNvSpPr/>
          <p:nvPr/>
        </p:nvSpPr>
        <p:spPr>
          <a:xfrm>
            <a:off x="2876549" y="4876800"/>
            <a:ext cx="3276599" cy="881954"/>
          </a:xfrm>
          <a:prstGeom prst="flowChartPredefinedProcess">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34178" y="5079374"/>
            <a:ext cx="2819400" cy="461665"/>
          </a:xfrm>
          <a:prstGeom prst="rect">
            <a:avLst/>
          </a:prstGeom>
          <a:solidFill>
            <a:schemeClr val="accent2">
              <a:lumMod val="40000"/>
              <a:lumOff val="60000"/>
            </a:schemeClr>
          </a:solidFill>
        </p:spPr>
        <p:txBody>
          <a:bodyPr wrap="square" rtlCol="0">
            <a:spAutoFit/>
          </a:bodyPr>
          <a:lstStyle/>
          <a:p>
            <a:pPr algn="ctr"/>
            <a:r>
              <a:rPr lang="en-US" sz="2400" b="1" dirty="0" smtClean="0">
                <a:solidFill>
                  <a:srgbClr val="CC0000"/>
                </a:solidFill>
              </a:rPr>
              <a:t>Community Forum</a:t>
            </a:r>
            <a:endParaRPr lang="en-US" sz="2400" b="1" dirty="0">
              <a:solidFill>
                <a:srgbClr val="CC0000"/>
              </a:solidFill>
            </a:endParaRPr>
          </a:p>
        </p:txBody>
      </p:sp>
      <p:sp>
        <p:nvSpPr>
          <p:cNvPr id="8" name="Horizontal Scroll 7"/>
          <p:cNvSpPr/>
          <p:nvPr/>
        </p:nvSpPr>
        <p:spPr>
          <a:xfrm>
            <a:off x="60583" y="-92601"/>
            <a:ext cx="1676400" cy="742950"/>
          </a:xfrm>
          <a:prstGeom prst="horizontalScroll">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ACTIVITY</a:t>
            </a:r>
            <a:endParaRPr lang="en-US" b="1" dirty="0"/>
          </a:p>
        </p:txBody>
      </p:sp>
      <p:sp>
        <p:nvSpPr>
          <p:cNvPr id="9" name="Rectangle 8"/>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28885929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tx1"/>
          </a:solidFill>
        </p:spPr>
        <p:txBody>
          <a:bodyPr>
            <a:normAutofit/>
          </a:bodyPr>
          <a:lstStyle/>
          <a:p>
            <a:endParaRPr lang="en-US" sz="2400" i="1" dirty="0">
              <a:solidFill>
                <a:srgbClr val="C00000"/>
              </a:solidFill>
            </a:endParaRPr>
          </a:p>
        </p:txBody>
      </p:sp>
      <p:sp>
        <p:nvSpPr>
          <p:cNvPr id="10" name="TextBox 9"/>
          <p:cNvSpPr txBox="1"/>
          <p:nvPr/>
        </p:nvSpPr>
        <p:spPr>
          <a:xfrm>
            <a:off x="3733800" y="1828800"/>
            <a:ext cx="1219200" cy="276999"/>
          </a:xfrm>
          <a:prstGeom prst="rect">
            <a:avLst/>
          </a:prstGeom>
          <a:noFill/>
        </p:spPr>
        <p:txBody>
          <a:bodyPr wrap="square" rtlCol="0">
            <a:spAutoFit/>
          </a:bodyPr>
          <a:lstStyle/>
          <a:p>
            <a:pPr algn="ctr"/>
            <a:endParaRPr lang="en-US" sz="1200" b="1" i="1" dirty="0" smtClean="0">
              <a:solidFill>
                <a:schemeClr val="tx1"/>
              </a:solidFill>
            </a:endParaRPr>
          </a:p>
        </p:txBody>
      </p:sp>
      <p:grpSp>
        <p:nvGrpSpPr>
          <p:cNvPr id="4" name="Group 3"/>
          <p:cNvGrpSpPr/>
          <p:nvPr/>
        </p:nvGrpSpPr>
        <p:grpSpPr>
          <a:xfrm>
            <a:off x="838200" y="3723743"/>
            <a:ext cx="2141336" cy="2219857"/>
            <a:chOff x="217983" y="3327376"/>
            <a:chExt cx="2362200" cy="2844824"/>
          </a:xfrm>
        </p:grpSpPr>
        <p:sp>
          <p:nvSpPr>
            <p:cNvPr id="3" name="Oval 2"/>
            <p:cNvSpPr/>
            <p:nvPr/>
          </p:nvSpPr>
          <p:spPr>
            <a:xfrm>
              <a:off x="217983" y="3327376"/>
              <a:ext cx="2362200" cy="2844824"/>
            </a:xfrm>
            <a:prstGeom prst="ellipse">
              <a:avLst/>
            </a:prstGeom>
            <a:gradFill flip="none" rotWithShape="1">
              <a:gsLst>
                <a:gs pos="0">
                  <a:schemeClr val="bg1"/>
                </a:gs>
                <a:gs pos="32100">
                  <a:schemeClr val="bg1"/>
                </a:gs>
                <a:gs pos="100000">
                  <a:srgbClr val="FFFFC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87894" y="3886200"/>
              <a:ext cx="1545706" cy="1826501"/>
            </a:xfrm>
            <a:prstGeom prst="rect">
              <a:avLst/>
            </a:prstGeom>
            <a:noFill/>
            <a:ln>
              <a:noFill/>
            </a:ln>
          </p:spPr>
        </p:pic>
      </p:grpSp>
      <p:grpSp>
        <p:nvGrpSpPr>
          <p:cNvPr id="51" name="Group 50"/>
          <p:cNvGrpSpPr/>
          <p:nvPr/>
        </p:nvGrpSpPr>
        <p:grpSpPr>
          <a:xfrm flipH="1">
            <a:off x="5821904" y="3723743"/>
            <a:ext cx="2029379" cy="2219857"/>
            <a:chOff x="217983" y="3327376"/>
            <a:chExt cx="2362200" cy="2844824"/>
          </a:xfrm>
        </p:grpSpPr>
        <p:sp>
          <p:nvSpPr>
            <p:cNvPr id="52" name="Oval 51"/>
            <p:cNvSpPr/>
            <p:nvPr/>
          </p:nvSpPr>
          <p:spPr>
            <a:xfrm>
              <a:off x="217983" y="3327376"/>
              <a:ext cx="2362200" cy="2844824"/>
            </a:xfrm>
            <a:prstGeom prst="ellipse">
              <a:avLst/>
            </a:prstGeom>
            <a:gradFill flip="none" rotWithShape="1">
              <a:gsLst>
                <a:gs pos="0">
                  <a:schemeClr val="bg1"/>
                </a:gs>
                <a:gs pos="32100">
                  <a:schemeClr val="bg1"/>
                </a:gs>
                <a:gs pos="100000">
                  <a:srgbClr val="FFFFC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87894" y="3886200"/>
              <a:ext cx="1545706" cy="1826501"/>
            </a:xfrm>
            <a:prstGeom prst="rect">
              <a:avLst/>
            </a:prstGeom>
            <a:noFill/>
            <a:ln>
              <a:noFill/>
            </a:ln>
          </p:spPr>
        </p:pic>
      </p:grpSp>
      <p:grpSp>
        <p:nvGrpSpPr>
          <p:cNvPr id="5" name="Group 4"/>
          <p:cNvGrpSpPr/>
          <p:nvPr/>
        </p:nvGrpSpPr>
        <p:grpSpPr>
          <a:xfrm>
            <a:off x="2258982" y="1828800"/>
            <a:ext cx="4208002" cy="2840404"/>
            <a:chOff x="2173186" y="1828800"/>
            <a:chExt cx="4761014" cy="3906289"/>
          </a:xfrm>
        </p:grpSpPr>
        <p:grpSp>
          <p:nvGrpSpPr>
            <p:cNvPr id="35" name="Group 34"/>
            <p:cNvGrpSpPr/>
            <p:nvPr/>
          </p:nvGrpSpPr>
          <p:grpSpPr>
            <a:xfrm>
              <a:off x="2173186" y="1828800"/>
              <a:ext cx="4761014" cy="3886199"/>
              <a:chOff x="617560" y="2307043"/>
              <a:chExt cx="5326040" cy="3788957"/>
            </a:xfrm>
          </p:grpSpPr>
          <p:sp>
            <p:nvSpPr>
              <p:cNvPr id="44" name="Oval 43"/>
              <p:cNvSpPr/>
              <p:nvPr/>
            </p:nvSpPr>
            <p:spPr>
              <a:xfrm>
                <a:off x="1250143" y="3048000"/>
                <a:ext cx="4042913" cy="914400"/>
              </a:xfrm>
              <a:prstGeom prst="ellipse">
                <a:avLst/>
              </a:prstGeom>
              <a:solidFill>
                <a:srgbClr val="FDE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865496" y="3433759"/>
                <a:ext cx="4800600" cy="1089858"/>
              </a:xfrm>
              <a:prstGeom prst="ellipse">
                <a:avLst/>
              </a:prstGeom>
              <a:solidFill>
                <a:srgbClr val="FDE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93760" y="4419600"/>
                <a:ext cx="5173640" cy="1219200"/>
              </a:xfrm>
              <a:prstGeom prst="ellipse">
                <a:avLst/>
              </a:prstGeom>
              <a:solidFill>
                <a:srgbClr val="FDE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17560" y="3921977"/>
                <a:ext cx="5326040" cy="1183423"/>
              </a:xfrm>
              <a:prstGeom prst="ellipse">
                <a:avLst/>
              </a:prstGeom>
              <a:solidFill>
                <a:srgbClr val="FDE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752600" y="2628870"/>
                <a:ext cx="3048000" cy="772834"/>
              </a:xfrm>
              <a:prstGeom prst="ellipse">
                <a:avLst/>
              </a:prstGeom>
              <a:solidFill>
                <a:srgbClr val="FDE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137580" y="2307043"/>
                <a:ext cx="2282020" cy="620434"/>
              </a:xfrm>
              <a:prstGeom prst="ellipse">
                <a:avLst/>
              </a:prstGeom>
              <a:solidFill>
                <a:srgbClr val="FDE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865496" y="4876800"/>
                <a:ext cx="4827896" cy="1219200"/>
              </a:xfrm>
              <a:prstGeom prst="ellipse">
                <a:avLst/>
              </a:prstGeom>
              <a:solidFill>
                <a:srgbClr val="FDE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2738660" y="2514600"/>
              <a:ext cx="3682200" cy="3220489"/>
              <a:chOff x="4330900" y="2867342"/>
              <a:chExt cx="3682200" cy="3220489"/>
            </a:xfrm>
          </p:grpSpPr>
          <p:sp>
            <p:nvSpPr>
              <p:cNvPr id="37" name="TextBox 36"/>
              <p:cNvSpPr txBox="1"/>
              <p:nvPr/>
            </p:nvSpPr>
            <p:spPr>
              <a:xfrm>
                <a:off x="4502419" y="5114305"/>
                <a:ext cx="3477386" cy="973526"/>
              </a:xfrm>
              <a:prstGeom prst="rect">
                <a:avLst/>
              </a:prstGeom>
              <a:noFill/>
            </p:spPr>
            <p:txBody>
              <a:bodyPr wrap="square" rtlCol="0">
                <a:spAutoFit/>
              </a:bodyPr>
              <a:lstStyle/>
              <a:p>
                <a:pPr algn="ctr"/>
                <a:r>
                  <a:rPr lang="en-US" sz="2000" b="1" i="1" dirty="0" smtClean="0">
                    <a:solidFill>
                      <a:srgbClr val="C00000"/>
                    </a:solidFill>
                  </a:rPr>
                  <a:t>Building the </a:t>
                </a:r>
                <a:r>
                  <a:rPr lang="en-US" sz="2000" b="1" i="1" dirty="0" err="1" smtClean="0">
                    <a:solidFill>
                      <a:srgbClr val="C00000"/>
                    </a:solidFill>
                  </a:rPr>
                  <a:t>BUZzzz</a:t>
                </a:r>
                <a:r>
                  <a:rPr lang="en-US" sz="2000" b="1" i="1" dirty="0" smtClean="0">
                    <a:solidFill>
                      <a:srgbClr val="C00000"/>
                    </a:solidFill>
                  </a:rPr>
                  <a:t> Learning Community</a:t>
                </a:r>
                <a:endParaRPr lang="en-US" sz="2000" b="1" i="1" dirty="0">
                  <a:solidFill>
                    <a:srgbClr val="C00000"/>
                  </a:solidFill>
                </a:endParaRPr>
              </a:p>
            </p:txBody>
          </p:sp>
          <p:sp>
            <p:nvSpPr>
              <p:cNvPr id="39" name="TextBox 38"/>
              <p:cNvSpPr txBox="1"/>
              <p:nvPr/>
            </p:nvSpPr>
            <p:spPr>
              <a:xfrm>
                <a:off x="4330900" y="4059010"/>
                <a:ext cx="3682200" cy="667631"/>
              </a:xfrm>
              <a:prstGeom prst="rect">
                <a:avLst/>
              </a:prstGeom>
              <a:noFill/>
            </p:spPr>
            <p:txBody>
              <a:bodyPr wrap="square" rtlCol="0">
                <a:spAutoFit/>
              </a:bodyPr>
              <a:lstStyle/>
              <a:p>
                <a:pPr algn="ctr"/>
                <a:r>
                  <a:rPr lang="en-US" sz="2400" b="1" dirty="0" smtClean="0"/>
                  <a:t>LEARNING COMMUNITY</a:t>
                </a:r>
                <a:endParaRPr lang="en-US" sz="2400" b="1" dirty="0"/>
              </a:p>
            </p:txBody>
          </p:sp>
          <p:sp>
            <p:nvSpPr>
              <p:cNvPr id="40" name="TextBox 39"/>
              <p:cNvSpPr txBox="1"/>
              <p:nvPr/>
            </p:nvSpPr>
            <p:spPr>
              <a:xfrm>
                <a:off x="5117533" y="3102104"/>
                <a:ext cx="2108932" cy="756648"/>
              </a:xfrm>
              <a:prstGeom prst="rect">
                <a:avLst/>
              </a:prstGeom>
              <a:noFill/>
            </p:spPr>
            <p:txBody>
              <a:bodyPr wrap="square" rtlCol="0">
                <a:spAutoFit/>
              </a:bodyPr>
              <a:lstStyle/>
              <a:p>
                <a:pPr algn="ctr"/>
                <a:r>
                  <a:rPr lang="en-US" sz="2800" b="1" dirty="0" err="1" smtClean="0"/>
                  <a:t>BUZzzz</a:t>
                </a:r>
                <a:endParaRPr lang="en-US" sz="2800" b="1" dirty="0"/>
              </a:p>
            </p:txBody>
          </p:sp>
          <p:sp>
            <p:nvSpPr>
              <p:cNvPr id="41" name="Moon 11"/>
              <p:cNvSpPr/>
              <p:nvPr/>
            </p:nvSpPr>
            <p:spPr>
              <a:xfrm rot="16200000">
                <a:off x="6011096" y="2646242"/>
                <a:ext cx="223426" cy="2415436"/>
              </a:xfrm>
              <a:custGeom>
                <a:avLst/>
                <a:gdLst>
                  <a:gd name="connsiteX0" fmla="*/ 252959 w 252959"/>
                  <a:gd name="connsiteY0" fmla="*/ 2967335 h 2967335"/>
                  <a:gd name="connsiteX1" fmla="*/ 0 w 252959"/>
                  <a:gd name="connsiteY1" fmla="*/ 1483667 h 2967335"/>
                  <a:gd name="connsiteX2" fmla="*/ 252959 w 252959"/>
                  <a:gd name="connsiteY2" fmla="*/ -1 h 2967335"/>
                  <a:gd name="connsiteX3" fmla="*/ 126479 w 252959"/>
                  <a:gd name="connsiteY3" fmla="*/ 1483667 h 2967335"/>
                  <a:gd name="connsiteX4" fmla="*/ 252959 w 252959"/>
                  <a:gd name="connsiteY4" fmla="*/ 2967335 h 2967335"/>
                  <a:gd name="connsiteX0" fmla="*/ 210593 w 210593"/>
                  <a:gd name="connsiteY0" fmla="*/ 2967336 h 2967336"/>
                  <a:gd name="connsiteX1" fmla="*/ 0 w 210593"/>
                  <a:gd name="connsiteY1" fmla="*/ 1494259 h 2967336"/>
                  <a:gd name="connsiteX2" fmla="*/ 210593 w 210593"/>
                  <a:gd name="connsiteY2" fmla="*/ 0 h 2967336"/>
                  <a:gd name="connsiteX3" fmla="*/ 84113 w 210593"/>
                  <a:gd name="connsiteY3" fmla="*/ 1483668 h 2967336"/>
                  <a:gd name="connsiteX4" fmla="*/ 210593 w 210593"/>
                  <a:gd name="connsiteY4" fmla="*/ 2967336 h 2967336"/>
                  <a:gd name="connsiteX0" fmla="*/ 274093 w 274093"/>
                  <a:gd name="connsiteY0" fmla="*/ 2967336 h 2967336"/>
                  <a:gd name="connsiteX1" fmla="*/ 0 w 274093"/>
                  <a:gd name="connsiteY1" fmla="*/ 1481561 h 2967336"/>
                  <a:gd name="connsiteX2" fmla="*/ 274093 w 274093"/>
                  <a:gd name="connsiteY2" fmla="*/ 0 h 2967336"/>
                  <a:gd name="connsiteX3" fmla="*/ 147613 w 274093"/>
                  <a:gd name="connsiteY3" fmla="*/ 1483668 h 2967336"/>
                  <a:gd name="connsiteX4" fmla="*/ 274093 w 274093"/>
                  <a:gd name="connsiteY4" fmla="*/ 2967336 h 2967336"/>
                  <a:gd name="connsiteX0" fmla="*/ 274093 w 274093"/>
                  <a:gd name="connsiteY0" fmla="*/ 2967336 h 2967336"/>
                  <a:gd name="connsiteX1" fmla="*/ 0 w 274093"/>
                  <a:gd name="connsiteY1" fmla="*/ 1481561 h 2967336"/>
                  <a:gd name="connsiteX2" fmla="*/ 274093 w 274093"/>
                  <a:gd name="connsiteY2" fmla="*/ 0 h 2967336"/>
                  <a:gd name="connsiteX3" fmla="*/ 96813 w 274093"/>
                  <a:gd name="connsiteY3" fmla="*/ 1483670 h 2967336"/>
                  <a:gd name="connsiteX4" fmla="*/ 274093 w 274093"/>
                  <a:gd name="connsiteY4" fmla="*/ 2967336 h 2967336"/>
                  <a:gd name="connsiteX0" fmla="*/ 324893 w 324893"/>
                  <a:gd name="connsiteY0" fmla="*/ 2967336 h 2967336"/>
                  <a:gd name="connsiteX1" fmla="*/ 0 w 324893"/>
                  <a:gd name="connsiteY1" fmla="*/ 1468863 h 2967336"/>
                  <a:gd name="connsiteX2" fmla="*/ 324893 w 324893"/>
                  <a:gd name="connsiteY2" fmla="*/ 0 h 2967336"/>
                  <a:gd name="connsiteX3" fmla="*/ 147613 w 324893"/>
                  <a:gd name="connsiteY3" fmla="*/ 1483670 h 2967336"/>
                  <a:gd name="connsiteX4" fmla="*/ 324893 w 324893"/>
                  <a:gd name="connsiteY4" fmla="*/ 2967336 h 2967336"/>
                  <a:gd name="connsiteX0" fmla="*/ 305843 w 305843"/>
                  <a:gd name="connsiteY0" fmla="*/ 2967336 h 2967336"/>
                  <a:gd name="connsiteX1" fmla="*/ 0 w 305843"/>
                  <a:gd name="connsiteY1" fmla="*/ 1481565 h 2967336"/>
                  <a:gd name="connsiteX2" fmla="*/ 305843 w 305843"/>
                  <a:gd name="connsiteY2" fmla="*/ 0 h 2967336"/>
                  <a:gd name="connsiteX3" fmla="*/ 128563 w 305843"/>
                  <a:gd name="connsiteY3" fmla="*/ 1483670 h 2967336"/>
                  <a:gd name="connsiteX4" fmla="*/ 305843 w 305843"/>
                  <a:gd name="connsiteY4" fmla="*/ 2967336 h 2967336"/>
                  <a:gd name="connsiteX0" fmla="*/ 305843 w 305843"/>
                  <a:gd name="connsiteY0" fmla="*/ 2967336 h 2967336"/>
                  <a:gd name="connsiteX1" fmla="*/ 0 w 305843"/>
                  <a:gd name="connsiteY1" fmla="*/ 1481565 h 2967336"/>
                  <a:gd name="connsiteX2" fmla="*/ 305843 w 305843"/>
                  <a:gd name="connsiteY2" fmla="*/ 0 h 2967336"/>
                  <a:gd name="connsiteX3" fmla="*/ 77574 w 305843"/>
                  <a:gd name="connsiteY3" fmla="*/ 1487071 h 2967336"/>
                  <a:gd name="connsiteX4" fmla="*/ 305843 w 305843"/>
                  <a:gd name="connsiteY4" fmla="*/ 2967336 h 2967336"/>
                  <a:gd name="connsiteX0" fmla="*/ 305843 w 305843"/>
                  <a:gd name="connsiteY0" fmla="*/ 2967336 h 2967336"/>
                  <a:gd name="connsiteX1" fmla="*/ 0 w 305843"/>
                  <a:gd name="connsiteY1" fmla="*/ 1491765 h 2967336"/>
                  <a:gd name="connsiteX2" fmla="*/ 305843 w 305843"/>
                  <a:gd name="connsiteY2" fmla="*/ 0 h 2967336"/>
                  <a:gd name="connsiteX3" fmla="*/ 77574 w 305843"/>
                  <a:gd name="connsiteY3" fmla="*/ 1487071 h 2967336"/>
                  <a:gd name="connsiteX4" fmla="*/ 305843 w 305843"/>
                  <a:gd name="connsiteY4" fmla="*/ 2967336 h 2967336"/>
                  <a:gd name="connsiteX0" fmla="*/ 305843 w 305843"/>
                  <a:gd name="connsiteY0" fmla="*/ 2967336 h 2967336"/>
                  <a:gd name="connsiteX1" fmla="*/ 0 w 305843"/>
                  <a:gd name="connsiteY1" fmla="*/ 1481569 h 2967336"/>
                  <a:gd name="connsiteX2" fmla="*/ 305843 w 305843"/>
                  <a:gd name="connsiteY2" fmla="*/ 0 h 2967336"/>
                  <a:gd name="connsiteX3" fmla="*/ 77574 w 305843"/>
                  <a:gd name="connsiteY3" fmla="*/ 1487071 h 2967336"/>
                  <a:gd name="connsiteX4" fmla="*/ 305843 w 305843"/>
                  <a:gd name="connsiteY4" fmla="*/ 2967336 h 2967336"/>
                  <a:gd name="connsiteX0" fmla="*/ 302444 w 302444"/>
                  <a:gd name="connsiteY0" fmla="*/ 2967336 h 2967336"/>
                  <a:gd name="connsiteX1" fmla="*/ 0 w 302444"/>
                  <a:gd name="connsiteY1" fmla="*/ 1491768 h 2967336"/>
                  <a:gd name="connsiteX2" fmla="*/ 302444 w 302444"/>
                  <a:gd name="connsiteY2" fmla="*/ 0 h 2967336"/>
                  <a:gd name="connsiteX3" fmla="*/ 74175 w 302444"/>
                  <a:gd name="connsiteY3" fmla="*/ 1487071 h 2967336"/>
                  <a:gd name="connsiteX4" fmla="*/ 302444 w 302444"/>
                  <a:gd name="connsiteY4" fmla="*/ 2967336 h 2967336"/>
                  <a:gd name="connsiteX0" fmla="*/ 309243 w 309243"/>
                  <a:gd name="connsiteY0" fmla="*/ 2967336 h 2967336"/>
                  <a:gd name="connsiteX1" fmla="*/ 0 w 309243"/>
                  <a:gd name="connsiteY1" fmla="*/ 1488369 h 2967336"/>
                  <a:gd name="connsiteX2" fmla="*/ 309243 w 309243"/>
                  <a:gd name="connsiteY2" fmla="*/ 0 h 2967336"/>
                  <a:gd name="connsiteX3" fmla="*/ 80974 w 309243"/>
                  <a:gd name="connsiteY3" fmla="*/ 1487071 h 2967336"/>
                  <a:gd name="connsiteX4" fmla="*/ 309243 w 309243"/>
                  <a:gd name="connsiteY4" fmla="*/ 2967336 h 2967336"/>
                  <a:gd name="connsiteX0" fmla="*/ 309243 w 309243"/>
                  <a:gd name="connsiteY0" fmla="*/ 2967336 h 2967336"/>
                  <a:gd name="connsiteX1" fmla="*/ 0 w 309243"/>
                  <a:gd name="connsiteY1" fmla="*/ 1488369 h 2967336"/>
                  <a:gd name="connsiteX2" fmla="*/ 309243 w 309243"/>
                  <a:gd name="connsiteY2" fmla="*/ 0 h 2967336"/>
                  <a:gd name="connsiteX3" fmla="*/ 114966 w 309243"/>
                  <a:gd name="connsiteY3" fmla="*/ 1487073 h 2967336"/>
                  <a:gd name="connsiteX4" fmla="*/ 309243 w 309243"/>
                  <a:gd name="connsiteY4" fmla="*/ 2967336 h 2967336"/>
                  <a:gd name="connsiteX0" fmla="*/ 271851 w 271851"/>
                  <a:gd name="connsiteY0" fmla="*/ 2967336 h 2967336"/>
                  <a:gd name="connsiteX1" fmla="*/ 0 w 271851"/>
                  <a:gd name="connsiteY1" fmla="*/ 1491770 h 2967336"/>
                  <a:gd name="connsiteX2" fmla="*/ 271851 w 271851"/>
                  <a:gd name="connsiteY2" fmla="*/ 0 h 2967336"/>
                  <a:gd name="connsiteX3" fmla="*/ 77574 w 271851"/>
                  <a:gd name="connsiteY3" fmla="*/ 1487073 h 2967336"/>
                  <a:gd name="connsiteX4" fmla="*/ 271851 w 271851"/>
                  <a:gd name="connsiteY4" fmla="*/ 2967336 h 296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851" h="2967336">
                    <a:moveTo>
                      <a:pt x="271851" y="2967336"/>
                    </a:moveTo>
                    <a:cubicBezTo>
                      <a:pt x="132146" y="2967336"/>
                      <a:pt x="0" y="2311177"/>
                      <a:pt x="0" y="1491770"/>
                    </a:cubicBezTo>
                    <a:cubicBezTo>
                      <a:pt x="0" y="672363"/>
                      <a:pt x="132146" y="0"/>
                      <a:pt x="271851" y="0"/>
                    </a:cubicBezTo>
                    <a:cubicBezTo>
                      <a:pt x="192230" y="350246"/>
                      <a:pt x="77574" y="903329"/>
                      <a:pt x="77574" y="1487073"/>
                    </a:cubicBezTo>
                    <a:cubicBezTo>
                      <a:pt x="77574" y="2070817"/>
                      <a:pt x="192230" y="2617090"/>
                      <a:pt x="271851" y="2967336"/>
                    </a:cubicBezTo>
                    <a:close/>
                  </a:path>
                </a:pathLst>
              </a:custGeom>
              <a:solidFill>
                <a:schemeClr val="bg1">
                  <a:lumMod val="75000"/>
                </a:schemeClr>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Moon 11"/>
              <p:cNvSpPr/>
              <p:nvPr/>
            </p:nvSpPr>
            <p:spPr>
              <a:xfrm rot="16200000">
                <a:off x="6006710" y="3305185"/>
                <a:ext cx="231748" cy="3159766"/>
              </a:xfrm>
              <a:custGeom>
                <a:avLst/>
                <a:gdLst>
                  <a:gd name="connsiteX0" fmla="*/ 252959 w 252959"/>
                  <a:gd name="connsiteY0" fmla="*/ 2967335 h 2967335"/>
                  <a:gd name="connsiteX1" fmla="*/ 0 w 252959"/>
                  <a:gd name="connsiteY1" fmla="*/ 1483667 h 2967335"/>
                  <a:gd name="connsiteX2" fmla="*/ 252959 w 252959"/>
                  <a:gd name="connsiteY2" fmla="*/ -1 h 2967335"/>
                  <a:gd name="connsiteX3" fmla="*/ 126479 w 252959"/>
                  <a:gd name="connsiteY3" fmla="*/ 1483667 h 2967335"/>
                  <a:gd name="connsiteX4" fmla="*/ 252959 w 252959"/>
                  <a:gd name="connsiteY4" fmla="*/ 2967335 h 2967335"/>
                  <a:gd name="connsiteX0" fmla="*/ 210593 w 210593"/>
                  <a:gd name="connsiteY0" fmla="*/ 2967336 h 2967336"/>
                  <a:gd name="connsiteX1" fmla="*/ 0 w 210593"/>
                  <a:gd name="connsiteY1" fmla="*/ 1494259 h 2967336"/>
                  <a:gd name="connsiteX2" fmla="*/ 210593 w 210593"/>
                  <a:gd name="connsiteY2" fmla="*/ 0 h 2967336"/>
                  <a:gd name="connsiteX3" fmla="*/ 84113 w 210593"/>
                  <a:gd name="connsiteY3" fmla="*/ 1483668 h 2967336"/>
                  <a:gd name="connsiteX4" fmla="*/ 210593 w 210593"/>
                  <a:gd name="connsiteY4" fmla="*/ 2967336 h 2967336"/>
                  <a:gd name="connsiteX0" fmla="*/ 281977 w 281977"/>
                  <a:gd name="connsiteY0" fmla="*/ 2967336 h 2967336"/>
                  <a:gd name="connsiteX1" fmla="*/ 0 w 281977"/>
                  <a:gd name="connsiteY1" fmla="*/ 1486463 h 2967336"/>
                  <a:gd name="connsiteX2" fmla="*/ 281977 w 281977"/>
                  <a:gd name="connsiteY2" fmla="*/ 0 h 2967336"/>
                  <a:gd name="connsiteX3" fmla="*/ 155497 w 281977"/>
                  <a:gd name="connsiteY3" fmla="*/ 1483668 h 2967336"/>
                  <a:gd name="connsiteX4" fmla="*/ 281977 w 281977"/>
                  <a:gd name="connsiteY4" fmla="*/ 2967336 h 2967336"/>
                  <a:gd name="connsiteX0" fmla="*/ 281977 w 281977"/>
                  <a:gd name="connsiteY0" fmla="*/ 2967336 h 2967336"/>
                  <a:gd name="connsiteX1" fmla="*/ 0 w 281977"/>
                  <a:gd name="connsiteY1" fmla="*/ 1486463 h 2967336"/>
                  <a:gd name="connsiteX2" fmla="*/ 281977 w 281977"/>
                  <a:gd name="connsiteY2" fmla="*/ 0 h 2967336"/>
                  <a:gd name="connsiteX3" fmla="*/ 84112 w 281977"/>
                  <a:gd name="connsiteY3" fmla="*/ 1488865 h 2967336"/>
                  <a:gd name="connsiteX4" fmla="*/ 281977 w 281977"/>
                  <a:gd name="connsiteY4" fmla="*/ 2967336 h 296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977" h="2967336">
                    <a:moveTo>
                      <a:pt x="281977" y="2967336"/>
                    </a:moveTo>
                    <a:cubicBezTo>
                      <a:pt x="142272" y="2967336"/>
                      <a:pt x="0" y="2305870"/>
                      <a:pt x="0" y="1486463"/>
                    </a:cubicBezTo>
                    <a:cubicBezTo>
                      <a:pt x="0" y="667056"/>
                      <a:pt x="142272" y="0"/>
                      <a:pt x="281977" y="0"/>
                    </a:cubicBezTo>
                    <a:cubicBezTo>
                      <a:pt x="202356" y="350246"/>
                      <a:pt x="84112" y="905121"/>
                      <a:pt x="84112" y="1488865"/>
                    </a:cubicBezTo>
                    <a:cubicBezTo>
                      <a:pt x="84112" y="2072609"/>
                      <a:pt x="202356" y="2617090"/>
                      <a:pt x="281977" y="2967336"/>
                    </a:cubicBezTo>
                    <a:close/>
                  </a:path>
                </a:pathLst>
              </a:custGeom>
              <a:solidFill>
                <a:schemeClr val="bg1">
                  <a:lumMod val="75000"/>
                </a:schemeClr>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Moon 11"/>
              <p:cNvSpPr/>
              <p:nvPr/>
            </p:nvSpPr>
            <p:spPr>
              <a:xfrm rot="16200000">
                <a:off x="6034752" y="2091086"/>
                <a:ext cx="184255" cy="1736768"/>
              </a:xfrm>
              <a:custGeom>
                <a:avLst/>
                <a:gdLst>
                  <a:gd name="connsiteX0" fmla="*/ 252959 w 252959"/>
                  <a:gd name="connsiteY0" fmla="*/ 2967335 h 2967335"/>
                  <a:gd name="connsiteX1" fmla="*/ 0 w 252959"/>
                  <a:gd name="connsiteY1" fmla="*/ 1483667 h 2967335"/>
                  <a:gd name="connsiteX2" fmla="*/ 252959 w 252959"/>
                  <a:gd name="connsiteY2" fmla="*/ -1 h 2967335"/>
                  <a:gd name="connsiteX3" fmla="*/ 126479 w 252959"/>
                  <a:gd name="connsiteY3" fmla="*/ 1483667 h 2967335"/>
                  <a:gd name="connsiteX4" fmla="*/ 252959 w 252959"/>
                  <a:gd name="connsiteY4" fmla="*/ 2967335 h 2967335"/>
                  <a:gd name="connsiteX0" fmla="*/ 210593 w 210593"/>
                  <a:gd name="connsiteY0" fmla="*/ 2967336 h 2967336"/>
                  <a:gd name="connsiteX1" fmla="*/ 0 w 210593"/>
                  <a:gd name="connsiteY1" fmla="*/ 1494259 h 2967336"/>
                  <a:gd name="connsiteX2" fmla="*/ 210593 w 210593"/>
                  <a:gd name="connsiteY2" fmla="*/ 0 h 2967336"/>
                  <a:gd name="connsiteX3" fmla="*/ 84113 w 210593"/>
                  <a:gd name="connsiteY3" fmla="*/ 1483668 h 2967336"/>
                  <a:gd name="connsiteX4" fmla="*/ 210593 w 210593"/>
                  <a:gd name="connsiteY4" fmla="*/ 2967336 h 2967336"/>
                  <a:gd name="connsiteX0" fmla="*/ 224191 w 224191"/>
                  <a:gd name="connsiteY0" fmla="*/ 2967336 h 2967336"/>
                  <a:gd name="connsiteX1" fmla="*/ 0 w 224191"/>
                  <a:gd name="connsiteY1" fmla="*/ 1480079 h 2967336"/>
                  <a:gd name="connsiteX2" fmla="*/ 224191 w 224191"/>
                  <a:gd name="connsiteY2" fmla="*/ 0 h 2967336"/>
                  <a:gd name="connsiteX3" fmla="*/ 97711 w 224191"/>
                  <a:gd name="connsiteY3" fmla="*/ 1483668 h 2967336"/>
                  <a:gd name="connsiteX4" fmla="*/ 224191 w 224191"/>
                  <a:gd name="connsiteY4" fmla="*/ 2967336 h 2967336"/>
                  <a:gd name="connsiteX0" fmla="*/ 224191 w 224191"/>
                  <a:gd name="connsiteY0" fmla="*/ 2967336 h 2967336"/>
                  <a:gd name="connsiteX1" fmla="*/ 0 w 224191"/>
                  <a:gd name="connsiteY1" fmla="*/ 1480079 h 2967336"/>
                  <a:gd name="connsiteX2" fmla="*/ 224191 w 224191"/>
                  <a:gd name="connsiteY2" fmla="*/ 0 h 2967336"/>
                  <a:gd name="connsiteX3" fmla="*/ 70517 w 224191"/>
                  <a:gd name="connsiteY3" fmla="*/ 1474217 h 2967336"/>
                  <a:gd name="connsiteX4" fmla="*/ 224191 w 224191"/>
                  <a:gd name="connsiteY4" fmla="*/ 2967336 h 2967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91" h="2967336">
                    <a:moveTo>
                      <a:pt x="224191" y="2967336"/>
                    </a:moveTo>
                    <a:cubicBezTo>
                      <a:pt x="84486" y="2967336"/>
                      <a:pt x="0" y="2299486"/>
                      <a:pt x="0" y="1480079"/>
                    </a:cubicBezTo>
                    <a:cubicBezTo>
                      <a:pt x="0" y="660672"/>
                      <a:pt x="84486" y="0"/>
                      <a:pt x="224191" y="0"/>
                    </a:cubicBezTo>
                    <a:cubicBezTo>
                      <a:pt x="144570" y="350246"/>
                      <a:pt x="70517" y="890473"/>
                      <a:pt x="70517" y="1474217"/>
                    </a:cubicBezTo>
                    <a:cubicBezTo>
                      <a:pt x="70517" y="2057961"/>
                      <a:pt x="144570" y="2617090"/>
                      <a:pt x="224191" y="2967336"/>
                    </a:cubicBezTo>
                    <a:close/>
                  </a:path>
                </a:pathLst>
              </a:custGeom>
              <a:solidFill>
                <a:schemeClr val="bg1">
                  <a:lumMod val="75000"/>
                </a:schemeClr>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4" name="Group 53"/>
          <p:cNvGrpSpPr/>
          <p:nvPr/>
        </p:nvGrpSpPr>
        <p:grpSpPr>
          <a:xfrm>
            <a:off x="450956" y="304800"/>
            <a:ext cx="8153400" cy="1295400"/>
            <a:chOff x="457200" y="76200"/>
            <a:chExt cx="8153400" cy="1295400"/>
          </a:xfrm>
        </p:grpSpPr>
        <p:sp>
          <p:nvSpPr>
            <p:cNvPr id="55" name="Flowchart: Process 54"/>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a:t>
              </a:r>
              <a:r>
                <a:rPr lang="en-US" sz="2000" b="1" dirty="0" smtClean="0">
                  <a:solidFill>
                    <a:schemeClr val="tx1"/>
                  </a:solidFill>
                </a:rPr>
                <a:t>E</a:t>
              </a:r>
              <a:r>
                <a:rPr lang="en-US" sz="2400" dirty="0" smtClean="0">
                  <a:solidFill>
                    <a:schemeClr val="tx1"/>
                  </a:solidFill>
                </a:rPr>
                <a:t> </a:t>
              </a:r>
              <a:r>
                <a:rPr lang="en-US" sz="3600" b="1" dirty="0" smtClean="0">
                  <a:solidFill>
                    <a:schemeClr val="tx1"/>
                  </a:solidFill>
                </a:rPr>
                <a:t>U</a:t>
              </a:r>
              <a:r>
                <a:rPr lang="en-US" sz="2000" b="1" dirty="0" smtClean="0">
                  <a:solidFill>
                    <a:schemeClr val="tx1"/>
                  </a:solidFill>
                </a:rPr>
                <a:t>NITED</a:t>
              </a:r>
              <a:r>
                <a:rPr lang="en-US" dirty="0" smtClean="0">
                  <a:solidFill>
                    <a:schemeClr val="tx1"/>
                  </a:solidFill>
                </a:rPr>
                <a:t> </a:t>
              </a:r>
              <a:r>
                <a:rPr lang="en-US" sz="2000" b="1" dirty="0" smtClean="0">
                  <a:solidFill>
                    <a:schemeClr val="tx1"/>
                  </a:solidFill>
                </a:rPr>
                <a:t>in the </a:t>
              </a:r>
              <a:r>
                <a:rPr lang="en-US" sz="3600" b="1" dirty="0" smtClean="0">
                  <a:solidFill>
                    <a:schemeClr val="tx1"/>
                  </a:solidFill>
                </a:rPr>
                <a:t>Z</a:t>
              </a:r>
              <a:r>
                <a:rPr lang="en-US" sz="2000" b="1" dirty="0" smtClean="0">
                  <a:solidFill>
                    <a:schemeClr val="tx1"/>
                  </a:solidFill>
                </a:rPr>
                <a:t>ONE     </a:t>
              </a:r>
              <a:r>
                <a:rPr lang="en-US" sz="2400" dirty="0" smtClean="0">
                  <a:solidFill>
                    <a:schemeClr val="tx1"/>
                  </a:solidFill>
                </a:rPr>
                <a:t/>
              </a:r>
              <a:br>
                <a:rPr lang="en-US" sz="2400" dirty="0" smtClean="0">
                  <a:solidFill>
                    <a:schemeClr val="tx1"/>
                  </a:solidFill>
                </a:rPr>
              </a:br>
              <a:r>
                <a:rPr lang="en-US" sz="1600" b="1" i="1" dirty="0" smtClean="0">
                  <a:solidFill>
                    <a:schemeClr val="tx1"/>
                  </a:solidFill>
                </a:rPr>
                <a:t>Learning, Family Engagement, Data-Informed Decision Making</a:t>
              </a:r>
              <a:endParaRPr lang="en-US" sz="1600" b="1" dirty="0">
                <a:solidFill>
                  <a:schemeClr val="tx1"/>
                </a:solidFill>
              </a:endParaRPr>
            </a:p>
          </p:txBody>
        </p:sp>
        <p:grpSp>
          <p:nvGrpSpPr>
            <p:cNvPr id="56" name="Group 55"/>
            <p:cNvGrpSpPr/>
            <p:nvPr/>
          </p:nvGrpSpPr>
          <p:grpSpPr>
            <a:xfrm>
              <a:off x="674706" y="206475"/>
              <a:ext cx="7773933" cy="915401"/>
              <a:chOff x="674706" y="206475"/>
              <a:chExt cx="7773933" cy="915401"/>
            </a:xfrm>
          </p:grpSpPr>
          <p:pic>
            <p:nvPicPr>
              <p:cNvPr id="5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26279" flipH="1">
                <a:off x="674706"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Cloud Callout 58"/>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61" name="Cloud Callout 60"/>
          <p:cNvSpPr/>
          <p:nvPr/>
        </p:nvSpPr>
        <p:spPr>
          <a:xfrm rot="21449262">
            <a:off x="7266418" y="4350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pic>
        <p:nvPicPr>
          <p:cNvPr id="34"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124291" y="1905000"/>
            <a:ext cx="447709" cy="480521"/>
          </a:xfrm>
          <a:prstGeom prst="rect">
            <a:avLst/>
          </a:prstGeom>
          <a:solidFill>
            <a:srgbClr val="FFC000"/>
          </a:solidFill>
          <a:ln>
            <a:noFill/>
          </a:ln>
        </p:spPr>
      </p:pic>
      <p:sp>
        <p:nvSpPr>
          <p:cNvPr id="38" name="Rectangle 37"/>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3896130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pic>
        <p:nvPicPr>
          <p:cNvPr id="8" name="Picture 4" descr="activists,amplifies,announcements,coaches,communications,concepts,Fotolia,loud,loudspeakers,megaphones,microphones,presentations,speakers,speeches,warn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967858">
            <a:off x="956580" y="3565470"/>
            <a:ext cx="2070735" cy="207073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8660" y="304800"/>
            <a:ext cx="8153400" cy="1295400"/>
            <a:chOff x="301359" y="-76200"/>
            <a:chExt cx="8153400" cy="1295400"/>
          </a:xfrm>
        </p:grpSpPr>
        <p:sp>
          <p:nvSpPr>
            <p:cNvPr id="15" name="Flowchart: Process 14"/>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‘N</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6" name="Group 15"/>
            <p:cNvGrpSpPr/>
            <p:nvPr/>
          </p:nvGrpSpPr>
          <p:grpSpPr>
            <a:xfrm>
              <a:off x="7230220" y="50064"/>
              <a:ext cx="1182221" cy="952431"/>
              <a:chOff x="7230220" y="50064"/>
              <a:chExt cx="1182221" cy="952431"/>
            </a:xfrm>
          </p:grpSpPr>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30220"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13" name="Hexagon 12"/>
          <p:cNvSpPr/>
          <p:nvPr/>
        </p:nvSpPr>
        <p:spPr>
          <a:xfrm>
            <a:off x="3847543" y="2667000"/>
            <a:ext cx="2934257" cy="2286000"/>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STRUCTURED COOPERATIVE LEARNING</a:t>
            </a:r>
          </a:p>
        </p:txBody>
      </p:sp>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26279" flipH="1">
            <a:off x="674706" y="8020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625420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grpSp>
        <p:nvGrpSpPr>
          <p:cNvPr id="14" name="Group 13"/>
          <p:cNvGrpSpPr/>
          <p:nvPr/>
        </p:nvGrpSpPr>
        <p:grpSpPr>
          <a:xfrm>
            <a:off x="468660" y="304800"/>
            <a:ext cx="8153400" cy="1295400"/>
            <a:chOff x="301359" y="-76200"/>
            <a:chExt cx="8153400" cy="1295400"/>
          </a:xfrm>
        </p:grpSpPr>
        <p:sp>
          <p:nvSpPr>
            <p:cNvPr id="15" name="Flowchart: Process 14"/>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Structured </a:t>
              </a:r>
            </a:p>
            <a:p>
              <a:pPr algn="ctr"/>
              <a:r>
                <a:rPr lang="en-US" sz="3600" b="1" dirty="0" smtClean="0">
                  <a:solidFill>
                    <a:schemeClr val="tx1"/>
                  </a:solidFill>
                </a:rPr>
                <a:t>Cooperative Learning</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6" name="Group 15"/>
            <p:cNvGrpSpPr/>
            <p:nvPr/>
          </p:nvGrpSpPr>
          <p:grpSpPr>
            <a:xfrm>
              <a:off x="7254957" y="50064"/>
              <a:ext cx="1182221" cy="995612"/>
              <a:chOff x="7254957" y="50064"/>
              <a:chExt cx="1182221" cy="995612"/>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89205" y="4972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54957"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279" flipH="1">
            <a:off x="596067" y="862994"/>
            <a:ext cx="1115838" cy="560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graphicFrame>
        <p:nvGraphicFramePr>
          <p:cNvPr id="2" name="Diagram 1"/>
          <p:cNvGraphicFramePr/>
          <p:nvPr>
            <p:extLst>
              <p:ext uri="{D42A27DB-BD31-4B8C-83A1-F6EECF244321}">
                <p14:modId xmlns:p14="http://schemas.microsoft.com/office/powerpoint/2010/main" val="1179503206"/>
              </p:ext>
            </p:extLst>
          </p:nvPr>
        </p:nvGraphicFramePr>
        <p:xfrm>
          <a:off x="1216617" y="2695168"/>
          <a:ext cx="6713604" cy="3324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304800" y="1891784"/>
            <a:ext cx="8534400" cy="523220"/>
          </a:xfrm>
          <a:prstGeom prst="rect">
            <a:avLst/>
          </a:prstGeom>
          <a:solidFill>
            <a:srgbClr val="C00000"/>
          </a:solidFill>
        </p:spPr>
        <p:txBody>
          <a:bodyPr wrap="square" rtlCol="0">
            <a:spAutoFit/>
          </a:bodyPr>
          <a:lstStyle/>
          <a:p>
            <a:pPr algn="ctr"/>
            <a:r>
              <a:rPr lang="en-US" sz="2800" b="1" dirty="0" smtClean="0">
                <a:solidFill>
                  <a:schemeClr val="bg1"/>
                </a:solidFill>
              </a:rPr>
              <a:t>Building the Team-Based Learning Community</a:t>
            </a:r>
            <a:endParaRPr lang="en-US" sz="2800" b="1" dirty="0">
              <a:solidFill>
                <a:schemeClr val="bg1"/>
              </a:solidFill>
            </a:endParaRPr>
          </a:p>
        </p:txBody>
      </p:sp>
    </p:spTree>
    <p:extLst>
      <p:ext uri="{BB962C8B-B14F-4D97-AF65-F5344CB8AC3E}">
        <p14:creationId xmlns:p14="http://schemas.microsoft.com/office/powerpoint/2010/main" val="32372414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36989" y="-76200"/>
            <a:ext cx="8778411" cy="1219200"/>
          </a:xfrm>
          <a:solidFill>
            <a:schemeClr val="tx1"/>
          </a:solidFill>
          <a:ln>
            <a:noFill/>
          </a:ln>
        </p:spPr>
        <p:txBody>
          <a:bodyPr anchor="t"/>
          <a:lstStyle/>
          <a:p>
            <a:endParaRPr lang="en-US" sz="3600" b="1" dirty="0" smtClean="0">
              <a:ln>
                <a:solidFill>
                  <a:srgbClr val="00B050"/>
                </a:solidFill>
              </a:ln>
            </a:endParaRPr>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8" name="Diagram 7"/>
          <p:cNvGraphicFramePr/>
          <p:nvPr>
            <p:extLst>
              <p:ext uri="{D42A27DB-BD31-4B8C-83A1-F6EECF244321}">
                <p14:modId xmlns:p14="http://schemas.microsoft.com/office/powerpoint/2010/main" val="1152266093"/>
              </p:ext>
            </p:extLst>
          </p:nvPr>
        </p:nvGraphicFramePr>
        <p:xfrm>
          <a:off x="783751" y="1828800"/>
          <a:ext cx="7620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1847">
            <a:off x="7692456" y="600579"/>
            <a:ext cx="521477" cy="55090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57200" y="304800"/>
            <a:ext cx="8153400" cy="1295400"/>
            <a:chOff x="457200" y="76200"/>
            <a:chExt cx="8153400" cy="1295400"/>
          </a:xfrm>
        </p:grpSpPr>
        <p:sp>
          <p:nvSpPr>
            <p:cNvPr id="12" name="Flowchart: Process 11"/>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p:txBody>
        </p:sp>
        <p:grpSp>
          <p:nvGrpSpPr>
            <p:cNvPr id="13" name="Group 12"/>
            <p:cNvGrpSpPr/>
            <p:nvPr/>
          </p:nvGrpSpPr>
          <p:grpSpPr>
            <a:xfrm>
              <a:off x="674706" y="206475"/>
              <a:ext cx="7773933" cy="915401"/>
              <a:chOff x="674706" y="206475"/>
              <a:chExt cx="7773933" cy="915401"/>
            </a:xfrm>
          </p:grpSpPr>
          <p:pic>
            <p:nvPicPr>
              <p:cNvPr id="14"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226279" flipH="1">
                <a:off x="674706"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loud Callout 15"/>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pic>
        <p:nvPicPr>
          <p:cNvPr id="17"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1847">
            <a:off x="7600901" y="4819303"/>
            <a:ext cx="704585" cy="947759"/>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1295400" y="2426280"/>
            <a:ext cx="601247" cy="601247"/>
          </a:xfrm>
          <a:prstGeom prst="roundRect">
            <a:avLst>
              <a:gd name="adj" fmla="val 16670"/>
            </a:avLst>
          </a:prstGeom>
          <a:blipFill>
            <a:blip r:embed="rId10" cstate="print">
              <a:extLst>
                <a:ext uri="{28A0092B-C50C-407E-A947-70E740481C1C}">
                  <a14:useLocalDpi xmlns:a14="http://schemas.microsoft.com/office/drawing/2010/main" val="0"/>
                </a:ext>
              </a:extLst>
            </a:blip>
            <a:srcRect/>
            <a:stretch>
              <a:fillRect t="-3000" b="-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18"/>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
        <p:nvSpPr>
          <p:cNvPr id="2" name="TextBox 1"/>
          <p:cNvSpPr txBox="1"/>
          <p:nvPr/>
        </p:nvSpPr>
        <p:spPr>
          <a:xfrm>
            <a:off x="8473810" y="5872042"/>
            <a:ext cx="923790" cy="246221"/>
          </a:xfrm>
          <a:prstGeom prst="rect">
            <a:avLst/>
          </a:prstGeom>
          <a:noFill/>
        </p:spPr>
        <p:txBody>
          <a:bodyPr wrap="square" rtlCol="0">
            <a:spAutoFit/>
          </a:bodyPr>
          <a:lstStyle/>
          <a:p>
            <a:r>
              <a:rPr lang="en-US" sz="1000" dirty="0" smtClean="0"/>
              <a:t>2015</a:t>
            </a:r>
            <a:endParaRPr lang="en-US" sz="1000" dirty="0"/>
          </a:p>
        </p:txBody>
      </p:sp>
      <p:sp>
        <p:nvSpPr>
          <p:cNvPr id="3" name="Rectangle 2"/>
          <p:cNvSpPr/>
          <p:nvPr/>
        </p:nvSpPr>
        <p:spPr>
          <a:xfrm>
            <a:off x="2247900" y="399130"/>
            <a:ext cx="4572000" cy="1354217"/>
          </a:xfrm>
          <a:prstGeom prst="rect">
            <a:avLst/>
          </a:prstGeom>
        </p:spPr>
        <p:txBody>
          <a:bodyPr>
            <a:spAutoFit/>
          </a:bodyPr>
          <a:lstStyle/>
          <a:p>
            <a:pPr algn="ctr"/>
            <a:r>
              <a:rPr lang="en-US" sz="3600" b="1" dirty="0"/>
              <a:t>Structured Cooperative Learning</a:t>
            </a:r>
            <a:r>
              <a:rPr lang="en-US" sz="1200" dirty="0"/>
              <a:t/>
            </a:r>
            <a:br>
              <a:rPr lang="en-US" sz="1200" dirty="0"/>
            </a:br>
            <a:endParaRPr lang="en-US" sz="1000" b="1" dirty="0"/>
          </a:p>
        </p:txBody>
      </p:sp>
    </p:spTree>
    <p:extLst>
      <p:ext uri="{BB962C8B-B14F-4D97-AF65-F5344CB8AC3E}">
        <p14:creationId xmlns:p14="http://schemas.microsoft.com/office/powerpoint/2010/main" val="2473149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36989" y="-76200"/>
            <a:ext cx="8778411" cy="1219200"/>
          </a:xfrm>
          <a:solidFill>
            <a:schemeClr val="tx1"/>
          </a:solidFill>
          <a:ln>
            <a:noFill/>
          </a:ln>
        </p:spPr>
        <p:txBody>
          <a:bodyPr anchor="t"/>
          <a:lstStyle/>
          <a:p>
            <a:endParaRPr lang="en-US" sz="3600" b="1" dirty="0" smtClean="0">
              <a:ln>
                <a:solidFill>
                  <a:srgbClr val="00B050"/>
                </a:solidFill>
              </a:ln>
            </a:endParaRPr>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8" name="Diagram 7"/>
          <p:cNvGraphicFramePr/>
          <p:nvPr>
            <p:extLst>
              <p:ext uri="{D42A27DB-BD31-4B8C-83A1-F6EECF244321}">
                <p14:modId xmlns:p14="http://schemas.microsoft.com/office/powerpoint/2010/main" val="814997640"/>
              </p:ext>
            </p:extLst>
          </p:nvPr>
        </p:nvGraphicFramePr>
        <p:xfrm>
          <a:off x="533400" y="1804152"/>
          <a:ext cx="794041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1847">
            <a:off x="7692456" y="600579"/>
            <a:ext cx="521477" cy="55090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57200" y="304800"/>
            <a:ext cx="8153400" cy="1295400"/>
            <a:chOff x="457200" y="76200"/>
            <a:chExt cx="8153400" cy="1295400"/>
          </a:xfrm>
        </p:grpSpPr>
        <p:sp>
          <p:nvSpPr>
            <p:cNvPr id="12" name="Flowchart: Process 11"/>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a:t>
              </a:r>
              <a:r>
                <a:rPr lang="en-US" sz="2000" b="1" dirty="0" smtClean="0">
                  <a:solidFill>
                    <a:schemeClr val="tx1"/>
                  </a:solidFill>
                </a:rPr>
                <a:t>E</a:t>
              </a:r>
              <a:r>
                <a:rPr lang="en-US" sz="2400" dirty="0" smtClean="0">
                  <a:solidFill>
                    <a:schemeClr val="tx1"/>
                  </a:solidFill>
                </a:rPr>
                <a:t> </a:t>
              </a:r>
              <a:r>
                <a:rPr lang="en-US" sz="3600" b="1" dirty="0" smtClean="0">
                  <a:solidFill>
                    <a:schemeClr val="tx1"/>
                  </a:solidFill>
                </a:rPr>
                <a:t>U</a:t>
              </a:r>
              <a:r>
                <a:rPr lang="en-US" sz="2000" b="1" dirty="0" smtClean="0">
                  <a:solidFill>
                    <a:schemeClr val="tx1"/>
                  </a:solidFill>
                </a:rPr>
                <a:t>NITED</a:t>
              </a:r>
              <a:r>
                <a:rPr lang="en-US" dirty="0" smtClean="0">
                  <a:solidFill>
                    <a:schemeClr val="tx1"/>
                  </a:solidFill>
                </a:rPr>
                <a:t> </a:t>
              </a:r>
              <a:r>
                <a:rPr lang="en-US" sz="2000" b="1" dirty="0" smtClean="0">
                  <a:solidFill>
                    <a:schemeClr val="tx1"/>
                  </a:solidFill>
                </a:rPr>
                <a:t>in the </a:t>
              </a:r>
              <a:r>
                <a:rPr lang="en-US" sz="3600" b="1" dirty="0" smtClean="0">
                  <a:solidFill>
                    <a:schemeClr val="tx1"/>
                  </a:solidFill>
                </a:rPr>
                <a:t>Z</a:t>
              </a:r>
              <a:r>
                <a:rPr lang="en-US" sz="2000" b="1" dirty="0" smtClean="0">
                  <a:solidFill>
                    <a:schemeClr val="tx1"/>
                  </a:solidFill>
                </a:rPr>
                <a:t>ONE     </a:t>
              </a:r>
              <a:r>
                <a:rPr lang="en-US" sz="2400" dirty="0" smtClean="0">
                  <a:solidFill>
                    <a:schemeClr val="tx1"/>
                  </a:solidFill>
                </a:rPr>
                <a:t/>
              </a:r>
              <a:br>
                <a:rPr lang="en-US" sz="2400" dirty="0" smtClean="0">
                  <a:solidFill>
                    <a:schemeClr val="tx1"/>
                  </a:solidFill>
                </a:rPr>
              </a:br>
              <a:r>
                <a:rPr lang="en-US" sz="1600" b="1" i="1" dirty="0" smtClean="0">
                  <a:solidFill>
                    <a:schemeClr val="tx1"/>
                  </a:solidFill>
                </a:rPr>
                <a:t>Learning, Family Engagement, Data-Informed Decision Making</a:t>
              </a:r>
              <a:endParaRPr lang="en-US" sz="1600" b="1" dirty="0">
                <a:solidFill>
                  <a:schemeClr val="tx1"/>
                </a:solidFill>
              </a:endParaRPr>
            </a:p>
          </p:txBody>
        </p:sp>
        <p:grpSp>
          <p:nvGrpSpPr>
            <p:cNvPr id="13" name="Group 12"/>
            <p:cNvGrpSpPr/>
            <p:nvPr/>
          </p:nvGrpSpPr>
          <p:grpSpPr>
            <a:xfrm>
              <a:off x="674706" y="206475"/>
              <a:ext cx="7773933" cy="915401"/>
              <a:chOff x="674706" y="206475"/>
              <a:chExt cx="7773933" cy="915401"/>
            </a:xfrm>
          </p:grpSpPr>
          <p:pic>
            <p:nvPicPr>
              <p:cNvPr id="14"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226279" flipH="1">
                <a:off x="674706"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loud Callout 15"/>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pic>
        <p:nvPicPr>
          <p:cNvPr id="17"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1847">
            <a:off x="7360271" y="5108059"/>
            <a:ext cx="704585" cy="947759"/>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1295400" y="2426280"/>
            <a:ext cx="601247" cy="601247"/>
          </a:xfrm>
          <a:prstGeom prst="roundRect">
            <a:avLst>
              <a:gd name="adj" fmla="val 16670"/>
            </a:avLst>
          </a:prstGeom>
          <a:blipFill>
            <a:blip r:embed="rId10" cstate="print">
              <a:extLst>
                <a:ext uri="{28A0092B-C50C-407E-A947-70E740481C1C}">
                  <a14:useLocalDpi xmlns:a14="http://schemas.microsoft.com/office/drawing/2010/main" val="0"/>
                </a:ext>
              </a:extLst>
            </a:blip>
            <a:srcRect/>
            <a:stretch>
              <a:fillRect t="-3000" b="-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18"/>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
        <p:nvSpPr>
          <p:cNvPr id="2" name="TextBox 1"/>
          <p:cNvSpPr txBox="1"/>
          <p:nvPr/>
        </p:nvSpPr>
        <p:spPr>
          <a:xfrm>
            <a:off x="8473810" y="5872042"/>
            <a:ext cx="923790" cy="246221"/>
          </a:xfrm>
          <a:prstGeom prst="rect">
            <a:avLst/>
          </a:prstGeom>
          <a:noFill/>
        </p:spPr>
        <p:txBody>
          <a:bodyPr wrap="square" rtlCol="0">
            <a:spAutoFit/>
          </a:bodyPr>
          <a:lstStyle/>
          <a:p>
            <a:r>
              <a:rPr lang="en-US" sz="1000" dirty="0" smtClean="0"/>
              <a:t>2015</a:t>
            </a:r>
            <a:endParaRPr lang="en-US" sz="1000" dirty="0"/>
          </a:p>
        </p:txBody>
      </p:sp>
    </p:spTree>
    <p:extLst>
      <p:ext uri="{BB962C8B-B14F-4D97-AF65-F5344CB8AC3E}">
        <p14:creationId xmlns:p14="http://schemas.microsoft.com/office/powerpoint/2010/main" val="4231788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 y="-76200"/>
            <a:ext cx="9144000" cy="1219200"/>
          </a:xfrm>
          <a:solidFill>
            <a:schemeClr val="tx1"/>
          </a:solidFill>
          <a:ln>
            <a:noFill/>
          </a:ln>
        </p:spPr>
        <p:txBody>
          <a:bodyPr anchor="t"/>
          <a:lstStyle/>
          <a:p>
            <a:endParaRPr lang="en-US" sz="3600" b="1" dirty="0" smtClean="0">
              <a:ln>
                <a:solidFill>
                  <a:srgbClr val="00B050"/>
                </a:solidFill>
              </a:ln>
            </a:endParaRPr>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8" name="Diagram 7"/>
          <p:cNvGraphicFramePr/>
          <p:nvPr>
            <p:extLst>
              <p:ext uri="{D42A27DB-BD31-4B8C-83A1-F6EECF244321}">
                <p14:modId xmlns:p14="http://schemas.microsoft.com/office/powerpoint/2010/main" val="366387548"/>
              </p:ext>
            </p:extLst>
          </p:nvPr>
        </p:nvGraphicFramePr>
        <p:xfrm>
          <a:off x="431800" y="1828800"/>
          <a:ext cx="7620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1847">
            <a:off x="7692456" y="600579"/>
            <a:ext cx="521477" cy="55090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58656" y="57150"/>
            <a:ext cx="8153400" cy="1314450"/>
            <a:chOff x="458656" y="76200"/>
            <a:chExt cx="8153400" cy="1466850"/>
          </a:xfrm>
        </p:grpSpPr>
        <p:sp>
          <p:nvSpPr>
            <p:cNvPr id="12" name="Flowchart: Process 11"/>
            <p:cNvSpPr/>
            <p:nvPr/>
          </p:nvSpPr>
          <p:spPr>
            <a:xfrm>
              <a:off x="458656" y="76200"/>
              <a:ext cx="8153400" cy="146685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Structured </a:t>
              </a:r>
            </a:p>
            <a:p>
              <a:pPr algn="ctr"/>
              <a:r>
                <a:rPr lang="en-US" sz="3600" b="1" dirty="0" smtClean="0">
                  <a:solidFill>
                    <a:schemeClr val="tx1"/>
                  </a:solidFill>
                </a:rPr>
                <a:t>Cooperative </a:t>
              </a:r>
              <a:r>
                <a:rPr lang="en-US" sz="3600" b="1" dirty="0">
                  <a:solidFill>
                    <a:schemeClr val="tx1"/>
                  </a:solidFill>
                </a:rPr>
                <a:t>Learning</a:t>
              </a:r>
            </a:p>
          </p:txBody>
        </p:sp>
        <p:grpSp>
          <p:nvGrpSpPr>
            <p:cNvPr id="13" name="Group 12"/>
            <p:cNvGrpSpPr/>
            <p:nvPr/>
          </p:nvGrpSpPr>
          <p:grpSpPr>
            <a:xfrm>
              <a:off x="674706" y="206475"/>
              <a:ext cx="7773933" cy="1010651"/>
              <a:chOff x="674706" y="206475"/>
              <a:chExt cx="7773933" cy="1010651"/>
            </a:xfrm>
          </p:grpSpPr>
          <p:pic>
            <p:nvPicPr>
              <p:cNvPr id="14"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226279" flipH="1">
                <a:off x="674706" y="66865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loud Callout 15"/>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pic>
        <p:nvPicPr>
          <p:cNvPr id="17"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1847">
            <a:off x="6886708" y="5197144"/>
            <a:ext cx="704585" cy="704585"/>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6794964" y="2548967"/>
            <a:ext cx="601247" cy="601247"/>
          </a:xfrm>
          <a:prstGeom prst="roundRect">
            <a:avLst>
              <a:gd name="adj" fmla="val 16670"/>
            </a:avLst>
          </a:prstGeom>
          <a:blipFill>
            <a:blip r:embed="rId10"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18"/>
          <p:cNvSpPr/>
          <p:nvPr/>
        </p:nvSpPr>
        <p:spPr>
          <a:xfrm>
            <a:off x="5600700" y="6304002"/>
            <a:ext cx="16764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i="1" dirty="0"/>
          </a:p>
        </p:txBody>
      </p:sp>
      <p:sp>
        <p:nvSpPr>
          <p:cNvPr id="2" name="Rectangle 1"/>
          <p:cNvSpPr/>
          <p:nvPr/>
        </p:nvSpPr>
        <p:spPr>
          <a:xfrm>
            <a:off x="8588110" y="5853499"/>
            <a:ext cx="498855" cy="276999"/>
          </a:xfrm>
          <a:prstGeom prst="rect">
            <a:avLst/>
          </a:prstGeom>
        </p:spPr>
        <p:txBody>
          <a:bodyPr wrap="none">
            <a:spAutoFit/>
          </a:bodyPr>
          <a:lstStyle/>
          <a:p>
            <a:r>
              <a:rPr lang="en-US" sz="1200" dirty="0"/>
              <a:t>2015</a:t>
            </a:r>
          </a:p>
        </p:txBody>
      </p:sp>
      <p:sp>
        <p:nvSpPr>
          <p:cNvPr id="3" name="TextBox 2"/>
          <p:cNvSpPr txBox="1"/>
          <p:nvPr/>
        </p:nvSpPr>
        <p:spPr>
          <a:xfrm>
            <a:off x="1523997" y="3104852"/>
            <a:ext cx="5571587" cy="2492990"/>
          </a:xfrm>
          <a:prstGeom prst="rect">
            <a:avLst/>
          </a:prstGeom>
          <a:noFill/>
        </p:spPr>
        <p:txBody>
          <a:bodyPr wrap="square" rtlCol="0">
            <a:spAutoFit/>
          </a:bodyPr>
          <a:lstStyle/>
          <a:p>
            <a:pPr lvl="0" algn="ctr"/>
            <a:r>
              <a:rPr lang="en-US" sz="2800" b="1" dirty="0" smtClean="0">
                <a:solidFill>
                  <a:srgbClr val="C00000"/>
                </a:solidFill>
              </a:rPr>
              <a:t>Establish Learning Community Standards</a:t>
            </a:r>
          </a:p>
          <a:p>
            <a:pPr lvl="0" algn="ctr"/>
            <a:endParaRPr lang="en-US" sz="2800" b="1" i="1" dirty="0"/>
          </a:p>
          <a:p>
            <a:pPr lvl="0" algn="ctr"/>
            <a:r>
              <a:rPr lang="en-US" sz="2400" b="1" i="1" dirty="0" smtClean="0"/>
              <a:t>Teachers </a:t>
            </a:r>
            <a:r>
              <a:rPr lang="en-US" sz="2400" b="1" i="1" dirty="0"/>
              <a:t>Define What </a:t>
            </a:r>
            <a:r>
              <a:rPr lang="en-US" sz="2400" b="1" i="1" dirty="0" smtClean="0"/>
              <a:t>Students Should Be Working Toward to Become </a:t>
            </a:r>
            <a:r>
              <a:rPr lang="en-US" sz="2400" b="1" i="1" u="sng" dirty="0" smtClean="0"/>
              <a:t>Expert</a:t>
            </a:r>
            <a:r>
              <a:rPr lang="en-US" sz="2400" b="1" i="1" dirty="0" smtClean="0"/>
              <a:t> </a:t>
            </a:r>
            <a:r>
              <a:rPr lang="en-US" sz="2400" b="1" i="1" u="sng" dirty="0" smtClean="0"/>
              <a:t>Learners</a:t>
            </a:r>
            <a:r>
              <a:rPr lang="en-US" sz="2400" b="1" i="1" dirty="0" smtClean="0"/>
              <a:t> within the Learning Community</a:t>
            </a:r>
            <a:endParaRPr lang="en-US" sz="2400" dirty="0"/>
          </a:p>
        </p:txBody>
      </p:sp>
    </p:spTree>
    <p:extLst>
      <p:ext uri="{BB962C8B-B14F-4D97-AF65-F5344CB8AC3E}">
        <p14:creationId xmlns:p14="http://schemas.microsoft.com/office/powerpoint/2010/main" val="28661715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 y="-76200"/>
            <a:ext cx="9144000" cy="1219200"/>
          </a:xfrm>
          <a:solidFill>
            <a:schemeClr val="tx1"/>
          </a:solidFill>
          <a:ln>
            <a:noFill/>
          </a:ln>
        </p:spPr>
        <p:txBody>
          <a:bodyPr anchor="t"/>
          <a:lstStyle/>
          <a:p>
            <a:endParaRPr lang="en-US" sz="3600" b="1" dirty="0" smtClean="0">
              <a:ln>
                <a:solidFill>
                  <a:srgbClr val="00B050"/>
                </a:solidFill>
              </a:ln>
            </a:endParaRPr>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8" name="Diagram 7"/>
          <p:cNvGraphicFramePr/>
          <p:nvPr>
            <p:extLst>
              <p:ext uri="{D42A27DB-BD31-4B8C-83A1-F6EECF244321}">
                <p14:modId xmlns:p14="http://schemas.microsoft.com/office/powerpoint/2010/main" val="525089158"/>
              </p:ext>
            </p:extLst>
          </p:nvPr>
        </p:nvGraphicFramePr>
        <p:xfrm>
          <a:off x="457200" y="1826536"/>
          <a:ext cx="81534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1847">
            <a:off x="7692456" y="600579"/>
            <a:ext cx="521477" cy="55090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57200" y="57150"/>
            <a:ext cx="8153400" cy="1295400"/>
            <a:chOff x="457200" y="76200"/>
            <a:chExt cx="8153400" cy="1295400"/>
          </a:xfrm>
        </p:grpSpPr>
        <p:sp>
          <p:nvSpPr>
            <p:cNvPr id="12" name="Flowchart: Process 11"/>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a:t>
              </a:r>
              <a:r>
                <a:rPr lang="en-US" sz="2000" b="1" dirty="0" smtClean="0">
                  <a:solidFill>
                    <a:schemeClr val="tx1"/>
                  </a:solidFill>
                </a:rPr>
                <a:t>E</a:t>
              </a:r>
              <a:r>
                <a:rPr lang="en-US" sz="2400" dirty="0" smtClean="0">
                  <a:solidFill>
                    <a:schemeClr val="tx1"/>
                  </a:solidFill>
                </a:rPr>
                <a:t> </a:t>
              </a:r>
              <a:r>
                <a:rPr lang="en-US" sz="3600" b="1" dirty="0" smtClean="0">
                  <a:solidFill>
                    <a:schemeClr val="tx1"/>
                  </a:solidFill>
                </a:rPr>
                <a:t>U</a:t>
              </a:r>
              <a:r>
                <a:rPr lang="en-US" sz="2000" b="1" dirty="0" smtClean="0">
                  <a:solidFill>
                    <a:schemeClr val="tx1"/>
                  </a:solidFill>
                </a:rPr>
                <a:t>NITED</a:t>
              </a:r>
              <a:r>
                <a:rPr lang="en-US" dirty="0" smtClean="0">
                  <a:solidFill>
                    <a:schemeClr val="tx1"/>
                  </a:solidFill>
                </a:rPr>
                <a:t> </a:t>
              </a:r>
              <a:r>
                <a:rPr lang="en-US" sz="2000" b="1" dirty="0" smtClean="0">
                  <a:solidFill>
                    <a:schemeClr val="tx1"/>
                  </a:solidFill>
                </a:rPr>
                <a:t>in the </a:t>
              </a:r>
              <a:r>
                <a:rPr lang="en-US" sz="3600" b="1" dirty="0" smtClean="0">
                  <a:solidFill>
                    <a:schemeClr val="tx1"/>
                  </a:solidFill>
                </a:rPr>
                <a:t>Z</a:t>
              </a:r>
              <a:r>
                <a:rPr lang="en-US" sz="2000" b="1" dirty="0" smtClean="0">
                  <a:solidFill>
                    <a:schemeClr val="tx1"/>
                  </a:solidFill>
                </a:rPr>
                <a:t>ONE     </a:t>
              </a:r>
              <a:r>
                <a:rPr lang="en-US" sz="2400" dirty="0" smtClean="0">
                  <a:solidFill>
                    <a:schemeClr val="tx1"/>
                  </a:solidFill>
                </a:rPr>
                <a:t/>
              </a:r>
              <a:br>
                <a:rPr lang="en-US" sz="2400" dirty="0" smtClean="0">
                  <a:solidFill>
                    <a:schemeClr val="tx1"/>
                  </a:solidFill>
                </a:rPr>
              </a:br>
              <a:r>
                <a:rPr lang="en-US" sz="1600" b="1" i="1" dirty="0" smtClean="0">
                  <a:solidFill>
                    <a:schemeClr val="tx1"/>
                  </a:solidFill>
                </a:rPr>
                <a:t>Learning, Family Engagement, Data-Informed Decision Making</a:t>
              </a:r>
              <a:endParaRPr lang="en-US" sz="1600" b="1" dirty="0">
                <a:solidFill>
                  <a:schemeClr val="tx1"/>
                </a:solidFill>
              </a:endParaRPr>
            </a:p>
          </p:txBody>
        </p:sp>
        <p:grpSp>
          <p:nvGrpSpPr>
            <p:cNvPr id="13" name="Group 12"/>
            <p:cNvGrpSpPr/>
            <p:nvPr/>
          </p:nvGrpSpPr>
          <p:grpSpPr>
            <a:xfrm>
              <a:off x="674706" y="206475"/>
              <a:ext cx="7773933" cy="915401"/>
              <a:chOff x="674706" y="206475"/>
              <a:chExt cx="7773933" cy="915401"/>
            </a:xfrm>
          </p:grpSpPr>
          <p:pic>
            <p:nvPicPr>
              <p:cNvPr id="14"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226279" flipH="1">
                <a:off x="674706"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loud Callout 15"/>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pic>
        <p:nvPicPr>
          <p:cNvPr id="17"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1847">
            <a:off x="6823671" y="5195670"/>
            <a:ext cx="704585" cy="704585"/>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7323553" y="2342463"/>
            <a:ext cx="601247" cy="601247"/>
          </a:xfrm>
          <a:prstGeom prst="roundRect">
            <a:avLst>
              <a:gd name="adj" fmla="val 16670"/>
            </a:avLst>
          </a:prstGeom>
          <a:blipFill>
            <a:blip r:embed="rId10"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18"/>
          <p:cNvSpPr/>
          <p:nvPr/>
        </p:nvSpPr>
        <p:spPr>
          <a:xfrm>
            <a:off x="5600700" y="6304002"/>
            <a:ext cx="16764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i="1" dirty="0"/>
          </a:p>
        </p:txBody>
      </p:sp>
      <p:sp>
        <p:nvSpPr>
          <p:cNvPr id="2" name="Rectangle 1"/>
          <p:cNvSpPr/>
          <p:nvPr/>
        </p:nvSpPr>
        <p:spPr>
          <a:xfrm>
            <a:off x="8588110" y="5853499"/>
            <a:ext cx="498855" cy="276999"/>
          </a:xfrm>
          <a:prstGeom prst="rect">
            <a:avLst/>
          </a:prstGeom>
        </p:spPr>
        <p:txBody>
          <a:bodyPr wrap="none">
            <a:spAutoFit/>
          </a:bodyPr>
          <a:lstStyle/>
          <a:p>
            <a:r>
              <a:rPr lang="en-US" sz="1200" dirty="0"/>
              <a:t>2015</a:t>
            </a:r>
          </a:p>
        </p:txBody>
      </p:sp>
    </p:spTree>
    <p:extLst>
      <p:ext uri="{BB962C8B-B14F-4D97-AF65-F5344CB8AC3E}">
        <p14:creationId xmlns:p14="http://schemas.microsoft.com/office/powerpoint/2010/main" val="1625621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15152" y="6304001"/>
            <a:ext cx="139064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graphicFrame>
        <p:nvGraphicFramePr>
          <p:cNvPr id="3" name="Table 2"/>
          <p:cNvGraphicFramePr>
            <a:graphicFrameLocks noGrp="1"/>
          </p:cNvGraphicFramePr>
          <p:nvPr>
            <p:extLst>
              <p:ext uri="{D42A27DB-BD31-4B8C-83A1-F6EECF244321}">
                <p14:modId xmlns:p14="http://schemas.microsoft.com/office/powerpoint/2010/main" val="157446696"/>
              </p:ext>
            </p:extLst>
          </p:nvPr>
        </p:nvGraphicFramePr>
        <p:xfrm>
          <a:off x="1219200" y="228600"/>
          <a:ext cx="7086600" cy="5867400"/>
        </p:xfrm>
        <a:graphic>
          <a:graphicData uri="http://schemas.openxmlformats.org/drawingml/2006/table">
            <a:tbl>
              <a:tblPr firstRow="1" bandRow="1">
                <a:tableStyleId>{5C22544A-7EE6-4342-B048-85BDC9FD1C3A}</a:tableStyleId>
              </a:tblPr>
              <a:tblGrid>
                <a:gridCol w="2209799"/>
                <a:gridCol w="4876801"/>
              </a:tblGrid>
              <a:tr h="137160">
                <a:tc gridSpan="2">
                  <a:txBody>
                    <a:bodyPr/>
                    <a:lstStyle/>
                    <a:p>
                      <a:pPr algn="ctr"/>
                      <a:r>
                        <a:rPr lang="en-US" sz="2400" dirty="0" smtClean="0">
                          <a:solidFill>
                            <a:schemeClr val="tx1"/>
                          </a:solidFill>
                        </a:rPr>
                        <a:t>TEAM-BASED CYCLE OF INSTRUCTION</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tc>
              </a:tr>
              <a:tr h="1082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solidFill>
                            <a:schemeClr val="tx1"/>
                          </a:solidFill>
                        </a:rPr>
                        <a:t>SET-Up</a:t>
                      </a:r>
                      <a:endParaRPr lang="en-US" sz="1800" b="1" dirty="0" smtClean="0">
                        <a:solidFill>
                          <a:schemeClr val="tx1"/>
                        </a:solidFill>
                      </a:endParaRPr>
                    </a:p>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t>Prompt students to be organized, ready to learn, activate prior knowledge, and predict answers to the Challenge Question.  Check for completion of family connection tasks.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914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Presentation</a:t>
                      </a:r>
                    </a:p>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t>Implement a wide-range of strategies that stimulate interest in and understanding of the content being presented and the accompanying </a:t>
                      </a:r>
                      <a:r>
                        <a:rPr lang="en-US" sz="1600" b="1" i="1" baseline="0" dirty="0" smtClean="0"/>
                        <a:t>Challenge Question.</a:t>
                      </a:r>
                      <a:endParaRPr lang="en-US"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6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Learning</a:t>
                      </a:r>
                      <a:r>
                        <a:rPr lang="en-US" sz="1800" b="1" baseline="0" dirty="0" smtClean="0">
                          <a:solidFill>
                            <a:schemeClr val="tx1"/>
                          </a:solidFill>
                        </a:rPr>
                        <a:t> Together</a:t>
                      </a:r>
                      <a:endParaRPr lang="en-US" sz="1800" b="1" dirty="0" smtClean="0">
                        <a:solidFill>
                          <a:schemeClr val="tx1"/>
                        </a:solidFill>
                      </a:endParaRPr>
                    </a:p>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t>Facilitate productive group work as students review content and apply understandings.</a:t>
                      </a:r>
                      <a:endParaRPr lang="en-US"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807720">
                <a:tc>
                  <a:txBody>
                    <a:bodyPr/>
                    <a:lstStyle/>
                    <a:p>
                      <a:pPr algn="ctr"/>
                      <a:r>
                        <a:rPr lang="en-US" sz="1800" b="1" baseline="0" dirty="0" smtClean="0">
                          <a:solidFill>
                            <a:schemeClr val="tx1"/>
                          </a:solidFill>
                        </a:rPr>
                        <a:t>Just For Me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t>Provide students opportunities to practice independently and determine what they understand and where they need further support.</a:t>
                      </a:r>
                      <a:endParaRPr lang="en-US"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5943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baseline="0" dirty="0" smtClean="0">
                          <a:solidFill>
                            <a:schemeClr val="tx1"/>
                          </a:solidFill>
                        </a:rPr>
                        <a:t>Assessment</a:t>
                      </a:r>
                      <a:endParaRPr lang="en-US" dirty="0" smtClean="0">
                        <a:solidFill>
                          <a:schemeClr val="tx1"/>
                        </a:solidFill>
                      </a:endParaRPr>
                    </a:p>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t>Assess students’ understanding of key concepts and answers to the Challenge Question. </a:t>
                      </a:r>
                      <a:endParaRPr lang="en-US"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11544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baseline="0" dirty="0" err="1" smtClean="0">
                          <a:solidFill>
                            <a:schemeClr val="tx1"/>
                          </a:solidFill>
                        </a:rPr>
                        <a:t>WRAP-Up</a:t>
                      </a:r>
                      <a:endParaRPr lang="en-US" dirty="0" smtClean="0">
                        <a:solidFill>
                          <a:schemeClr val="tx1"/>
                        </a:solidFill>
                      </a:endParaRPr>
                    </a:p>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t>Organize resources for transition, record homework assignments, decide what is to be shared with the family team member and determine performance ratings for the instructional period</a:t>
                      </a:r>
                      <a:r>
                        <a:rPr lang="en-US" sz="1600" baseline="0" dirty="0" smtClean="0"/>
                        <a:t>. </a:t>
                      </a:r>
                      <a:r>
                        <a:rPr lang="en-US" sz="1600" b="1" baseline="0" dirty="0" smtClean="0"/>
                        <a:t>Remind team members to complete family connection tasks. </a:t>
                      </a:r>
                      <a:endParaRPr lang="en-US" sz="16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bl>
          </a:graphicData>
        </a:graphic>
      </p:graphicFrame>
    </p:spTree>
    <p:extLst>
      <p:ext uri="{BB962C8B-B14F-4D97-AF65-F5344CB8AC3E}">
        <p14:creationId xmlns:p14="http://schemas.microsoft.com/office/powerpoint/2010/main" val="86825316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 y="-76200"/>
            <a:ext cx="9144000" cy="1219200"/>
          </a:xfrm>
          <a:solidFill>
            <a:schemeClr val="tx1"/>
          </a:solidFill>
          <a:ln>
            <a:noFill/>
          </a:ln>
        </p:spPr>
        <p:txBody>
          <a:bodyPr anchor="t"/>
          <a:lstStyle/>
          <a:p>
            <a:endParaRPr lang="en-US" sz="3600" b="1" dirty="0" smtClean="0">
              <a:ln>
                <a:solidFill>
                  <a:srgbClr val="00B050"/>
                </a:solidFill>
              </a:ln>
            </a:endParaRPr>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8" name="Diagram 7"/>
          <p:cNvGraphicFramePr/>
          <p:nvPr>
            <p:extLst>
              <p:ext uri="{D42A27DB-BD31-4B8C-83A1-F6EECF244321}">
                <p14:modId xmlns:p14="http://schemas.microsoft.com/office/powerpoint/2010/main" val="882213237"/>
              </p:ext>
            </p:extLst>
          </p:nvPr>
        </p:nvGraphicFramePr>
        <p:xfrm>
          <a:off x="431800" y="1828800"/>
          <a:ext cx="7620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1847">
            <a:off x="7692456" y="600579"/>
            <a:ext cx="521477" cy="55090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57200" y="57150"/>
            <a:ext cx="8153400" cy="1295400"/>
            <a:chOff x="457200" y="76200"/>
            <a:chExt cx="8153400" cy="1295400"/>
          </a:xfrm>
        </p:grpSpPr>
        <p:sp>
          <p:nvSpPr>
            <p:cNvPr id="12" name="Flowchart: Process 11"/>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Structured </a:t>
              </a:r>
            </a:p>
            <a:p>
              <a:pPr algn="ctr"/>
              <a:r>
                <a:rPr lang="en-US" sz="3600" b="1" dirty="0" smtClean="0">
                  <a:solidFill>
                    <a:schemeClr val="tx1"/>
                  </a:solidFill>
                </a:rPr>
                <a:t>Cooperative </a:t>
              </a:r>
              <a:r>
                <a:rPr lang="en-US" sz="3600" b="1" dirty="0">
                  <a:solidFill>
                    <a:schemeClr val="tx1"/>
                  </a:solidFill>
                </a:rPr>
                <a:t>Learning</a:t>
              </a:r>
            </a:p>
          </p:txBody>
        </p:sp>
        <p:grpSp>
          <p:nvGrpSpPr>
            <p:cNvPr id="13" name="Group 12"/>
            <p:cNvGrpSpPr/>
            <p:nvPr/>
          </p:nvGrpSpPr>
          <p:grpSpPr>
            <a:xfrm>
              <a:off x="674706" y="206475"/>
              <a:ext cx="7773933" cy="915401"/>
              <a:chOff x="674706" y="206475"/>
              <a:chExt cx="7773933" cy="915401"/>
            </a:xfrm>
          </p:grpSpPr>
          <p:pic>
            <p:nvPicPr>
              <p:cNvPr id="14"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226279" flipH="1">
                <a:off x="674706"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loud Callout 15"/>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pic>
        <p:nvPicPr>
          <p:cNvPr id="17"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1847">
            <a:off x="6886708" y="5197144"/>
            <a:ext cx="704585" cy="704585"/>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6794964" y="2548967"/>
            <a:ext cx="601247" cy="601247"/>
          </a:xfrm>
          <a:prstGeom prst="roundRect">
            <a:avLst>
              <a:gd name="adj" fmla="val 16670"/>
            </a:avLst>
          </a:prstGeom>
          <a:blipFill>
            <a:blip r:embed="rId10"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18"/>
          <p:cNvSpPr/>
          <p:nvPr/>
        </p:nvSpPr>
        <p:spPr>
          <a:xfrm>
            <a:off x="5600700" y="6304002"/>
            <a:ext cx="16764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i="1" dirty="0"/>
          </a:p>
        </p:txBody>
      </p:sp>
      <p:sp>
        <p:nvSpPr>
          <p:cNvPr id="2" name="Rectangle 1"/>
          <p:cNvSpPr/>
          <p:nvPr/>
        </p:nvSpPr>
        <p:spPr>
          <a:xfrm>
            <a:off x="8588110" y="5853499"/>
            <a:ext cx="498855" cy="276999"/>
          </a:xfrm>
          <a:prstGeom prst="rect">
            <a:avLst/>
          </a:prstGeom>
        </p:spPr>
        <p:txBody>
          <a:bodyPr wrap="none">
            <a:spAutoFit/>
          </a:bodyPr>
          <a:lstStyle/>
          <a:p>
            <a:r>
              <a:rPr lang="en-US" sz="1200" dirty="0"/>
              <a:t>2015</a:t>
            </a:r>
          </a:p>
        </p:txBody>
      </p:sp>
      <p:sp>
        <p:nvSpPr>
          <p:cNvPr id="3" name="TextBox 2"/>
          <p:cNvSpPr txBox="1"/>
          <p:nvPr/>
        </p:nvSpPr>
        <p:spPr>
          <a:xfrm>
            <a:off x="1523997" y="3104852"/>
            <a:ext cx="6159040" cy="2123658"/>
          </a:xfrm>
          <a:prstGeom prst="rect">
            <a:avLst/>
          </a:prstGeom>
          <a:noFill/>
        </p:spPr>
        <p:txBody>
          <a:bodyPr wrap="square" rtlCol="0">
            <a:spAutoFit/>
          </a:bodyPr>
          <a:lstStyle/>
          <a:p>
            <a:pPr lvl="0" algn="ctr"/>
            <a:r>
              <a:rPr lang="en-US" sz="2800" b="1" dirty="0" smtClean="0">
                <a:solidFill>
                  <a:srgbClr val="C00000"/>
                </a:solidFill>
              </a:rPr>
              <a:t>High Performance Teaming Principles</a:t>
            </a:r>
          </a:p>
          <a:p>
            <a:pPr lvl="0" algn="ctr"/>
            <a:endParaRPr lang="en-US" sz="2400" b="1" i="1" dirty="0"/>
          </a:p>
          <a:p>
            <a:pPr lvl="0" algn="ctr"/>
            <a:r>
              <a:rPr lang="en-US" sz="2400" b="1" i="1" dirty="0" smtClean="0"/>
              <a:t>Guide Actions to Build:</a:t>
            </a:r>
          </a:p>
          <a:p>
            <a:pPr lvl="0" algn="ctr"/>
            <a:r>
              <a:rPr lang="en-US" sz="2800" b="1" i="1" dirty="0" smtClean="0"/>
              <a:t> </a:t>
            </a:r>
            <a:r>
              <a:rPr lang="en-US" sz="2800" b="1" i="1" dirty="0" smtClean="0">
                <a:solidFill>
                  <a:srgbClr val="C00000"/>
                </a:solidFill>
              </a:rPr>
              <a:t>Productive Team Learning</a:t>
            </a:r>
          </a:p>
          <a:p>
            <a:pPr lvl="0" algn="ctr"/>
            <a:r>
              <a:rPr lang="en-US" sz="2800" b="1" i="1" dirty="0" smtClean="0">
                <a:solidFill>
                  <a:srgbClr val="C00000"/>
                </a:solidFill>
              </a:rPr>
              <a:t>Positive, Inclusive Learning Communities </a:t>
            </a:r>
            <a:endParaRPr lang="en-US" sz="2800" b="1" i="1" dirty="0">
              <a:solidFill>
                <a:srgbClr val="C00000"/>
              </a:solidFill>
            </a:endParaRPr>
          </a:p>
        </p:txBody>
      </p:sp>
    </p:spTree>
    <p:extLst>
      <p:ext uri="{BB962C8B-B14F-4D97-AF65-F5344CB8AC3E}">
        <p14:creationId xmlns:p14="http://schemas.microsoft.com/office/powerpoint/2010/main" val="16581067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pSp>
        <p:nvGrpSpPr>
          <p:cNvPr id="24" name="Group 23"/>
          <p:cNvGrpSpPr/>
          <p:nvPr/>
        </p:nvGrpSpPr>
        <p:grpSpPr>
          <a:xfrm>
            <a:off x="2501662" y="1658150"/>
            <a:ext cx="4335440" cy="3347965"/>
            <a:chOff x="617560" y="2307043"/>
            <a:chExt cx="5326040" cy="3788957"/>
          </a:xfrm>
          <a:solidFill>
            <a:schemeClr val="bg1"/>
          </a:solidFill>
        </p:grpSpPr>
        <p:sp>
          <p:nvSpPr>
            <p:cNvPr id="25" name="Oval 24"/>
            <p:cNvSpPr/>
            <p:nvPr/>
          </p:nvSpPr>
          <p:spPr>
            <a:xfrm>
              <a:off x="1250143" y="3048000"/>
              <a:ext cx="4042913" cy="9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65496" y="3433759"/>
              <a:ext cx="4800600" cy="1089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93760" y="4419600"/>
              <a:ext cx="5173640" cy="1219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17560" y="3921977"/>
              <a:ext cx="5326040" cy="11834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752600" y="2628870"/>
              <a:ext cx="3048000" cy="7728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137580" y="2307043"/>
              <a:ext cx="2282020" cy="6204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65496" y="4876800"/>
              <a:ext cx="4827896" cy="1219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0" y="-48399"/>
            <a:ext cx="9144000" cy="923330"/>
          </a:xfrm>
          <a:prstGeom prst="rect">
            <a:avLst/>
          </a:prstGeom>
          <a:solidFill>
            <a:srgbClr val="FFFFCC"/>
          </a:solidFill>
        </p:spPr>
        <p:txBody>
          <a:bodyPr wrap="square" rtlCol="0">
            <a:spAutoFit/>
          </a:bodyPr>
          <a:lstStyle/>
          <a:p>
            <a:endParaRPr lang="en-US" dirty="0" smtClean="0"/>
          </a:p>
          <a:p>
            <a:endParaRPr lang="en-US" dirty="0"/>
          </a:p>
          <a:p>
            <a:endParaRPr lang="en-US" dirty="0"/>
          </a:p>
        </p:txBody>
      </p:sp>
      <p:pic>
        <p:nvPicPr>
          <p:cNvPr id="1026" name="Picture 2" descr="C:\Users\kmainze1\AppData\Local\Microsoft\Windows\Temporary Internet Files\Content.IE5\UG3RU1LF\MC9003521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0236" y="1868980"/>
            <a:ext cx="2630239" cy="28554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4751991" y="1513707"/>
            <a:ext cx="911205" cy="8371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2969991" y="2971240"/>
            <a:ext cx="911205" cy="8371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3620461" y="2940704"/>
            <a:ext cx="911205" cy="83710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5022080" y="3364799"/>
            <a:ext cx="911205" cy="83710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4335081" y="2825777"/>
            <a:ext cx="911205" cy="83710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0" y="90100"/>
            <a:ext cx="9144000" cy="646331"/>
          </a:xfrm>
          <a:prstGeom prst="rect">
            <a:avLst/>
          </a:prstGeom>
          <a:solidFill>
            <a:schemeClr val="tx1"/>
          </a:solidFill>
        </p:spPr>
        <p:txBody>
          <a:bodyPr wrap="square" rtlCol="0">
            <a:spAutoFit/>
          </a:bodyPr>
          <a:lstStyle/>
          <a:p>
            <a:pPr algn="ctr"/>
            <a:r>
              <a:rPr lang="en-US" sz="3600" b="1" dirty="0" smtClean="0">
                <a:solidFill>
                  <a:srgbClr val="FDE869"/>
                </a:solidFill>
                <a:sym typeface="Wingdings"/>
              </a:rPr>
              <a:t>SINK or SAIL TOGETHER</a:t>
            </a:r>
            <a:endParaRPr lang="en-US" sz="3600" b="1" dirty="0">
              <a:solidFill>
                <a:srgbClr val="FDE869"/>
              </a:solidFill>
            </a:endParaRPr>
          </a:p>
        </p:txBody>
      </p:sp>
      <p:sp>
        <p:nvSpPr>
          <p:cNvPr id="34" name="Vertical Scroll 33"/>
          <p:cNvSpPr/>
          <p:nvPr/>
        </p:nvSpPr>
        <p:spPr>
          <a:xfrm>
            <a:off x="76200" y="-39470"/>
            <a:ext cx="1295400" cy="1030069"/>
          </a:xfrm>
          <a:prstGeom prst="verticalScroll">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HP</a:t>
            </a:r>
          </a:p>
          <a:p>
            <a:pPr algn="ctr"/>
            <a:r>
              <a:rPr lang="en-US" b="1" dirty="0" smtClean="0">
                <a:solidFill>
                  <a:schemeClr val="tx1"/>
                </a:solidFill>
              </a:rPr>
              <a:t>Teaming</a:t>
            </a:r>
          </a:p>
          <a:p>
            <a:pPr algn="ctr"/>
            <a:r>
              <a:rPr lang="en-US" b="1" dirty="0" smtClean="0">
                <a:solidFill>
                  <a:schemeClr val="tx1"/>
                </a:solidFill>
              </a:rPr>
              <a:t>Principle</a:t>
            </a:r>
            <a:endParaRPr lang="en-US" b="1" dirty="0">
              <a:solidFill>
                <a:schemeClr val="tx1"/>
              </a:solidFill>
            </a:endParaRPr>
          </a:p>
        </p:txBody>
      </p:sp>
      <p:sp>
        <p:nvSpPr>
          <p:cNvPr id="22" name="Double Wave 21"/>
          <p:cNvSpPr/>
          <p:nvPr/>
        </p:nvSpPr>
        <p:spPr>
          <a:xfrm>
            <a:off x="3770861" y="3895433"/>
            <a:ext cx="1597475" cy="462035"/>
          </a:xfrm>
          <a:prstGeom prst="doubleWav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High Performing</a:t>
            </a:r>
            <a:endParaRPr lang="en-US" sz="1400" b="1" dirty="0">
              <a:solidFill>
                <a:schemeClr val="tx1"/>
              </a:solidFill>
            </a:endParaRPr>
          </a:p>
        </p:txBody>
      </p:sp>
      <p:sp>
        <p:nvSpPr>
          <p:cNvPr id="32" name="Double Wave 31"/>
          <p:cNvSpPr/>
          <p:nvPr/>
        </p:nvSpPr>
        <p:spPr>
          <a:xfrm>
            <a:off x="2377518" y="5060041"/>
            <a:ext cx="4191000" cy="462035"/>
          </a:xfrm>
          <a:prstGeom prst="doubleWave">
            <a:avLst/>
          </a:prstGeom>
          <a:solidFill>
            <a:schemeClr val="tx1"/>
          </a:solidFill>
          <a:ln>
            <a:solidFill>
              <a:srgbClr val="FDE8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DE869"/>
                </a:solidFill>
              </a:rPr>
              <a:t>Positive Interdependence </a:t>
            </a:r>
            <a:endParaRPr lang="en-US" sz="2000" b="1" dirty="0">
              <a:solidFill>
                <a:srgbClr val="FDE869"/>
              </a:solidFill>
            </a:endParaRPr>
          </a:p>
        </p:txBody>
      </p:sp>
      <p:sp>
        <p:nvSpPr>
          <p:cNvPr id="35" name="Rectangle 34"/>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30628262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sp>
        <p:nvSpPr>
          <p:cNvPr id="4" name="TextBox 3"/>
          <p:cNvSpPr txBox="1"/>
          <p:nvPr/>
        </p:nvSpPr>
        <p:spPr>
          <a:xfrm>
            <a:off x="-43523" y="-39469"/>
            <a:ext cx="9220200" cy="1477328"/>
          </a:xfrm>
          <a:prstGeom prst="rect">
            <a:avLst/>
          </a:prstGeom>
          <a:solidFill>
            <a:srgbClr val="FFFFCC"/>
          </a:solidFill>
        </p:spPr>
        <p:txBody>
          <a:bodyPr wrap="square" rtlCol="0">
            <a:spAutoFit/>
          </a:bodyPr>
          <a:lstStyle/>
          <a:p>
            <a:endParaRPr lang="en-US" dirty="0" smtClean="0"/>
          </a:p>
          <a:p>
            <a:endParaRPr lang="en-US" dirty="0"/>
          </a:p>
          <a:p>
            <a:endParaRPr lang="en-US" dirty="0" smtClean="0"/>
          </a:p>
          <a:p>
            <a:endParaRPr lang="en-US" dirty="0"/>
          </a:p>
          <a:p>
            <a:endParaRPr lang="en-US" dirty="0"/>
          </a:p>
        </p:txBody>
      </p:sp>
      <p:sp>
        <p:nvSpPr>
          <p:cNvPr id="33" name="TextBox 32"/>
          <p:cNvSpPr txBox="1"/>
          <p:nvPr/>
        </p:nvSpPr>
        <p:spPr>
          <a:xfrm>
            <a:off x="0" y="129808"/>
            <a:ext cx="9144000" cy="1138773"/>
          </a:xfrm>
          <a:prstGeom prst="rect">
            <a:avLst/>
          </a:prstGeom>
          <a:solidFill>
            <a:schemeClr val="tx1"/>
          </a:solidFill>
        </p:spPr>
        <p:txBody>
          <a:bodyPr wrap="square" rtlCol="0">
            <a:spAutoFit/>
          </a:bodyPr>
          <a:lstStyle/>
          <a:p>
            <a:pPr algn="ctr"/>
            <a:r>
              <a:rPr lang="en-US" sz="3600" b="1" dirty="0" smtClean="0">
                <a:solidFill>
                  <a:srgbClr val="FDE869"/>
                </a:solidFill>
                <a:sym typeface="Wingdings"/>
              </a:rPr>
              <a:t>CAP: </a:t>
            </a:r>
          </a:p>
          <a:p>
            <a:pPr algn="ctr"/>
            <a:r>
              <a:rPr lang="en-US" sz="3200" b="1" i="1" u="sng" dirty="0" smtClean="0">
                <a:solidFill>
                  <a:srgbClr val="FDE869"/>
                </a:solidFill>
                <a:sym typeface="Wingdings"/>
              </a:rPr>
              <a:t>C</a:t>
            </a:r>
            <a:r>
              <a:rPr lang="en-US" sz="2400" b="1" i="1" dirty="0" smtClean="0">
                <a:solidFill>
                  <a:srgbClr val="FDE869"/>
                </a:solidFill>
                <a:sym typeface="Wingdings"/>
              </a:rPr>
              <a:t>ommunicate, </a:t>
            </a:r>
            <a:r>
              <a:rPr lang="en-US" sz="3200" b="1" i="1" u="sng" dirty="0" smtClean="0">
                <a:solidFill>
                  <a:srgbClr val="FDE869"/>
                </a:solidFill>
                <a:sym typeface="Wingdings"/>
              </a:rPr>
              <a:t>A</a:t>
            </a:r>
            <a:r>
              <a:rPr lang="en-US" sz="2400" b="1" i="1" dirty="0" smtClean="0">
                <a:solidFill>
                  <a:srgbClr val="FDE869"/>
                </a:solidFill>
                <a:sym typeface="Wingdings"/>
              </a:rPr>
              <a:t>ppreciate, </a:t>
            </a:r>
            <a:r>
              <a:rPr lang="en-US" sz="3200" b="1" i="1" u="sng" dirty="0" smtClean="0">
                <a:solidFill>
                  <a:srgbClr val="FDE869"/>
                </a:solidFill>
                <a:sym typeface="Wingdings"/>
              </a:rPr>
              <a:t>P</a:t>
            </a:r>
            <a:r>
              <a:rPr lang="en-US" sz="2400" b="1" i="1" dirty="0" smtClean="0">
                <a:solidFill>
                  <a:srgbClr val="FDE869"/>
                </a:solidFill>
                <a:sym typeface="Wingdings"/>
              </a:rPr>
              <a:t>roblem-Solve</a:t>
            </a:r>
            <a:endParaRPr lang="en-US" sz="2400" b="1" i="1" dirty="0">
              <a:solidFill>
                <a:srgbClr val="FDE869"/>
              </a:solidFill>
            </a:endParaRPr>
          </a:p>
        </p:txBody>
      </p:sp>
      <p:sp>
        <p:nvSpPr>
          <p:cNvPr id="34" name="Vertical Scroll 33"/>
          <p:cNvSpPr/>
          <p:nvPr/>
        </p:nvSpPr>
        <p:spPr>
          <a:xfrm>
            <a:off x="76200" y="53608"/>
            <a:ext cx="1371600" cy="1477328"/>
          </a:xfrm>
          <a:prstGeom prst="verticalScroll">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HP</a:t>
            </a:r>
          </a:p>
          <a:p>
            <a:pPr algn="ctr"/>
            <a:r>
              <a:rPr lang="en-US" b="1" dirty="0" smtClean="0">
                <a:solidFill>
                  <a:schemeClr val="tx1"/>
                </a:solidFill>
              </a:rPr>
              <a:t>Teaming</a:t>
            </a:r>
          </a:p>
          <a:p>
            <a:pPr algn="ctr"/>
            <a:r>
              <a:rPr lang="en-US" b="1" dirty="0" smtClean="0">
                <a:solidFill>
                  <a:schemeClr val="tx1"/>
                </a:solidFill>
              </a:rPr>
              <a:t>Principle</a:t>
            </a:r>
            <a:endParaRPr lang="en-US" b="1" dirty="0">
              <a:solidFill>
                <a:schemeClr val="tx1"/>
              </a:solidFill>
            </a:endParaRPr>
          </a:p>
        </p:txBody>
      </p:sp>
      <p:sp>
        <p:nvSpPr>
          <p:cNvPr id="32" name="Double Wave 31"/>
          <p:cNvSpPr/>
          <p:nvPr/>
        </p:nvSpPr>
        <p:spPr>
          <a:xfrm>
            <a:off x="2377517" y="5060041"/>
            <a:ext cx="4785281" cy="578759"/>
          </a:xfrm>
          <a:prstGeom prst="doubleWave">
            <a:avLst/>
          </a:prstGeom>
          <a:solidFill>
            <a:schemeClr val="tx1"/>
          </a:solidFill>
          <a:ln>
            <a:solidFill>
              <a:srgbClr val="FDE8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DE869"/>
                </a:solidFill>
              </a:rPr>
              <a:t>Collaborative Competence </a:t>
            </a:r>
            <a:endParaRPr lang="en-US" sz="2000" b="1" dirty="0">
              <a:solidFill>
                <a:srgbClr val="FDE869"/>
              </a:solidFill>
            </a:endParaRPr>
          </a:p>
        </p:txBody>
      </p:sp>
      <p:sp>
        <p:nvSpPr>
          <p:cNvPr id="3" name="TextBox 2"/>
          <p:cNvSpPr txBox="1"/>
          <p:nvPr/>
        </p:nvSpPr>
        <p:spPr>
          <a:xfrm>
            <a:off x="4738505" y="2170890"/>
            <a:ext cx="682459" cy="877110"/>
          </a:xfrm>
          <a:prstGeom prst="rect">
            <a:avLst/>
          </a:prstGeom>
          <a:solidFill>
            <a:srgbClr val="FFFFCC"/>
          </a:solidFill>
        </p:spPr>
        <p:txBody>
          <a:bodyPr wrap="square" rtlCol="0">
            <a:spAutoFit/>
          </a:bodyPr>
          <a:lstStyle/>
          <a:p>
            <a:endParaRPr lang="en-US" dirty="0"/>
          </a:p>
        </p:txBody>
      </p:sp>
      <p:sp>
        <p:nvSpPr>
          <p:cNvPr id="38" name="TextBox 37"/>
          <p:cNvSpPr txBox="1"/>
          <p:nvPr/>
        </p:nvSpPr>
        <p:spPr>
          <a:xfrm>
            <a:off x="3765433" y="2154181"/>
            <a:ext cx="682459" cy="877110"/>
          </a:xfrm>
          <a:prstGeom prst="rect">
            <a:avLst/>
          </a:prstGeom>
          <a:solidFill>
            <a:srgbClr val="FFFFCC"/>
          </a:solidFill>
        </p:spPr>
        <p:txBody>
          <a:bodyPr wrap="square" rtlCol="0">
            <a:spAutoFit/>
          </a:bodyPr>
          <a:lstStyle/>
          <a:p>
            <a:endParaRPr lang="en-US" dirty="0"/>
          </a:p>
        </p:txBody>
      </p:sp>
      <p:sp>
        <p:nvSpPr>
          <p:cNvPr id="39" name="TextBox 38"/>
          <p:cNvSpPr txBox="1"/>
          <p:nvPr/>
        </p:nvSpPr>
        <p:spPr>
          <a:xfrm>
            <a:off x="4890905" y="3818445"/>
            <a:ext cx="530059" cy="543321"/>
          </a:xfrm>
          <a:prstGeom prst="rect">
            <a:avLst/>
          </a:prstGeom>
          <a:solidFill>
            <a:srgbClr val="FFFFCC"/>
          </a:solidFill>
        </p:spPr>
        <p:txBody>
          <a:bodyPr wrap="square" rtlCol="0">
            <a:spAutoFit/>
          </a:bodyPr>
          <a:lstStyle/>
          <a:p>
            <a:endParaRPr lang="en-US" dirty="0"/>
          </a:p>
        </p:txBody>
      </p:sp>
      <p:sp>
        <p:nvSpPr>
          <p:cNvPr id="40" name="TextBox 39"/>
          <p:cNvSpPr txBox="1"/>
          <p:nvPr/>
        </p:nvSpPr>
        <p:spPr>
          <a:xfrm>
            <a:off x="3847556" y="3796412"/>
            <a:ext cx="452564" cy="863378"/>
          </a:xfrm>
          <a:prstGeom prst="rect">
            <a:avLst/>
          </a:prstGeom>
          <a:solidFill>
            <a:srgbClr val="FFFFCC"/>
          </a:solidFill>
        </p:spPr>
        <p:txBody>
          <a:bodyPr wrap="square" rtlCol="0">
            <a:spAutoFit/>
          </a:bodyPr>
          <a:lstStyle/>
          <a:p>
            <a:endParaRPr lang="en-US" dirty="0"/>
          </a:p>
        </p:txBody>
      </p:sp>
      <p:pic>
        <p:nvPicPr>
          <p:cNvPr id="1030" name="Picture 6" descr="C:\Users\kmainze1\AppData\Local\Microsoft\Windows\Temporary Internet Files\Content.IE5\85LY75OV\MP90044217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1505" y="2453343"/>
            <a:ext cx="2627701" cy="2320646"/>
          </a:xfrm>
          <a:prstGeom prst="rect">
            <a:avLst/>
          </a:prstGeom>
          <a:solidFill>
            <a:srgbClr val="FDE869"/>
          </a:solidFill>
        </p:spPr>
      </p:pic>
      <p:sp>
        <p:nvSpPr>
          <p:cNvPr id="5" name="TextBox 4"/>
          <p:cNvSpPr txBox="1"/>
          <p:nvPr/>
        </p:nvSpPr>
        <p:spPr>
          <a:xfrm>
            <a:off x="3985645" y="2657203"/>
            <a:ext cx="428694" cy="484442"/>
          </a:xfrm>
          <a:prstGeom prst="rect">
            <a:avLst/>
          </a:prstGeom>
          <a:solidFill>
            <a:schemeClr val="bg1"/>
          </a:solidFill>
        </p:spPr>
        <p:txBody>
          <a:bodyPr wrap="square" rtlCol="0">
            <a:spAutoFit/>
          </a:bodyPr>
          <a:lstStyle/>
          <a:p>
            <a:endParaRPr lang="en-US" dirty="0"/>
          </a:p>
        </p:txBody>
      </p:sp>
      <p:sp>
        <p:nvSpPr>
          <p:cNvPr id="52" name="TextBox 51"/>
          <p:cNvSpPr txBox="1"/>
          <p:nvPr/>
        </p:nvSpPr>
        <p:spPr>
          <a:xfrm>
            <a:off x="5133906" y="2805779"/>
            <a:ext cx="428694" cy="484442"/>
          </a:xfrm>
          <a:prstGeom prst="rect">
            <a:avLst/>
          </a:prstGeom>
          <a:solidFill>
            <a:schemeClr val="bg1"/>
          </a:solidFill>
        </p:spPr>
        <p:txBody>
          <a:bodyPr wrap="square" rtlCol="0">
            <a:spAutoFit/>
          </a:bodyPr>
          <a:lstStyle/>
          <a:p>
            <a:endParaRPr lang="en-US" dirty="0"/>
          </a:p>
        </p:txBody>
      </p:sp>
      <p:sp>
        <p:nvSpPr>
          <p:cNvPr id="53" name="TextBox 52"/>
          <p:cNvSpPr txBox="1"/>
          <p:nvPr/>
        </p:nvSpPr>
        <p:spPr>
          <a:xfrm>
            <a:off x="3429000" y="3429000"/>
            <a:ext cx="522752" cy="689820"/>
          </a:xfrm>
          <a:prstGeom prst="rect">
            <a:avLst/>
          </a:prstGeom>
          <a:solidFill>
            <a:schemeClr val="bg1"/>
          </a:solidFill>
        </p:spPr>
        <p:txBody>
          <a:bodyPr wrap="square" rtlCol="0">
            <a:spAutoFit/>
          </a:bodyPr>
          <a:lstStyle/>
          <a:p>
            <a:endParaRPr lang="en-US" dirty="0"/>
          </a:p>
        </p:txBody>
      </p:sp>
      <p:sp>
        <p:nvSpPr>
          <p:cNvPr id="54" name="TextBox 53"/>
          <p:cNvSpPr txBox="1"/>
          <p:nvPr/>
        </p:nvSpPr>
        <p:spPr>
          <a:xfrm>
            <a:off x="4770157" y="3746507"/>
            <a:ext cx="578096" cy="767871"/>
          </a:xfrm>
          <a:prstGeom prst="rect">
            <a:avLst/>
          </a:prstGeom>
          <a:solidFill>
            <a:schemeClr val="bg1"/>
          </a:solidFill>
        </p:spPr>
        <p:txBody>
          <a:bodyPr wrap="square" rtlCol="0">
            <a:spAutoFit/>
          </a:bodyPr>
          <a:lstStyle/>
          <a:p>
            <a:endParaRPr lang="en-US" dirty="0"/>
          </a:p>
        </p:txBody>
      </p:sp>
      <p:pic>
        <p:nvPicPr>
          <p:cNvPr id="55"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4469527" y="3275289"/>
            <a:ext cx="1010873" cy="92867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4845685" y="2701572"/>
            <a:ext cx="911205" cy="83710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3880752" y="2526888"/>
            <a:ext cx="868471" cy="79784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1520" y="2805052"/>
            <a:ext cx="947835" cy="96885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7" descr="C:\Users\kmainze1\AppData\Local\Microsoft\Windows\Temporary Internet Files\Content.IE5\V3OP79DV\MC900030677[1].wmf"/>
          <p:cNvPicPr>
            <a:picLocks noChangeAspect="1" noChangeArrowheads="1"/>
          </p:cNvPicPr>
          <p:nvPr/>
        </p:nvPicPr>
        <p:blipFill>
          <a:blip r:embed="rId5" cstate="print">
            <a:lum bright="40000" contrast="40000"/>
            <a:extLst>
              <a:ext uri="{28A0092B-C50C-407E-A947-70E740481C1C}">
                <a14:useLocalDpi xmlns:a14="http://schemas.microsoft.com/office/drawing/2010/main" val="0"/>
              </a:ext>
            </a:extLst>
          </a:blip>
          <a:srcRect/>
          <a:stretch>
            <a:fillRect/>
          </a:stretch>
        </p:blipFill>
        <p:spPr bwMode="auto">
          <a:xfrm>
            <a:off x="3480607" y="1848467"/>
            <a:ext cx="1940357" cy="120975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27151435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sp>
        <p:nvSpPr>
          <p:cNvPr id="4" name="TextBox 3"/>
          <p:cNvSpPr txBox="1"/>
          <p:nvPr/>
        </p:nvSpPr>
        <p:spPr>
          <a:xfrm>
            <a:off x="-25791" y="-54039"/>
            <a:ext cx="9144000" cy="923330"/>
          </a:xfrm>
          <a:prstGeom prst="rect">
            <a:avLst/>
          </a:prstGeom>
          <a:solidFill>
            <a:srgbClr val="FFFFCC"/>
          </a:solidFill>
        </p:spPr>
        <p:txBody>
          <a:bodyPr wrap="square" rtlCol="0">
            <a:spAutoFit/>
          </a:bodyPr>
          <a:lstStyle/>
          <a:p>
            <a:endParaRPr lang="en-US" dirty="0" smtClean="0"/>
          </a:p>
          <a:p>
            <a:endParaRPr lang="en-US" dirty="0"/>
          </a:p>
          <a:p>
            <a:endParaRPr lang="en-US" dirty="0"/>
          </a:p>
        </p:txBody>
      </p:sp>
      <p:sp>
        <p:nvSpPr>
          <p:cNvPr id="3" name="Double Wave 2"/>
          <p:cNvSpPr/>
          <p:nvPr/>
        </p:nvSpPr>
        <p:spPr>
          <a:xfrm>
            <a:off x="2819400" y="5331582"/>
            <a:ext cx="4191000" cy="462035"/>
          </a:xfrm>
          <a:prstGeom prst="doubleWave">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DE869"/>
                </a:solidFill>
              </a:rPr>
              <a:t>Individual Accountability</a:t>
            </a:r>
            <a:endParaRPr lang="en-US" sz="2000" b="1" dirty="0">
              <a:solidFill>
                <a:srgbClr val="FDE869"/>
              </a:solidFill>
            </a:endParaRPr>
          </a:p>
        </p:txBody>
      </p:sp>
      <p:pic>
        <p:nvPicPr>
          <p:cNvPr id="41"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3872054" y="3384809"/>
            <a:ext cx="911205" cy="8371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3569669" y="3273236"/>
            <a:ext cx="911205" cy="83710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25791" y="94565"/>
            <a:ext cx="9169791" cy="646331"/>
          </a:xfrm>
          <a:prstGeom prst="rect">
            <a:avLst/>
          </a:prstGeom>
          <a:solidFill>
            <a:schemeClr val="tx1"/>
          </a:solidFill>
        </p:spPr>
        <p:txBody>
          <a:bodyPr wrap="square" rtlCol="0">
            <a:spAutoFit/>
          </a:bodyPr>
          <a:lstStyle/>
          <a:p>
            <a:pPr algn="ctr"/>
            <a:r>
              <a:rPr lang="en-US" sz="3600" b="1" dirty="0" smtClean="0">
                <a:solidFill>
                  <a:srgbClr val="FDE869"/>
                </a:solidFill>
                <a:sym typeface="Wingdings"/>
              </a:rPr>
              <a:t>NO FREE RIDERS</a:t>
            </a:r>
            <a:endParaRPr lang="en-US" sz="3600" b="1" dirty="0">
              <a:solidFill>
                <a:srgbClr val="FDE869"/>
              </a:solidFill>
            </a:endParaRPr>
          </a:p>
        </p:txBody>
      </p:sp>
      <p:sp>
        <p:nvSpPr>
          <p:cNvPr id="34" name="Vertical Scroll 33"/>
          <p:cNvSpPr/>
          <p:nvPr/>
        </p:nvSpPr>
        <p:spPr>
          <a:xfrm>
            <a:off x="24618" y="37415"/>
            <a:ext cx="1295400" cy="1084777"/>
          </a:xfrm>
          <a:prstGeom prst="verticalScroll">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HP</a:t>
            </a:r>
          </a:p>
          <a:p>
            <a:pPr algn="ctr"/>
            <a:r>
              <a:rPr lang="en-US" b="1" dirty="0" smtClean="0">
                <a:solidFill>
                  <a:schemeClr val="tx1"/>
                </a:solidFill>
              </a:rPr>
              <a:t>Teaming</a:t>
            </a:r>
          </a:p>
          <a:p>
            <a:pPr algn="ctr"/>
            <a:r>
              <a:rPr lang="en-US" b="1" dirty="0" smtClean="0">
                <a:solidFill>
                  <a:schemeClr val="tx1"/>
                </a:solidFill>
              </a:rPr>
              <a:t>Principle</a:t>
            </a:r>
            <a:endParaRPr lang="en-US" b="1" dirty="0">
              <a:solidFill>
                <a:schemeClr val="tx1"/>
              </a:solidFill>
            </a:endParaRPr>
          </a:p>
        </p:txBody>
      </p:sp>
      <p:sp>
        <p:nvSpPr>
          <p:cNvPr id="8" name="TextBox 7"/>
          <p:cNvSpPr txBox="1"/>
          <p:nvPr/>
        </p:nvSpPr>
        <p:spPr>
          <a:xfrm>
            <a:off x="2438400" y="1875496"/>
            <a:ext cx="4572000" cy="2554545"/>
          </a:xfrm>
          <a:prstGeom prst="rect">
            <a:avLst/>
          </a:prstGeom>
          <a:solidFill>
            <a:schemeClr val="bg1"/>
          </a:solidFill>
          <a:ln>
            <a:solidFill>
              <a:srgbClr val="FFC000"/>
            </a:solidFill>
          </a:ln>
        </p:spPr>
        <p:txBody>
          <a:bodyPr wrap="square" rtlCol="0">
            <a:spAutoFit/>
          </a:bodyPr>
          <a:lstStyle/>
          <a:p>
            <a:r>
              <a:rPr lang="en-US" sz="3200" b="1" dirty="0" smtClean="0">
                <a:solidFill>
                  <a:srgbClr val="C00000"/>
                </a:solidFill>
              </a:rPr>
              <a:t>                    NO</a:t>
            </a:r>
          </a:p>
          <a:p>
            <a:endParaRPr lang="en-US" sz="3200" b="1" dirty="0" smtClean="0">
              <a:solidFill>
                <a:srgbClr val="C00000"/>
              </a:solidFill>
            </a:endParaRPr>
          </a:p>
          <a:p>
            <a:endParaRPr lang="en-US" sz="3200" b="1" dirty="0" smtClean="0">
              <a:solidFill>
                <a:srgbClr val="C00000"/>
              </a:solidFill>
            </a:endParaRPr>
          </a:p>
          <a:p>
            <a:r>
              <a:rPr lang="en-US" sz="3200" b="1" dirty="0" smtClean="0">
                <a:solidFill>
                  <a:srgbClr val="C00000"/>
                </a:solidFill>
              </a:rPr>
              <a:t>FREE                         RIDERS</a:t>
            </a:r>
          </a:p>
          <a:p>
            <a:endParaRPr lang="en-US" sz="3200" b="1" dirty="0">
              <a:solidFill>
                <a:srgbClr val="C00000"/>
              </a:solidFill>
            </a:endParaRPr>
          </a:p>
        </p:txBody>
      </p:sp>
      <p:pic>
        <p:nvPicPr>
          <p:cNvPr id="39"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3850559" y="2447250"/>
            <a:ext cx="1378242" cy="1603939"/>
          </a:xfrm>
          <a:prstGeom prst="rect">
            <a:avLst/>
          </a:prstGeom>
          <a:noFill/>
          <a:extLst>
            <a:ext uri="{909E8E84-426E-40DD-AFC4-6F175D3DCCD1}">
              <a14:hiddenFill xmlns:a14="http://schemas.microsoft.com/office/drawing/2010/main">
                <a:solidFill>
                  <a:srgbClr val="FFFFFF"/>
                </a:solidFill>
              </a14:hiddenFill>
            </a:ext>
          </a:extLst>
        </p:spPr>
      </p:pic>
      <p:sp>
        <p:nvSpPr>
          <p:cNvPr id="40" name="&quot;No&quot; Symbol 39"/>
          <p:cNvSpPr/>
          <p:nvPr/>
        </p:nvSpPr>
        <p:spPr>
          <a:xfrm>
            <a:off x="3764874" y="2525796"/>
            <a:ext cx="1797726" cy="1626892"/>
          </a:xfrm>
          <a:prstGeom prst="noSmoking">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5"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3987388" y="3347285"/>
            <a:ext cx="911205" cy="83710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4208135" y="3472465"/>
            <a:ext cx="911205" cy="83710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3595404" y="3195112"/>
            <a:ext cx="911205" cy="83710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1847">
            <a:off x="3722621" y="3267477"/>
            <a:ext cx="911205" cy="83710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3040125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72172908"/>
              </p:ext>
            </p:extLst>
          </p:nvPr>
        </p:nvGraphicFramePr>
        <p:xfrm>
          <a:off x="914400" y="119596"/>
          <a:ext cx="7253448" cy="5810252"/>
        </p:xfrm>
        <a:graphic>
          <a:graphicData uri="http://schemas.openxmlformats.org/drawingml/2006/table">
            <a:tbl>
              <a:tblPr firstRow="1" bandRow="1">
                <a:tableStyleId>{5C22544A-7EE6-4342-B048-85BDC9FD1C3A}</a:tableStyleId>
              </a:tblPr>
              <a:tblGrid>
                <a:gridCol w="2417816"/>
                <a:gridCol w="2417816"/>
                <a:gridCol w="2417816"/>
              </a:tblGrid>
              <a:tr h="699170">
                <a:tc gridSpan="3">
                  <a:txBody>
                    <a:bodyPr/>
                    <a:lstStyle/>
                    <a:p>
                      <a:pPr algn="ctr"/>
                      <a:r>
                        <a:rPr lang="en-US" sz="2800" dirty="0" smtClean="0">
                          <a:solidFill>
                            <a:schemeClr val="tx1"/>
                          </a:solidFill>
                        </a:rPr>
                        <a:t>TT-CHART</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hMerge="1">
                  <a:txBody>
                    <a:bodyPr/>
                    <a:lstStyle/>
                    <a:p>
                      <a:endParaRPr lang="en-US"/>
                    </a:p>
                  </a:txBody>
                  <a:tcPr/>
                </a:tc>
                <a:tc hMerge="1">
                  <a:txBody>
                    <a:bodyPr/>
                    <a:lstStyle/>
                    <a:p>
                      <a:endParaRPr lang="en-US"/>
                    </a:p>
                  </a:txBody>
                  <a:tcPr/>
                </a:tc>
              </a:tr>
              <a:tr h="967802">
                <a:tc gridSpan="3">
                  <a:txBody>
                    <a:bodyPr/>
                    <a:lstStyle/>
                    <a:p>
                      <a:r>
                        <a:rPr lang="en-US" sz="2600" b="1" dirty="0" smtClean="0">
                          <a:solidFill>
                            <a:srgbClr val="C00000"/>
                          </a:solidFill>
                        </a:rPr>
                        <a:t>STANDARD:  Listen</a:t>
                      </a:r>
                      <a:r>
                        <a:rPr lang="en-US" sz="2600" b="1" baseline="0" dirty="0" smtClean="0">
                          <a:solidFill>
                            <a:srgbClr val="C00000"/>
                          </a:solidFill>
                        </a:rPr>
                        <a:t> actively to understand.</a:t>
                      </a:r>
                      <a:endParaRPr lang="en-US" sz="2600" b="1" dirty="0" smtClean="0">
                        <a:solidFill>
                          <a:srgbClr val="C00000"/>
                        </a:solidFill>
                      </a:endParaRPr>
                    </a:p>
                    <a:p>
                      <a:endParaRPr lang="en-US"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dirty="0"/>
                    </a:p>
                  </a:txBody>
                  <a:tcPr/>
                </a:tc>
                <a:tc hMerge="1">
                  <a:txBody>
                    <a:bodyPr/>
                    <a:lstStyle/>
                    <a:p>
                      <a:endParaRPr lang="en-US" dirty="0"/>
                    </a:p>
                  </a:txBody>
                  <a:tcPr/>
                </a:tc>
              </a:tr>
              <a:tr h="560765">
                <a:tc>
                  <a:txBody>
                    <a:bodyPr/>
                    <a:lstStyle/>
                    <a:p>
                      <a:pPr algn="ctr"/>
                      <a:r>
                        <a:rPr lang="en-US" b="1" dirty="0" smtClean="0">
                          <a:solidFill>
                            <a:schemeClr val="tx1"/>
                          </a:solidFill>
                        </a:rPr>
                        <a:t>             LOOKS</a:t>
                      </a:r>
                      <a:r>
                        <a:rPr lang="en-US" b="1" baseline="0" dirty="0" smtClean="0">
                          <a:solidFill>
                            <a:schemeClr val="tx1"/>
                          </a:solidFill>
                        </a:rPr>
                        <a:t> LIKE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r>
                        <a:rPr lang="en-US" b="1" dirty="0" smtClean="0">
                          <a:solidFill>
                            <a:schemeClr val="tx1"/>
                          </a:solidFill>
                        </a:rPr>
                        <a:t>            SOUNDS LIKE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r>
                        <a:rPr lang="en-US" b="1" dirty="0" smtClean="0">
                          <a:solidFill>
                            <a:schemeClr val="tx1"/>
                          </a:solidFill>
                        </a:rPr>
                        <a:t>                FEELS LIKE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r>
              <a:tr h="943854">
                <a:tc>
                  <a:txBody>
                    <a:bodyPr/>
                    <a:lstStyle/>
                    <a:p>
                      <a:r>
                        <a:rPr lang="en-US" dirty="0" smtClean="0">
                          <a:solidFill>
                            <a:schemeClr val="tx1"/>
                          </a:solidFill>
                        </a:rPr>
                        <a:t>Eyes on speaker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One person talking</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Calm</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4990">
                <a:tc>
                  <a:txBody>
                    <a:bodyPr/>
                    <a:lstStyle/>
                    <a:p>
                      <a:r>
                        <a:rPr lang="en-US" dirty="0" smtClean="0">
                          <a:solidFill>
                            <a:schemeClr val="tx1"/>
                          </a:solidFill>
                        </a:rPr>
                        <a:t>Head nodding</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en-US" dirty="0" smtClean="0">
                          <a:solidFill>
                            <a:schemeClr val="tx1"/>
                          </a:solidFill>
                        </a:rPr>
                        <a:t>Quiet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en-US" dirty="0" smtClean="0">
                          <a:solidFill>
                            <a:schemeClr val="tx1"/>
                          </a:solidFill>
                        </a:rPr>
                        <a:t>Still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1179817">
                <a:tc>
                  <a:txBody>
                    <a:bodyPr/>
                    <a:lstStyle/>
                    <a:p>
                      <a:r>
                        <a:rPr lang="en-US" dirty="0" smtClean="0">
                          <a:solidFill>
                            <a:schemeClr val="tx1"/>
                          </a:solidFill>
                        </a:rPr>
                        <a:t>No</a:t>
                      </a:r>
                      <a:r>
                        <a:rPr lang="en-US" baseline="0" dirty="0" smtClean="0">
                          <a:solidFill>
                            <a:schemeClr val="tx1"/>
                          </a:solidFill>
                        </a:rPr>
                        <a:t> fidgeting</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No</a:t>
                      </a:r>
                      <a:r>
                        <a:rPr lang="en-US" baseline="0" dirty="0" smtClean="0">
                          <a:solidFill>
                            <a:schemeClr val="tx1"/>
                          </a:solidFill>
                        </a:rPr>
                        <a:t> calling out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Confident that my</a:t>
                      </a:r>
                      <a:r>
                        <a:rPr lang="en-US" baseline="0" dirty="0" smtClean="0">
                          <a:solidFill>
                            <a:schemeClr val="tx1"/>
                          </a:solidFill>
                        </a:rPr>
                        <a:t> ideas are being heard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43854">
                <a:tc>
                  <a:txBody>
                    <a:bodyPr/>
                    <a:lstStyle/>
                    <a:p>
                      <a:r>
                        <a:rPr lang="en-US" dirty="0" smtClean="0">
                          <a:solidFill>
                            <a:schemeClr val="tx1"/>
                          </a:solidFill>
                        </a:rPr>
                        <a:t>Taking notes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en-US" dirty="0" smtClean="0">
                          <a:solidFill>
                            <a:schemeClr val="tx1"/>
                          </a:solidFill>
                        </a:rPr>
                        <a:t>No</a:t>
                      </a:r>
                      <a:r>
                        <a:rPr lang="en-US" baseline="0" dirty="0" smtClean="0">
                          <a:solidFill>
                            <a:schemeClr val="tx1"/>
                          </a:solidFill>
                        </a:rPr>
                        <a:t> interruptions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en-US" dirty="0" smtClean="0">
                          <a:solidFill>
                            <a:schemeClr val="tx1"/>
                          </a:solidFill>
                        </a:rPr>
                        <a:t>Respectful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pic>
        <p:nvPicPr>
          <p:cNvPr id="17"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0373721">
            <a:off x="8309126" y="248512"/>
            <a:ext cx="639940" cy="406321"/>
          </a:xfrm>
          <a:prstGeom prst="rect">
            <a:avLst/>
          </a:prstGeom>
          <a:solidFill>
            <a:srgbClr val="FFFFCC"/>
          </a:solidFill>
          <a:ln>
            <a:noFill/>
          </a:ln>
          <a:extLst/>
        </p:spPr>
      </p:pic>
      <p:pic>
        <p:nvPicPr>
          <p:cNvPr id="1027" name="Picture 3" descr="C:\Users\kmainze1\AppData\Local\Microsoft\Windows\Temporary Internet Files\Content.IE5\OQ94SBZE\MC90023818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799" y="1752600"/>
            <a:ext cx="762001" cy="48201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mainze1\AppData\Local\Microsoft\Windows\Temporary Internet Files\Content.IE5\85LY75OV\MC90023819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2277" y="1712362"/>
            <a:ext cx="423923" cy="64983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mainze1\AppData\Local\Microsoft\Windows\Temporary Internet Files\Content.IE5\85LY75OV\MP900442426[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73135" y="1828800"/>
            <a:ext cx="750530" cy="49888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112531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800100" y="98335"/>
            <a:ext cx="7848600" cy="1200329"/>
          </a:xfrm>
        </p:spPr>
        <p:txBody>
          <a:bodyPr>
            <a:spAutoFit/>
          </a:bodyPr>
          <a:lstStyle/>
          <a:p>
            <a:pPr>
              <a:spcBef>
                <a:spcPct val="50000"/>
              </a:spcBef>
            </a:pPr>
            <a:r>
              <a:rPr lang="en-US" sz="3600" b="1" dirty="0" smtClean="0">
                <a:solidFill>
                  <a:srgbClr val="C00000"/>
                </a:solidFill>
              </a:rPr>
              <a:t>Inside/Outside Circle</a:t>
            </a:r>
            <a:br>
              <a:rPr lang="en-US" sz="3600" b="1" dirty="0" smtClean="0">
                <a:solidFill>
                  <a:srgbClr val="C00000"/>
                </a:solidFill>
              </a:rPr>
            </a:br>
            <a:endParaRPr lang="en-US" sz="3600" b="1" i="1" dirty="0" smtClean="0">
              <a:solidFill>
                <a:srgbClr val="C00000"/>
              </a:solidFill>
            </a:endParaRPr>
          </a:p>
        </p:txBody>
      </p:sp>
      <p:sp>
        <p:nvSpPr>
          <p:cNvPr id="16387" name="Rectangle 3"/>
          <p:cNvSpPr>
            <a:spLocks noGrp="1" noChangeArrowheads="1"/>
          </p:cNvSpPr>
          <p:nvPr>
            <p:ph idx="1"/>
          </p:nvPr>
        </p:nvSpPr>
        <p:spPr>
          <a:xfrm>
            <a:off x="304800" y="1981200"/>
            <a:ext cx="8382000" cy="4449763"/>
          </a:xfrm>
        </p:spPr>
        <p:txBody>
          <a:bodyPr/>
          <a:lstStyle/>
          <a:p>
            <a:pPr marL="0" indent="0">
              <a:spcBef>
                <a:spcPct val="50000"/>
              </a:spcBef>
              <a:buFont typeface="Arial" charset="0"/>
              <a:buNone/>
              <a:defRPr/>
            </a:pPr>
            <a:endParaRPr lang="en-US" sz="2400" dirty="0" smtClean="0">
              <a:solidFill>
                <a:srgbClr val="C00000"/>
              </a:solidFill>
            </a:endParaRPr>
          </a:p>
          <a:p>
            <a:pPr marL="400050" indent="-400050">
              <a:spcBef>
                <a:spcPct val="0"/>
              </a:spcBef>
              <a:buFontTx/>
              <a:buAutoNum type="arabicPeriod"/>
              <a:defRPr/>
            </a:pPr>
            <a:endParaRPr lang="en-US" sz="2400" dirty="0" smtClean="0"/>
          </a:p>
          <a:p>
            <a:pPr marL="0" indent="0" eaLnBrk="1" hangingPunct="1">
              <a:buFont typeface="Arial" charset="0"/>
              <a:buNone/>
              <a:defRPr/>
            </a:pPr>
            <a:endParaRPr lang="en-US" sz="1200" dirty="0" smtClean="0"/>
          </a:p>
          <a:p>
            <a:pPr marL="400050" indent="-400050">
              <a:spcBef>
                <a:spcPct val="0"/>
              </a:spcBef>
              <a:buFontTx/>
              <a:buAutoNum type="arabicPeriod"/>
              <a:defRPr/>
            </a:pPr>
            <a:endParaRPr lang="en-US" sz="1200" dirty="0" smtClean="0"/>
          </a:p>
        </p:txBody>
      </p:sp>
      <p:sp>
        <p:nvSpPr>
          <p:cNvPr id="7" name="Oval 6"/>
          <p:cNvSpPr/>
          <p:nvPr/>
        </p:nvSpPr>
        <p:spPr>
          <a:xfrm>
            <a:off x="2743200" y="1752600"/>
            <a:ext cx="3409948" cy="2797523"/>
          </a:xfrm>
          <a:prstGeom prst="ellipse">
            <a:avLst/>
          </a:prstGeom>
          <a: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t="-1000" b="-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Flowchart: Predefined Process 3"/>
          <p:cNvSpPr/>
          <p:nvPr/>
        </p:nvSpPr>
        <p:spPr>
          <a:xfrm>
            <a:off x="2876549" y="4876800"/>
            <a:ext cx="3276599" cy="881954"/>
          </a:xfrm>
          <a:prstGeom prst="flowChartPredefinedProcess">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34178" y="5079374"/>
            <a:ext cx="2819400" cy="461665"/>
          </a:xfrm>
          <a:prstGeom prst="rect">
            <a:avLst/>
          </a:prstGeom>
          <a:solidFill>
            <a:schemeClr val="accent2">
              <a:lumMod val="40000"/>
              <a:lumOff val="60000"/>
            </a:schemeClr>
          </a:solidFill>
        </p:spPr>
        <p:txBody>
          <a:bodyPr wrap="square" rtlCol="0">
            <a:spAutoFit/>
          </a:bodyPr>
          <a:lstStyle/>
          <a:p>
            <a:pPr algn="ctr"/>
            <a:r>
              <a:rPr lang="en-US" sz="2400" b="1" dirty="0" smtClean="0">
                <a:solidFill>
                  <a:srgbClr val="CC0000"/>
                </a:solidFill>
              </a:rPr>
              <a:t>Community Forum</a:t>
            </a:r>
            <a:endParaRPr lang="en-US" sz="2400" b="1" dirty="0">
              <a:solidFill>
                <a:srgbClr val="CC0000"/>
              </a:solidFill>
            </a:endParaRPr>
          </a:p>
        </p:txBody>
      </p:sp>
      <p:sp>
        <p:nvSpPr>
          <p:cNvPr id="8" name="Horizontal Scroll 7"/>
          <p:cNvSpPr/>
          <p:nvPr/>
        </p:nvSpPr>
        <p:spPr>
          <a:xfrm>
            <a:off x="60583" y="1995"/>
            <a:ext cx="1676400" cy="742950"/>
          </a:xfrm>
          <a:prstGeom prst="horizontalScroll">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ACTIVITY</a:t>
            </a:r>
            <a:endParaRPr lang="en-US" b="1" dirty="0"/>
          </a:p>
        </p:txBody>
      </p:sp>
      <p:sp>
        <p:nvSpPr>
          <p:cNvPr id="9" name="Rectangle 8"/>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200631842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Box 1"/>
          <p:cNvSpPr txBox="1"/>
          <p:nvPr/>
        </p:nvSpPr>
        <p:spPr>
          <a:xfrm>
            <a:off x="0" y="380999"/>
            <a:ext cx="9144000" cy="646331"/>
          </a:xfrm>
          <a:prstGeom prst="rect">
            <a:avLst/>
          </a:prstGeom>
          <a:solidFill>
            <a:schemeClr val="tx1"/>
          </a:solidFill>
        </p:spPr>
        <p:txBody>
          <a:bodyPr wrap="square" rtlCol="0">
            <a:spAutoFit/>
          </a:bodyPr>
          <a:lstStyle/>
          <a:p>
            <a:pPr algn="ctr"/>
            <a:r>
              <a:rPr lang="en-US" sz="3600" b="1" dirty="0" smtClean="0">
                <a:solidFill>
                  <a:srgbClr val="FF0000"/>
                </a:solidFill>
                <a:sym typeface="Wingdings"/>
              </a:rPr>
              <a:t></a:t>
            </a:r>
            <a:r>
              <a:rPr lang="en-US" sz="3600" b="1" dirty="0" smtClean="0">
                <a:solidFill>
                  <a:srgbClr val="FFC000"/>
                </a:solidFill>
              </a:rPr>
              <a:t>CHECK IT OUT </a:t>
            </a:r>
            <a:r>
              <a:rPr lang="en-US" sz="3600" b="1" dirty="0" smtClean="0">
                <a:solidFill>
                  <a:srgbClr val="FF0000"/>
                </a:solidFill>
                <a:sym typeface="Wingdings"/>
              </a:rPr>
              <a:t></a:t>
            </a:r>
            <a:endParaRPr lang="en-US" sz="3600" b="1" dirty="0">
              <a:solidFill>
                <a:srgbClr val="FFC000"/>
              </a:solidFill>
            </a:endParaRPr>
          </a:p>
        </p:txBody>
      </p:sp>
      <p:sp>
        <p:nvSpPr>
          <p:cNvPr id="9" name="Vertical Scroll 8"/>
          <p:cNvSpPr/>
          <p:nvPr/>
        </p:nvSpPr>
        <p:spPr>
          <a:xfrm>
            <a:off x="0" y="0"/>
            <a:ext cx="1447800" cy="1371600"/>
          </a:xfrm>
          <a:prstGeom prst="verticalScroll">
            <a:avLst/>
          </a:prstGeom>
          <a:solidFill>
            <a:srgbClr val="FDE8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HP</a:t>
            </a:r>
          </a:p>
          <a:p>
            <a:pPr algn="ctr"/>
            <a:r>
              <a:rPr lang="en-US" b="1" dirty="0" smtClean="0">
                <a:solidFill>
                  <a:schemeClr val="tx1"/>
                </a:solidFill>
              </a:rPr>
              <a:t>Teaming</a:t>
            </a:r>
          </a:p>
          <a:p>
            <a:pPr algn="ctr"/>
            <a:r>
              <a:rPr lang="en-US" b="1" dirty="0" smtClean="0">
                <a:solidFill>
                  <a:schemeClr val="tx1"/>
                </a:solidFill>
              </a:rPr>
              <a:t>Principle</a:t>
            </a:r>
            <a:endParaRPr lang="en-US" b="1" dirty="0">
              <a:solidFill>
                <a:schemeClr val="tx1"/>
              </a:solidFill>
            </a:endParaRPr>
          </a:p>
        </p:txBody>
      </p:sp>
      <p:sp>
        <p:nvSpPr>
          <p:cNvPr id="19" name="Double Wave 18"/>
          <p:cNvSpPr/>
          <p:nvPr/>
        </p:nvSpPr>
        <p:spPr>
          <a:xfrm>
            <a:off x="2911836" y="4940449"/>
            <a:ext cx="3110275" cy="689641"/>
          </a:xfrm>
          <a:prstGeom prst="doubleWave">
            <a:avLst/>
          </a:prstGeom>
          <a:solidFill>
            <a:schemeClr val="tx1"/>
          </a:solidFill>
          <a:ln>
            <a:solidFill>
              <a:srgbClr val="FDE8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DE869"/>
                </a:solidFill>
              </a:rPr>
              <a:t>Performance Monitoring</a:t>
            </a:r>
            <a:endParaRPr lang="en-US" sz="2000" b="1" dirty="0">
              <a:solidFill>
                <a:srgbClr val="FDE869"/>
              </a:solidFill>
            </a:endParaRPr>
          </a:p>
        </p:txBody>
      </p:sp>
      <p:grpSp>
        <p:nvGrpSpPr>
          <p:cNvPr id="22" name="Group 21"/>
          <p:cNvGrpSpPr/>
          <p:nvPr/>
        </p:nvGrpSpPr>
        <p:grpSpPr>
          <a:xfrm>
            <a:off x="3579479" y="1687940"/>
            <a:ext cx="1323535" cy="2190970"/>
            <a:chOff x="1937346" y="1419585"/>
            <a:chExt cx="3976873" cy="3076214"/>
          </a:xfrm>
        </p:grpSpPr>
        <p:sp>
          <p:nvSpPr>
            <p:cNvPr id="23" name="Rounded Rectangle 22"/>
            <p:cNvSpPr/>
            <p:nvPr/>
          </p:nvSpPr>
          <p:spPr>
            <a:xfrm>
              <a:off x="1937346" y="1419585"/>
              <a:ext cx="3976873" cy="3076214"/>
            </a:xfrm>
            <a:prstGeom prst="roundRect">
              <a:avLst>
                <a:gd name="adj" fmla="val 16670"/>
              </a:avLst>
            </a:prstGeom>
            <a:blipFill rotWithShape="0">
              <a:blip r:embed="rId3" cstate="print">
                <a:extLst>
                  <a:ext uri="{BEBA8EAE-BF5A-486C-A8C5-ECC9F3942E4B}">
                    <a14:imgProps xmlns:a14="http://schemas.microsoft.com/office/drawing/2010/main">
                      <a14:imgLayer r:embed="rId4">
                        <a14:imgEffect>
                          <a14:colorTemperature colorTemp="11200"/>
                        </a14:imgEffect>
                      </a14:imgLayer>
                    </a14:imgProps>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ounded Rectangle 4"/>
            <p:cNvSpPr/>
            <p:nvPr/>
          </p:nvSpPr>
          <p:spPr>
            <a:xfrm>
              <a:off x="2087541" y="1569780"/>
              <a:ext cx="3676483" cy="277582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b="1" kern="1200" dirty="0" smtClean="0">
                  <a:solidFill>
                    <a:schemeClr val="tx1"/>
                  </a:solidFill>
                </a:rPr>
                <a:t> </a:t>
              </a:r>
              <a:endParaRPr lang="en-US" sz="2800" b="1" kern="1200" dirty="0">
                <a:solidFill>
                  <a:schemeClr val="tx1"/>
                </a:solidFill>
              </a:endParaRPr>
            </a:p>
            <a:p>
              <a:pPr marL="228600" lvl="1" indent="0" algn="l" defTabSz="1066800">
                <a:lnSpc>
                  <a:spcPct val="90000"/>
                </a:lnSpc>
                <a:spcBef>
                  <a:spcPct val="0"/>
                </a:spcBef>
                <a:spcAft>
                  <a:spcPct val="15000"/>
                </a:spcAft>
                <a:buChar char="••"/>
              </a:pPr>
              <a:endParaRPr lang="en-US" sz="2400" b="1" i="0" u="none" kern="1200" baseline="0" dirty="0" smtClean="0">
                <a:effectLst/>
              </a:endParaRPr>
            </a:p>
          </p:txBody>
        </p:sp>
      </p:grpSp>
      <p:sp>
        <p:nvSpPr>
          <p:cNvPr id="25" name="Cloud Callout 24"/>
          <p:cNvSpPr/>
          <p:nvPr/>
        </p:nvSpPr>
        <p:spPr>
          <a:xfrm rot="21449262">
            <a:off x="4436548" y="1609608"/>
            <a:ext cx="1182221" cy="799208"/>
          </a:xfrm>
          <a:prstGeom prst="cloudCallou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50" dirty="0" smtClean="0">
                <a:ln w="11430"/>
                <a:solidFill>
                  <a:schemeClr val="tx1"/>
                </a:solidFill>
                <a:effectLst>
                  <a:outerShdw blurRad="76200" dist="50800" dir="5400000" algn="tl" rotWithShape="0">
                    <a:srgbClr val="000000">
                      <a:alpha val="65000"/>
                    </a:srgbClr>
                  </a:outerShdw>
                </a:effectLst>
              </a:rPr>
              <a:t>How are we doing? </a:t>
            </a:r>
          </a:p>
        </p:txBody>
      </p:sp>
      <p:pic>
        <p:nvPicPr>
          <p:cNvPr id="26" name="Picture 5" descr="C:\Users\kmainze1\AppData\Local\Microsoft\Windows\Temporary Internet Files\Content.IE5\OQ94SBZE\MC90043471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5085" y="2434342"/>
            <a:ext cx="2347969" cy="19335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4624349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13229" y="152400"/>
            <a:ext cx="7848600" cy="1200329"/>
          </a:xfrm>
          <a:solidFill>
            <a:srgbClr val="FFC000"/>
          </a:solidFill>
          <a:ln>
            <a:solidFill>
              <a:schemeClr val="tx1"/>
            </a:solidFill>
          </a:ln>
        </p:spPr>
        <p:txBody>
          <a:bodyPr>
            <a:spAutoFit/>
          </a:bodyPr>
          <a:lstStyle/>
          <a:p>
            <a:pPr>
              <a:spcBef>
                <a:spcPct val="50000"/>
              </a:spcBef>
            </a:pPr>
            <a:r>
              <a:rPr lang="en-US" sz="3600" b="1" dirty="0" smtClean="0"/>
              <a:t>H-O-T Performance Rating</a:t>
            </a:r>
            <a:br>
              <a:rPr lang="en-US" sz="3600" b="1" dirty="0" smtClean="0"/>
            </a:br>
            <a:endParaRPr lang="en-US" sz="3600" b="1" i="1" dirty="0" smtClean="0"/>
          </a:p>
        </p:txBody>
      </p:sp>
      <p:sp>
        <p:nvSpPr>
          <p:cNvPr id="16387" name="Rectangle 3"/>
          <p:cNvSpPr>
            <a:spLocks noGrp="1" noChangeArrowheads="1"/>
          </p:cNvSpPr>
          <p:nvPr>
            <p:ph idx="1"/>
          </p:nvPr>
        </p:nvSpPr>
        <p:spPr>
          <a:xfrm>
            <a:off x="304800" y="1981200"/>
            <a:ext cx="8382000" cy="4449763"/>
          </a:xfrm>
        </p:spPr>
        <p:txBody>
          <a:bodyPr/>
          <a:lstStyle/>
          <a:p>
            <a:pPr marL="0" indent="0">
              <a:spcBef>
                <a:spcPct val="50000"/>
              </a:spcBef>
              <a:buFont typeface="Arial" charset="0"/>
              <a:buNone/>
              <a:defRPr/>
            </a:pPr>
            <a:endParaRPr lang="en-US" sz="2400" dirty="0" smtClean="0">
              <a:solidFill>
                <a:srgbClr val="C00000"/>
              </a:solidFill>
            </a:endParaRPr>
          </a:p>
          <a:p>
            <a:pPr marL="400050" indent="-400050">
              <a:spcBef>
                <a:spcPct val="0"/>
              </a:spcBef>
              <a:buFontTx/>
              <a:buAutoNum type="arabicPeriod"/>
              <a:defRPr/>
            </a:pPr>
            <a:endParaRPr lang="en-US" sz="2400" dirty="0" smtClean="0"/>
          </a:p>
          <a:p>
            <a:pPr marL="0" indent="0" eaLnBrk="1" hangingPunct="1">
              <a:buFont typeface="Arial" charset="0"/>
              <a:buNone/>
              <a:defRPr/>
            </a:pPr>
            <a:endParaRPr lang="en-US" sz="1200" dirty="0" smtClean="0"/>
          </a:p>
          <a:p>
            <a:pPr marL="0" indent="0">
              <a:spcBef>
                <a:spcPct val="0"/>
              </a:spcBef>
              <a:buNone/>
              <a:defRPr/>
            </a:pPr>
            <a:endParaRPr lang="en-US" sz="1200" dirty="0" smtClean="0"/>
          </a:p>
        </p:txBody>
      </p:sp>
      <p:graphicFrame>
        <p:nvGraphicFramePr>
          <p:cNvPr id="3" name="Diagram 2"/>
          <p:cNvGraphicFramePr/>
          <p:nvPr>
            <p:extLst>
              <p:ext uri="{D42A27DB-BD31-4B8C-83A1-F6EECF244321}">
                <p14:modId xmlns:p14="http://schemas.microsoft.com/office/powerpoint/2010/main" val="425968981"/>
              </p:ext>
            </p:extLst>
          </p:nvPr>
        </p:nvGraphicFramePr>
        <p:xfrm>
          <a:off x="942973" y="1551658"/>
          <a:ext cx="7184606" cy="4398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1847">
            <a:off x="478580" y="-83394"/>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1847">
            <a:off x="7740938" y="501936"/>
            <a:ext cx="928785" cy="92878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51365499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50625" y="3364649"/>
            <a:ext cx="184731" cy="369332"/>
          </a:xfrm>
          <a:prstGeom prst="rect">
            <a:avLst/>
          </a:prstGeom>
        </p:spPr>
        <p:txBody>
          <a:bodyPr wrap="none">
            <a:spAutoFit/>
          </a:bodyPr>
          <a:lstStyle/>
          <a:p>
            <a:pPr lvl="0"/>
            <a:endParaRPr lang="en-US" dirty="0"/>
          </a:p>
        </p:txBody>
      </p:sp>
      <p:sp>
        <p:nvSpPr>
          <p:cNvPr id="32" name="TextBox 31"/>
          <p:cNvSpPr txBox="1"/>
          <p:nvPr/>
        </p:nvSpPr>
        <p:spPr>
          <a:xfrm>
            <a:off x="1139041" y="1219200"/>
            <a:ext cx="6799181" cy="584775"/>
          </a:xfrm>
          <a:prstGeom prst="rect">
            <a:avLst/>
          </a:prstGeom>
          <a:solidFill>
            <a:schemeClr val="tx1"/>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3200" b="1" dirty="0" smtClean="0">
                <a:solidFill>
                  <a:schemeClr val="bg1"/>
                </a:solidFill>
              </a:rPr>
              <a:t>High Performing Learning Community</a:t>
            </a:r>
            <a:endParaRPr lang="en-US" sz="3200" b="1" dirty="0">
              <a:solidFill>
                <a:schemeClr val="bg1"/>
              </a:solidFill>
            </a:endParaRPr>
          </a:p>
        </p:txBody>
      </p:sp>
      <p:sp>
        <p:nvSpPr>
          <p:cNvPr id="4" name="TextBox 3"/>
          <p:cNvSpPr txBox="1"/>
          <p:nvPr/>
        </p:nvSpPr>
        <p:spPr>
          <a:xfrm>
            <a:off x="0" y="0"/>
            <a:ext cx="9144000" cy="923330"/>
          </a:xfrm>
          <a:prstGeom prst="rect">
            <a:avLst/>
          </a:prstGeom>
          <a:solidFill>
            <a:schemeClr val="tx1"/>
          </a:solidFill>
        </p:spPr>
        <p:txBody>
          <a:bodyPr wrap="square" rtlCol="0">
            <a:spAutoFit/>
          </a:bodyPr>
          <a:lstStyle/>
          <a:p>
            <a:endParaRPr lang="en-US" dirty="0" smtClean="0"/>
          </a:p>
          <a:p>
            <a:endParaRPr lang="en-US" dirty="0"/>
          </a:p>
          <a:p>
            <a:endParaRPr lang="en-US" dirty="0"/>
          </a:p>
        </p:txBody>
      </p:sp>
      <p:sp>
        <p:nvSpPr>
          <p:cNvPr id="36" name="Flowchart: Process 35"/>
          <p:cNvSpPr/>
          <p:nvPr/>
        </p:nvSpPr>
        <p:spPr>
          <a:xfrm>
            <a:off x="495300" y="175420"/>
            <a:ext cx="8153400" cy="104378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a:t>
            </a:r>
            <a:r>
              <a:rPr lang="en-US" sz="2000" b="1" dirty="0" smtClean="0">
                <a:solidFill>
                  <a:schemeClr val="tx1"/>
                </a:solidFill>
              </a:rPr>
              <a:t>E</a:t>
            </a:r>
            <a:r>
              <a:rPr lang="en-US" sz="2400" dirty="0" smtClean="0">
                <a:solidFill>
                  <a:schemeClr val="tx1"/>
                </a:solidFill>
              </a:rPr>
              <a:t> </a:t>
            </a:r>
            <a:r>
              <a:rPr lang="en-US" sz="3600" b="1" dirty="0" smtClean="0">
                <a:solidFill>
                  <a:schemeClr val="tx1"/>
                </a:solidFill>
              </a:rPr>
              <a:t>U</a:t>
            </a:r>
            <a:r>
              <a:rPr lang="en-US" sz="2000" b="1" dirty="0" smtClean="0">
                <a:solidFill>
                  <a:schemeClr val="tx1"/>
                </a:solidFill>
              </a:rPr>
              <a:t>NITED</a:t>
            </a:r>
            <a:r>
              <a:rPr lang="en-US" dirty="0" smtClean="0">
                <a:solidFill>
                  <a:schemeClr val="tx1"/>
                </a:solidFill>
              </a:rPr>
              <a:t> </a:t>
            </a:r>
            <a:r>
              <a:rPr lang="en-US" sz="2000" b="1" dirty="0" smtClean="0">
                <a:solidFill>
                  <a:schemeClr val="tx1"/>
                </a:solidFill>
              </a:rPr>
              <a:t>in the </a:t>
            </a:r>
            <a:r>
              <a:rPr lang="en-US" sz="3600" b="1" dirty="0" smtClean="0">
                <a:solidFill>
                  <a:schemeClr val="tx1"/>
                </a:solidFill>
              </a:rPr>
              <a:t>Z</a:t>
            </a:r>
            <a:r>
              <a:rPr lang="en-US" sz="2000" b="1" dirty="0" smtClean="0">
                <a:solidFill>
                  <a:schemeClr val="tx1"/>
                </a:solidFill>
              </a:rPr>
              <a:t>ONE</a:t>
            </a:r>
          </a:p>
          <a:p>
            <a:pPr algn="ctr"/>
            <a:r>
              <a:rPr lang="en-US" sz="2000" b="1" dirty="0" smtClean="0">
                <a:solidFill>
                  <a:schemeClr val="tx1"/>
                </a:solidFill>
              </a:rPr>
              <a:t>     </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3" name="Group 36"/>
          <p:cNvGrpSpPr/>
          <p:nvPr/>
        </p:nvGrpSpPr>
        <p:grpSpPr>
          <a:xfrm>
            <a:off x="658105" y="306154"/>
            <a:ext cx="7709207" cy="766462"/>
            <a:chOff x="753554" y="166937"/>
            <a:chExt cx="7709207" cy="766462"/>
          </a:xfrm>
        </p:grpSpPr>
        <p:pic>
          <p:nvPicPr>
            <p:cNvPr id="3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577738" y="384926"/>
              <a:ext cx="885023"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26279" flipH="1">
              <a:off x="753554" y="281084"/>
              <a:ext cx="863674" cy="433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Cloud Callout 39"/>
            <p:cNvSpPr/>
            <p:nvPr/>
          </p:nvSpPr>
          <p:spPr>
            <a:xfrm rot="21449262">
              <a:off x="7392294" y="166937"/>
              <a:ext cx="1055540" cy="271117"/>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sp>
        <p:nvSpPr>
          <p:cNvPr id="23" name="Rectangle 22"/>
          <p:cNvSpPr/>
          <p:nvPr/>
        </p:nvSpPr>
        <p:spPr>
          <a:xfrm>
            <a:off x="5600700" y="6304002"/>
            <a:ext cx="16764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i="1" dirty="0"/>
          </a:p>
        </p:txBody>
      </p:sp>
      <p:grpSp>
        <p:nvGrpSpPr>
          <p:cNvPr id="24" name="Group 23"/>
          <p:cNvGrpSpPr/>
          <p:nvPr/>
        </p:nvGrpSpPr>
        <p:grpSpPr>
          <a:xfrm>
            <a:off x="2376488" y="2101515"/>
            <a:ext cx="4391024" cy="3766862"/>
            <a:chOff x="0" y="0"/>
            <a:chExt cx="5762625" cy="5667375"/>
          </a:xfrm>
        </p:grpSpPr>
        <p:sp>
          <p:nvSpPr>
            <p:cNvPr id="35" name="Oval 34"/>
            <p:cNvSpPr/>
            <p:nvPr/>
          </p:nvSpPr>
          <p:spPr>
            <a:xfrm>
              <a:off x="0" y="2819400"/>
              <a:ext cx="5762625" cy="2847975"/>
            </a:xfrm>
            <a:prstGeom prst="ellipse">
              <a:avLst/>
            </a:prstGeom>
            <a:solidFill>
              <a:schemeClr val="bg1"/>
            </a:solidFill>
            <a:ln>
              <a:solidFill>
                <a:schemeClr val="tx1"/>
              </a:solidFill>
            </a:ln>
            <a:effectLst>
              <a:glow rad="609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Oval 36"/>
            <p:cNvSpPr/>
            <p:nvPr/>
          </p:nvSpPr>
          <p:spPr>
            <a:xfrm>
              <a:off x="330200" y="2273300"/>
              <a:ext cx="5181600" cy="2273300"/>
            </a:xfrm>
            <a:prstGeom prst="ellipse">
              <a:avLst/>
            </a:prstGeom>
            <a:solidFill>
              <a:schemeClr val="bg1"/>
            </a:solidFill>
            <a:ln>
              <a:solidFill>
                <a:schemeClr val="tx1"/>
              </a:solidFill>
            </a:ln>
            <a:effectLst>
              <a:glow rad="609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Oval 40"/>
            <p:cNvSpPr/>
            <p:nvPr/>
          </p:nvSpPr>
          <p:spPr>
            <a:xfrm>
              <a:off x="685800" y="1270000"/>
              <a:ext cx="4572000" cy="2273300"/>
            </a:xfrm>
            <a:prstGeom prst="ellipse">
              <a:avLst/>
            </a:prstGeom>
            <a:solidFill>
              <a:schemeClr val="bg1"/>
            </a:solidFill>
            <a:ln>
              <a:solidFill>
                <a:schemeClr val="tx1"/>
              </a:solidFill>
            </a:ln>
            <a:effectLst>
              <a:glow rad="609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Oval 41"/>
            <p:cNvSpPr/>
            <p:nvPr/>
          </p:nvSpPr>
          <p:spPr>
            <a:xfrm>
              <a:off x="1079500" y="469900"/>
              <a:ext cx="3822700" cy="2273300"/>
            </a:xfrm>
            <a:prstGeom prst="ellipse">
              <a:avLst/>
            </a:prstGeom>
            <a:solidFill>
              <a:schemeClr val="bg1"/>
            </a:solidFill>
            <a:ln>
              <a:solidFill>
                <a:schemeClr val="tx1"/>
              </a:solidFill>
            </a:ln>
            <a:effectLst>
              <a:glow rad="609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Oval 42"/>
            <p:cNvSpPr/>
            <p:nvPr/>
          </p:nvSpPr>
          <p:spPr>
            <a:xfrm>
              <a:off x="1358900" y="0"/>
              <a:ext cx="3314700" cy="1752600"/>
            </a:xfrm>
            <a:prstGeom prst="ellipse">
              <a:avLst/>
            </a:prstGeom>
            <a:solidFill>
              <a:schemeClr val="bg1"/>
            </a:solidFill>
            <a:ln>
              <a:solidFill>
                <a:schemeClr val="tx1"/>
              </a:solidFill>
            </a:ln>
            <a:effectLst>
              <a:glow rad="609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44" name="Picture 43" descr="Black, Simple, Honey, Outline, Yellow, White, Cartoon"/>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943211">
            <a:off x="5056386" y="3176915"/>
            <a:ext cx="763764" cy="744800"/>
          </a:xfrm>
          <a:prstGeom prst="rect">
            <a:avLst/>
          </a:prstGeom>
          <a:noFill/>
          <a:ln>
            <a:noFill/>
          </a:ln>
        </p:spPr>
      </p:pic>
      <p:pic>
        <p:nvPicPr>
          <p:cNvPr id="45" name="Picture 44" descr="Black, Simple, Honey, Outline, Yellow, White, Cartoon"/>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656789">
            <a:off x="3731385" y="2245430"/>
            <a:ext cx="707429" cy="725441"/>
          </a:xfrm>
          <a:prstGeom prst="rect">
            <a:avLst/>
          </a:prstGeom>
          <a:noFill/>
          <a:ln>
            <a:noFill/>
          </a:ln>
        </p:spPr>
      </p:pic>
      <p:pic>
        <p:nvPicPr>
          <p:cNvPr id="46" name="Picture 45" descr="Black, Simple, Honey, Outline, Yellow, White, Cartoon"/>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656789">
            <a:off x="2736542" y="4742917"/>
            <a:ext cx="828747" cy="819917"/>
          </a:xfrm>
          <a:prstGeom prst="rect">
            <a:avLst/>
          </a:prstGeom>
          <a:noFill/>
          <a:ln>
            <a:noFill/>
          </a:ln>
        </p:spPr>
      </p:pic>
    </p:spTree>
    <p:extLst>
      <p:ext uri="{BB962C8B-B14F-4D97-AF65-F5344CB8AC3E}">
        <p14:creationId xmlns:p14="http://schemas.microsoft.com/office/powerpoint/2010/main" val="40946857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040" y="609600"/>
            <a:ext cx="9163040" cy="701121"/>
          </a:xfrm>
          <a:solidFill>
            <a:srgbClr val="FDE869"/>
          </a:solidFill>
          <a:ln>
            <a:noFill/>
          </a:ln>
        </p:spPr>
        <p:txBody>
          <a:bodyPr anchor="t"/>
          <a:lstStyle/>
          <a:p>
            <a:r>
              <a:rPr lang="en-US" sz="3600" b="1" i="1" dirty="0" smtClean="0">
                <a:ln>
                  <a:solidFill>
                    <a:srgbClr val="00B050"/>
                  </a:solidFill>
                </a:ln>
                <a:solidFill>
                  <a:srgbClr val="00B050"/>
                </a:solidFill>
              </a:rPr>
              <a:t>12 to Excel </a:t>
            </a:r>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8" name="Diagram 7"/>
          <p:cNvGraphicFramePr/>
          <p:nvPr>
            <p:extLst>
              <p:ext uri="{D42A27DB-BD31-4B8C-83A1-F6EECF244321}">
                <p14:modId xmlns:p14="http://schemas.microsoft.com/office/powerpoint/2010/main" val="3045754773"/>
              </p:ext>
            </p:extLst>
          </p:nvPr>
        </p:nvGraphicFramePr>
        <p:xfrm>
          <a:off x="838200" y="1676400"/>
          <a:ext cx="391291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205159998"/>
              </p:ext>
            </p:extLst>
          </p:nvPr>
        </p:nvGraphicFramePr>
        <p:xfrm>
          <a:off x="4535356" y="1752600"/>
          <a:ext cx="3846645" cy="4267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4" descr="http://www.about-bees.com/graphics/Bee1.gif"/>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081847">
            <a:off x="7037557" y="-247008"/>
            <a:ext cx="1609414" cy="17002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about-bees.com/graphics/Bee1.gif"/>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081847">
            <a:off x="833217" y="-94608"/>
            <a:ext cx="1609414" cy="17002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kmainze1\AppData\Local\Microsoft\Windows\Temporary Internet Files\Content.IE5\OQ94SBZE\MC900334268[1].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52600" y="4801772"/>
            <a:ext cx="671326" cy="6496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3814508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57821478"/>
              </p:ext>
            </p:extLst>
          </p:nvPr>
        </p:nvGraphicFramePr>
        <p:xfrm>
          <a:off x="761769" y="381000"/>
          <a:ext cx="7848830" cy="5261201"/>
        </p:xfrm>
        <a:graphic>
          <a:graphicData uri="http://schemas.openxmlformats.org/drawingml/2006/table">
            <a:tbl>
              <a:tblPr firstRow="1" bandRow="1">
                <a:tableStyleId>{5C22544A-7EE6-4342-B048-85BDC9FD1C3A}</a:tableStyleId>
              </a:tblPr>
              <a:tblGrid>
                <a:gridCol w="1980895"/>
                <a:gridCol w="1980895"/>
                <a:gridCol w="1980895"/>
                <a:gridCol w="1906145"/>
              </a:tblGrid>
              <a:tr h="941479">
                <a:tc gridSpan="4">
                  <a:txBody>
                    <a:bodyPr/>
                    <a:lstStyle/>
                    <a:p>
                      <a:pPr algn="ctr"/>
                      <a:r>
                        <a:rPr lang="en-US" sz="2800" dirty="0" smtClean="0">
                          <a:solidFill>
                            <a:schemeClr val="tx1"/>
                          </a:solidFill>
                        </a:rPr>
                        <a:t>TEAM-BASED CYCLE OF INSTRUCTION: </a:t>
                      </a:r>
                    </a:p>
                    <a:p>
                      <a:pPr algn="ctr"/>
                      <a:r>
                        <a:rPr lang="en-US" sz="2800" i="1" dirty="0" smtClean="0">
                          <a:solidFill>
                            <a:schemeClr val="tx1"/>
                          </a:solidFill>
                        </a:rPr>
                        <a:t>A UDL</a:t>
                      </a:r>
                      <a:r>
                        <a:rPr lang="en-US" sz="2800" i="1" baseline="0" dirty="0" smtClean="0">
                          <a:solidFill>
                            <a:schemeClr val="tx1"/>
                          </a:solidFill>
                        </a:rPr>
                        <a:t> Approach</a:t>
                      </a:r>
                      <a:endParaRPr lang="en-US" sz="28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1925">
                <a:tc rowSpan="2">
                  <a:txBody>
                    <a:bodyPr/>
                    <a:lstStyle/>
                    <a:p>
                      <a:pPr algn="ctr"/>
                      <a:r>
                        <a:rPr lang="en-US" sz="2400" b="1" dirty="0" smtClean="0">
                          <a:solidFill>
                            <a:schemeClr val="tx1"/>
                          </a:solidFill>
                        </a:rPr>
                        <a:t>TBCI</a:t>
                      </a:r>
                    </a:p>
                    <a:p>
                      <a:pPr algn="ctr"/>
                      <a:r>
                        <a:rPr lang="en-US" sz="2400" b="1" dirty="0" smtClean="0">
                          <a:solidFill>
                            <a:schemeClr val="tx1"/>
                          </a:solidFill>
                        </a:rPr>
                        <a:t>Stages</a:t>
                      </a:r>
                      <a:r>
                        <a:rPr lang="en-US" sz="2400" b="1" baseline="0" dirty="0" smtClean="0">
                          <a:solidFill>
                            <a:schemeClr val="tx1"/>
                          </a:solidFill>
                        </a:rPr>
                        <a:t> </a:t>
                      </a:r>
                    </a:p>
                    <a:p>
                      <a:pPr algn="ctr"/>
                      <a:r>
                        <a:rPr lang="en-US" sz="2400" b="1" baseline="0" dirty="0" smtClean="0">
                          <a:solidFill>
                            <a:schemeClr val="tx1"/>
                          </a:solidFill>
                        </a:rPr>
                        <a:t>of Instruction</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3">
                  <a:txBody>
                    <a:bodyPr/>
                    <a:lstStyle/>
                    <a:p>
                      <a:pPr algn="ctr"/>
                      <a:r>
                        <a:rPr lang="en-US" b="1" i="0" dirty="0" smtClean="0">
                          <a:solidFill>
                            <a:schemeClr val="tx1"/>
                          </a:solidFill>
                        </a:rPr>
                        <a:t>UDL*</a:t>
                      </a:r>
                      <a:endParaRPr lang="en-US"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B"/>
                    </a:solidFill>
                  </a:tcPr>
                </a:tc>
                <a:tc hMerge="1">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1213769">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Present information and content in different ways*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Differentiate the ways that students can express what they know*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Stimulate interest and motivation for learning*</a:t>
                      </a:r>
                    </a:p>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434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err="1" smtClean="0">
                          <a:solidFill>
                            <a:schemeClr val="tx1"/>
                          </a:solidFill>
                        </a:rPr>
                        <a:t>SET-Up</a:t>
                      </a:r>
                      <a:endParaRPr lang="en-US" sz="180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B"/>
                    </a:solidFill>
                  </a:tcPr>
                </a:tc>
                <a:tc>
                  <a:txBody>
                    <a:bodyPr/>
                    <a:lstStyle/>
                    <a:p>
                      <a:pPr algn="ctr"/>
                      <a:r>
                        <a:rPr lang="en-US" b="1" dirty="0" smtClean="0">
                          <a:solidFill>
                            <a:schemeClr val="tx1"/>
                          </a:solidFill>
                          <a:sym typeface="Wingdings"/>
                        </a:rPr>
                        <a:t></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sym typeface="Wingdings"/>
                        </a:rPr>
                        <a:t></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sym typeface="Wingdings"/>
                        </a:rPr>
                        <a:t></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4345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Presentation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sym typeface="Wingdings"/>
                        </a:rPr>
                        <a:t></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sym typeface="Wingdings"/>
                        </a:rPr>
                        <a:t></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sym typeface="Wingdings"/>
                        </a:rPr>
                        <a:t></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477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Learning</a:t>
                      </a:r>
                      <a:r>
                        <a:rPr lang="en-US" sz="1800" b="1" baseline="0" dirty="0" smtClean="0">
                          <a:solidFill>
                            <a:schemeClr val="tx1"/>
                          </a:solidFill>
                        </a:rPr>
                        <a:t> Together</a:t>
                      </a:r>
                      <a:endParaRPr lang="en-US" sz="180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sym typeface="Wingdings"/>
                        </a:rPr>
                        <a:t></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sym typeface="Wingdings"/>
                        </a:rPr>
                        <a:t></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sym typeface="Wingdings"/>
                        </a:rPr>
                        <a:t></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434529">
                <a:tc>
                  <a:txBody>
                    <a:bodyPr/>
                    <a:lstStyle/>
                    <a:p>
                      <a:pPr algn="l"/>
                      <a:r>
                        <a:rPr lang="en-US" sz="1800" b="1" baseline="0" dirty="0" smtClean="0">
                          <a:solidFill>
                            <a:schemeClr val="tx1"/>
                          </a:solidFill>
                        </a:rPr>
                        <a:t>Just For Me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sym typeface="Wingdings"/>
                        </a:rPr>
                        <a:t></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sym typeface="Wingdings"/>
                        </a:rPr>
                        <a:t></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sym typeface="Wingdings"/>
                        </a:rPr>
                        <a:t></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434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solidFill>
                            <a:schemeClr val="tx1"/>
                          </a:solidFill>
                        </a:rPr>
                        <a:t>Assessment</a:t>
                      </a:r>
                      <a:endParaRPr 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sym typeface="Wingdings"/>
                        </a:rPr>
                        <a:t></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sym typeface="Wingdings"/>
                        </a:rPr>
                        <a:t></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sym typeface="Wingdings"/>
                        </a:rPr>
                        <a:t></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AB"/>
                    </a:solidFill>
                  </a:tcPr>
                </a:tc>
              </a:tr>
              <a:tr h="434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err="1" smtClean="0">
                          <a:solidFill>
                            <a:schemeClr val="tx1"/>
                          </a:solidFill>
                        </a:rPr>
                        <a:t>WRAP-Up</a:t>
                      </a:r>
                      <a:endParaRPr 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sym typeface="Wingdings"/>
                        </a:rPr>
                        <a:t></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sym typeface="Wingdings"/>
                        </a:rPr>
                        <a:t></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sym typeface="Wingdings"/>
                        </a:rPr>
                        <a:t></a:t>
                      </a:r>
                      <a:endParaRPr lang="en-US"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pic>
        <p:nvPicPr>
          <p:cNvPr id="4"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46978">
            <a:off x="734906" y="142262"/>
            <a:ext cx="911205" cy="8371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about-bees.com/graphics/Bee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46978">
            <a:off x="7821507" y="161312"/>
            <a:ext cx="911205" cy="8371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86419" y="5821233"/>
            <a:ext cx="1371600" cy="276999"/>
          </a:xfrm>
          <a:prstGeom prst="rect">
            <a:avLst/>
          </a:prstGeom>
          <a:noFill/>
        </p:spPr>
        <p:txBody>
          <a:bodyPr wrap="square" rtlCol="0">
            <a:spAutoFit/>
          </a:bodyPr>
          <a:lstStyle/>
          <a:p>
            <a:r>
              <a:rPr lang="en-US" sz="1200" i="1" dirty="0" smtClean="0"/>
              <a:t>*CAST.org</a:t>
            </a:r>
            <a:endParaRPr lang="en-US" sz="1200" i="1" dirty="0"/>
          </a:p>
        </p:txBody>
      </p:sp>
      <p:sp>
        <p:nvSpPr>
          <p:cNvPr id="8" name="Rectangle 7"/>
          <p:cNvSpPr/>
          <p:nvPr/>
        </p:nvSpPr>
        <p:spPr>
          <a:xfrm>
            <a:off x="5615858" y="6302662"/>
            <a:ext cx="1417655" cy="538609"/>
          </a:xfrm>
          <a:prstGeom prst="rect">
            <a:avLst/>
          </a:prstGeom>
          <a:solidFill>
            <a:schemeClr val="bg1">
              <a:lumMod val="85000"/>
            </a:schemeClr>
          </a:solidFill>
        </p:spPr>
        <p:txBody>
          <a:bodyPr wrap="square">
            <a:spAutoFit/>
          </a:bodyPr>
          <a:lstStyle/>
          <a:p>
            <a:r>
              <a:rPr lang="en-US" sz="1000" b="1" i="1" dirty="0"/>
              <a:t>Powered by </a:t>
            </a:r>
          </a:p>
          <a:p>
            <a:r>
              <a:rPr lang="en-US" sz="900" b="1" i="1" dirty="0"/>
              <a:t>Boundless Learning </a:t>
            </a:r>
            <a:r>
              <a:rPr lang="en-US" sz="900" b="1" i="1" dirty="0" smtClean="0"/>
              <a:t>©</a:t>
            </a:r>
          </a:p>
          <a:p>
            <a:endParaRPr lang="en-US" sz="1000" b="1" i="1" dirty="0"/>
          </a:p>
        </p:txBody>
      </p:sp>
    </p:spTree>
    <p:extLst>
      <p:ext uri="{BB962C8B-B14F-4D97-AF65-F5344CB8AC3E}">
        <p14:creationId xmlns:p14="http://schemas.microsoft.com/office/powerpoint/2010/main" val="325038889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14514" y="0"/>
            <a:ext cx="8686800" cy="1495425"/>
          </a:xfrm>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478643" y="1605697"/>
            <a:ext cx="6172200" cy="769441"/>
          </a:xfrm>
          <a:prstGeom prst="rect">
            <a:avLst/>
          </a:prstGeom>
          <a:solidFill>
            <a:schemeClr val="tx1"/>
          </a:solidFill>
        </p:spPr>
        <p:txBody>
          <a:bodyPr wrap="square" rtlCol="0">
            <a:spAutoFit/>
          </a:bodyPr>
          <a:lstStyle/>
          <a:p>
            <a:pPr algn="ctr"/>
            <a:r>
              <a:rPr lang="en-US" sz="4400" b="1" dirty="0" smtClean="0">
                <a:solidFill>
                  <a:schemeClr val="bg1">
                    <a:lumMod val="95000"/>
                  </a:schemeClr>
                </a:solidFill>
              </a:rPr>
              <a:t>LEARNING TOGETHER </a:t>
            </a:r>
          </a:p>
        </p:txBody>
      </p:sp>
      <p:sp>
        <p:nvSpPr>
          <p:cNvPr id="8" name="Title 1"/>
          <p:cNvSpPr txBox="1">
            <a:spLocks/>
          </p:cNvSpPr>
          <p:nvPr/>
        </p:nvSpPr>
        <p:spPr>
          <a:xfrm>
            <a:off x="-14514" y="0"/>
            <a:ext cx="9158514" cy="1495425"/>
          </a:xfrm>
          <a:prstGeom prst="rect">
            <a:avLst/>
          </a:prstGeom>
          <a:solidFill>
            <a:schemeClr val="tx1"/>
          </a:solidFill>
          <a:ln>
            <a:solidFill>
              <a:schemeClr val="accent1"/>
            </a:solidFill>
            <a:miter lim="800000"/>
            <a:headEnd/>
            <a:tailEnd/>
          </a:ln>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3000"/>
              </a:spcAft>
            </a:pPr>
            <a:r>
              <a:rPr lang="en-US" sz="4000" b="1" smtClean="0">
                <a:solidFill>
                  <a:srgbClr val="FFC000"/>
                </a:solidFill>
              </a:rPr>
              <a:t/>
            </a:r>
            <a:br>
              <a:rPr lang="en-US" sz="4000" b="1" smtClean="0">
                <a:solidFill>
                  <a:srgbClr val="FFC000"/>
                </a:solidFill>
              </a:rPr>
            </a:br>
            <a:endParaRPr lang="en-US" sz="2000" b="1" dirty="0" smtClean="0">
              <a:solidFill>
                <a:srgbClr val="FF0000"/>
              </a:solidFill>
            </a:endParaRPr>
          </a:p>
        </p:txBody>
      </p:sp>
      <p:grpSp>
        <p:nvGrpSpPr>
          <p:cNvPr id="9" name="Group 8"/>
          <p:cNvGrpSpPr/>
          <p:nvPr/>
        </p:nvGrpSpPr>
        <p:grpSpPr>
          <a:xfrm>
            <a:off x="468660" y="304800"/>
            <a:ext cx="8153400" cy="1295400"/>
            <a:chOff x="301359" y="-76200"/>
            <a:chExt cx="8153400" cy="1295400"/>
          </a:xfrm>
        </p:grpSpPr>
        <p:sp>
          <p:nvSpPr>
            <p:cNvPr id="10" name="Flowchart: Process 9"/>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1" name="Group 10"/>
            <p:cNvGrpSpPr/>
            <p:nvPr/>
          </p:nvGrpSpPr>
          <p:grpSpPr>
            <a:xfrm>
              <a:off x="7239365" y="50064"/>
              <a:ext cx="1198774" cy="952431"/>
              <a:chOff x="7239365" y="50064"/>
              <a:chExt cx="1198774" cy="952431"/>
            </a:xfrm>
          </p:grpSpPr>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loud Callout 12"/>
              <p:cNvSpPr/>
              <p:nvPr/>
            </p:nvSpPr>
            <p:spPr>
              <a:xfrm rot="21449262">
                <a:off x="7255918"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14" name="Hexagon 13"/>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graphicFrame>
        <p:nvGraphicFramePr>
          <p:cNvPr id="17" name="Content Placeholder 3"/>
          <p:cNvGraphicFramePr>
            <a:graphicFrameLocks/>
          </p:cNvGraphicFramePr>
          <p:nvPr>
            <p:extLst>
              <p:ext uri="{D42A27DB-BD31-4B8C-83A1-F6EECF244321}">
                <p14:modId xmlns:p14="http://schemas.microsoft.com/office/powerpoint/2010/main" val="749875043"/>
              </p:ext>
            </p:extLst>
          </p:nvPr>
        </p:nvGraphicFramePr>
        <p:xfrm>
          <a:off x="2296173" y="2971800"/>
          <a:ext cx="6349333" cy="2819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Rectangle 17"/>
          <p:cNvSpPr/>
          <p:nvPr/>
        </p:nvSpPr>
        <p:spPr>
          <a:xfrm>
            <a:off x="0" y="3493477"/>
            <a:ext cx="3657600" cy="954107"/>
          </a:xfrm>
          <a:prstGeom prst="rect">
            <a:avLst/>
          </a:prstGeom>
          <a:solidFill>
            <a:srgbClr val="FFFFCC"/>
          </a:solidFill>
        </p:spPr>
        <p:txBody>
          <a:bodyPr wrap="square">
            <a:spAutoFit/>
          </a:bodyPr>
          <a:lstStyle/>
          <a:p>
            <a:pPr algn="ctr"/>
            <a:r>
              <a:rPr lang="en-US" sz="2800" b="1" i="1" dirty="0" smtClean="0">
                <a:solidFill>
                  <a:srgbClr val="C00000"/>
                </a:solidFill>
              </a:rPr>
              <a:t>Learning Community  Standards</a:t>
            </a:r>
            <a:endParaRPr lang="en-US" sz="2800" b="1" i="1" dirty="0">
              <a:solidFill>
                <a:srgbClr val="C00000"/>
              </a:solidFill>
            </a:endParaRPr>
          </a:p>
        </p:txBody>
      </p:sp>
      <p:pic>
        <p:nvPicPr>
          <p:cNvPr id="1026" name="Picture 2" descr="C:\Users\kmainze1\AppData\Local\Microsoft\Windows\Temporary Internet Files\Content.IE5\V3OP79DV\MM910001094[1].gif"/>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19537" y="2466975"/>
            <a:ext cx="1304925" cy="19240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6910772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extBox 1"/>
          <p:cNvSpPr txBox="1"/>
          <p:nvPr/>
        </p:nvSpPr>
        <p:spPr>
          <a:xfrm>
            <a:off x="0" y="380999"/>
            <a:ext cx="9144000" cy="646331"/>
          </a:xfrm>
          <a:prstGeom prst="rect">
            <a:avLst/>
          </a:prstGeom>
          <a:solidFill>
            <a:schemeClr val="tx1"/>
          </a:solidFill>
        </p:spPr>
        <p:txBody>
          <a:bodyPr wrap="square" rtlCol="0">
            <a:spAutoFit/>
          </a:bodyPr>
          <a:lstStyle/>
          <a:p>
            <a:pPr algn="ctr"/>
            <a:r>
              <a:rPr lang="en-US" sz="3600" b="1" dirty="0" smtClean="0">
                <a:solidFill>
                  <a:srgbClr val="FFC000"/>
                </a:solidFill>
                <a:sym typeface="Wingdings"/>
              </a:rPr>
              <a:t>Engage</a:t>
            </a:r>
            <a:endParaRPr lang="en-US" sz="4800" b="1" dirty="0">
              <a:solidFill>
                <a:srgbClr val="FFC000"/>
              </a:solidFill>
            </a:endParaRPr>
          </a:p>
        </p:txBody>
      </p:sp>
      <p:grpSp>
        <p:nvGrpSpPr>
          <p:cNvPr id="9" name="Group 8"/>
          <p:cNvGrpSpPr/>
          <p:nvPr/>
        </p:nvGrpSpPr>
        <p:grpSpPr>
          <a:xfrm>
            <a:off x="979645" y="2512395"/>
            <a:ext cx="3976873" cy="3076214"/>
            <a:chOff x="1937346" y="1419585"/>
            <a:chExt cx="3976873" cy="3076214"/>
          </a:xfrm>
        </p:grpSpPr>
        <p:sp>
          <p:nvSpPr>
            <p:cNvPr id="10" name="Rounded Rectangle 9"/>
            <p:cNvSpPr/>
            <p:nvPr/>
          </p:nvSpPr>
          <p:spPr>
            <a:xfrm>
              <a:off x="1937346" y="1419585"/>
              <a:ext cx="3976873" cy="3076214"/>
            </a:xfrm>
            <a:prstGeom prst="roundRect">
              <a:avLst>
                <a:gd name="adj" fmla="val 16670"/>
              </a:avLst>
            </a:prstGeom>
            <a:blipFill rotWithShape="0">
              <a:blip r:embed="rId3" cstate="print">
                <a:extLst>
                  <a:ext uri="{BEBA8EAE-BF5A-486C-A8C5-ECC9F3942E4B}">
                    <a14:imgProps xmlns:a14="http://schemas.microsoft.com/office/drawing/2010/main">
                      <a14:imgLayer r:embed="rId4">
                        <a14:imgEffect>
                          <a14:colorTemperature colorTemp="11200"/>
                        </a14:imgEffect>
                      </a14:imgLayer>
                    </a14:imgProps>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2087541" y="1569780"/>
              <a:ext cx="3676483" cy="277582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b="1" kern="1200" dirty="0" smtClean="0">
                  <a:solidFill>
                    <a:schemeClr val="tx1"/>
                  </a:solidFill>
                </a:rPr>
                <a:t> </a:t>
              </a:r>
              <a:endParaRPr lang="en-US" sz="2800" b="1" kern="1200" dirty="0">
                <a:solidFill>
                  <a:schemeClr val="tx1"/>
                </a:solidFill>
              </a:endParaRPr>
            </a:p>
            <a:p>
              <a:pPr marL="228600" lvl="1" indent="0" algn="l" defTabSz="1066800">
                <a:lnSpc>
                  <a:spcPct val="90000"/>
                </a:lnSpc>
                <a:spcBef>
                  <a:spcPct val="0"/>
                </a:spcBef>
                <a:spcAft>
                  <a:spcPct val="15000"/>
                </a:spcAft>
                <a:buChar char="••"/>
              </a:pPr>
              <a:endParaRPr lang="en-US" sz="2400" b="1" i="0" u="none" kern="1200" baseline="0" dirty="0" smtClean="0">
                <a:effectLst/>
              </a:endParaRPr>
            </a:p>
          </p:txBody>
        </p:sp>
      </p:grpSp>
      <p:sp>
        <p:nvSpPr>
          <p:cNvPr id="12" name="Cloud Callout 11"/>
          <p:cNvSpPr/>
          <p:nvPr/>
        </p:nvSpPr>
        <p:spPr>
          <a:xfrm rot="21449262">
            <a:off x="4001827" y="2088108"/>
            <a:ext cx="2704657" cy="1858263"/>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50" dirty="0" smtClean="0">
                <a:ln w="11430"/>
                <a:solidFill>
                  <a:schemeClr val="tx1"/>
                </a:solidFill>
                <a:effectLst>
                  <a:outerShdw blurRad="76200" dist="50800" dir="5400000" algn="tl" rotWithShape="0">
                    <a:srgbClr val="000000">
                      <a:alpha val="65000"/>
                    </a:srgbClr>
                  </a:outerShdw>
                </a:effectLst>
              </a:rPr>
              <a:t>Let’s Go!</a:t>
            </a:r>
          </a:p>
        </p:txBody>
      </p:sp>
      <p:sp>
        <p:nvSpPr>
          <p:cNvPr id="13" name="Vertical Scroll 12"/>
          <p:cNvSpPr/>
          <p:nvPr/>
        </p:nvSpPr>
        <p:spPr>
          <a:xfrm>
            <a:off x="0" y="0"/>
            <a:ext cx="1295400" cy="1219200"/>
          </a:xfrm>
          <a:prstGeom prst="verticalScroll">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HP</a:t>
            </a:r>
          </a:p>
          <a:p>
            <a:pPr algn="ctr"/>
            <a:r>
              <a:rPr lang="en-US" b="1" dirty="0" smtClean="0">
                <a:solidFill>
                  <a:schemeClr val="tx1"/>
                </a:solidFill>
              </a:rPr>
              <a:t>Teaming</a:t>
            </a:r>
            <a:endParaRPr lang="en-US" b="1" dirty="0">
              <a:solidFill>
                <a:schemeClr val="tx1"/>
              </a:solidFill>
            </a:endParaRPr>
          </a:p>
        </p:txBody>
      </p:sp>
      <p:pic>
        <p:nvPicPr>
          <p:cNvPr id="15" name="Picture 3" descr="C:\Users\kmainze1\AppData\Local\Microsoft\Windows\Temporary Internet Files\Content.IE5\85LY75OV\MC90043255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4475" y="3106841"/>
            <a:ext cx="779359" cy="779359"/>
          </a:xfrm>
          <a:prstGeom prst="rect">
            <a:avLst/>
          </a:prstGeom>
          <a:noFill/>
          <a:extLst>
            <a:ext uri="{909E8E84-426E-40DD-AFC4-6F175D3DCCD1}">
              <a14:hiddenFill xmlns:a14="http://schemas.microsoft.com/office/drawing/2010/main">
                <a:solidFill>
                  <a:srgbClr val="FFFFFF"/>
                </a:solidFill>
              </a14:hiddenFill>
            </a:ext>
          </a:extLst>
        </p:spPr>
      </p:pic>
      <p:sp>
        <p:nvSpPr>
          <p:cNvPr id="16" name="Double Wave 15"/>
          <p:cNvSpPr/>
          <p:nvPr/>
        </p:nvSpPr>
        <p:spPr>
          <a:xfrm>
            <a:off x="2819400" y="5588609"/>
            <a:ext cx="4191000" cy="462035"/>
          </a:xfrm>
          <a:prstGeom prst="doubleWave">
            <a:avLst/>
          </a:prstGeom>
          <a:solidFill>
            <a:schemeClr val="tx1"/>
          </a:solidFill>
          <a:ln>
            <a:solidFill>
              <a:srgbClr val="FDE8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DE869"/>
                </a:solidFill>
              </a:rPr>
              <a:t>Engagement and Momentum</a:t>
            </a:r>
            <a:endParaRPr lang="en-US" sz="2000" b="1" dirty="0">
              <a:solidFill>
                <a:srgbClr val="FDE869"/>
              </a:solidFill>
            </a:endParaRPr>
          </a:p>
        </p:txBody>
      </p:sp>
      <p:sp>
        <p:nvSpPr>
          <p:cNvPr id="14" name="Rectangle 13"/>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6103243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95453"/>
            <a:ext cx="9144000" cy="1304747"/>
          </a:xfrm>
          <a:solidFill>
            <a:srgbClr val="FDE869"/>
          </a:solidFill>
        </p:spPr>
        <p:txBody>
          <a:bodyPr anchor="t">
            <a:normAutofit fontScale="90000"/>
          </a:bodyPr>
          <a:lstStyle/>
          <a:p>
            <a:r>
              <a:rPr lang="en-US" b="1" dirty="0" smtClean="0">
                <a:solidFill>
                  <a:srgbClr val="C00000"/>
                </a:solidFill>
              </a:rPr>
              <a:t>Learning</a:t>
            </a:r>
            <a:br>
              <a:rPr lang="en-US" b="1" dirty="0" smtClean="0">
                <a:solidFill>
                  <a:srgbClr val="C00000"/>
                </a:solidFill>
              </a:rPr>
            </a:br>
            <a:r>
              <a:rPr lang="en-US" b="1" dirty="0" smtClean="0">
                <a:solidFill>
                  <a:srgbClr val="C00000"/>
                </a:solidFill>
              </a:rPr>
              <a:t>Community </a:t>
            </a:r>
            <a:r>
              <a:rPr lang="en-US" b="1" dirty="0">
                <a:solidFill>
                  <a:srgbClr val="C00000"/>
                </a:solidFill>
              </a:rPr>
              <a:t>Standards                              </a:t>
            </a:r>
            <a:r>
              <a:rPr lang="en-US" sz="3600" b="1" dirty="0" smtClean="0">
                <a:ln>
                  <a:solidFill>
                    <a:srgbClr val="CC0099"/>
                  </a:solidFill>
                </a:ln>
              </a:rPr>
              <a:t/>
            </a:r>
            <a:br>
              <a:rPr lang="en-US" sz="3600" b="1" dirty="0" smtClean="0">
                <a:ln>
                  <a:solidFill>
                    <a:srgbClr val="CC0099"/>
                  </a:solidFill>
                </a:ln>
              </a:rPr>
            </a:br>
            <a:endParaRPr lang="en-US" sz="3600" b="1" i="1" dirty="0" smtClean="0">
              <a:ln>
                <a:solidFill>
                  <a:srgbClr val="CC0099"/>
                </a:solidFill>
              </a:ln>
            </a:endParaRPr>
          </a:p>
        </p:txBody>
      </p:sp>
      <p:sp>
        <p:nvSpPr>
          <p:cNvPr id="3" name="Up Arrow Callout 2"/>
          <p:cNvSpPr/>
          <p:nvPr/>
        </p:nvSpPr>
        <p:spPr>
          <a:xfrm>
            <a:off x="1156761" y="4114801"/>
            <a:ext cx="7059076" cy="1981200"/>
          </a:xfrm>
          <a:prstGeom prst="upArrowCallout">
            <a:avLst/>
          </a:prstGeom>
          <a:solidFill>
            <a:srgbClr val="FDE869"/>
          </a:solidFill>
          <a:ln>
            <a:solidFill>
              <a:srgbClr val="F8DD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C00000"/>
                </a:solidFill>
              </a:rPr>
              <a:t>Think</a:t>
            </a:r>
            <a:r>
              <a:rPr lang="en-US" sz="3200" b="1" dirty="0" smtClean="0">
                <a:solidFill>
                  <a:srgbClr val="C00000"/>
                </a:solidFill>
              </a:rPr>
              <a:t>                                                 </a:t>
            </a:r>
            <a:r>
              <a:rPr lang="en-US" sz="4000" b="1" dirty="0" smtClean="0">
                <a:solidFill>
                  <a:srgbClr val="C00000"/>
                </a:solidFill>
              </a:rPr>
              <a:t>Share</a:t>
            </a:r>
            <a:endParaRPr lang="en-US" sz="4000" b="1" dirty="0">
              <a:solidFill>
                <a:srgbClr val="C00000"/>
              </a:solidFill>
            </a:endParaRPr>
          </a:p>
        </p:txBody>
      </p:sp>
      <p:pic>
        <p:nvPicPr>
          <p:cNvPr id="1026" name="Picture 2" descr="brainstorming,businesses,cartoons,females,ideas,inspirations,light bulbs,metaphors,persons,sharing ideas,wom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428806"/>
            <a:ext cx="2002218" cy="17173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toons,communications,conversations,discussing,persons,sharing ideas,talk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5356" y="3018070"/>
            <a:ext cx="1993733" cy="21836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t signs,businesses,communications,emails,females,Internet,metaphors,persons,symbols,technologies,thinking,women,World Wide Web,WW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3505200"/>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114799" y="4920734"/>
            <a:ext cx="1143000" cy="707886"/>
          </a:xfrm>
          <a:prstGeom prst="rect">
            <a:avLst/>
          </a:prstGeom>
          <a:noFill/>
        </p:spPr>
        <p:txBody>
          <a:bodyPr wrap="square" rtlCol="0">
            <a:spAutoFit/>
          </a:bodyPr>
          <a:lstStyle/>
          <a:p>
            <a:r>
              <a:rPr lang="en-US" sz="4000" b="1" dirty="0" smtClean="0">
                <a:solidFill>
                  <a:srgbClr val="C00000"/>
                </a:solidFill>
              </a:rPr>
              <a:t>Pair</a:t>
            </a:r>
            <a:endParaRPr lang="en-US" sz="4000" dirty="0">
              <a:solidFill>
                <a:srgbClr val="C00000"/>
              </a:solidFill>
            </a:endParaRPr>
          </a:p>
        </p:txBody>
      </p:sp>
      <p:sp>
        <p:nvSpPr>
          <p:cNvPr id="13" name="Horizontal Scroll 12"/>
          <p:cNvSpPr/>
          <p:nvPr/>
        </p:nvSpPr>
        <p:spPr>
          <a:xfrm>
            <a:off x="38100" y="38100"/>
            <a:ext cx="1676400" cy="742950"/>
          </a:xfrm>
          <a:prstGeom prst="horizontalScroll">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ACTIVITY</a:t>
            </a:r>
            <a:endParaRPr lang="en-US" b="1" dirty="0">
              <a:solidFill>
                <a:schemeClr val="tx1"/>
              </a:solidFill>
            </a:endParaRPr>
          </a:p>
        </p:txBody>
      </p:sp>
      <p:sp>
        <p:nvSpPr>
          <p:cNvPr id="9" name="Rectangle 8"/>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702638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65589" y="-76200"/>
            <a:ext cx="8778411" cy="1219200"/>
          </a:xfrm>
          <a:solidFill>
            <a:schemeClr val="tx1"/>
          </a:solidFill>
          <a:ln>
            <a:noFill/>
          </a:ln>
        </p:spPr>
        <p:txBody>
          <a:bodyPr anchor="t"/>
          <a:lstStyle/>
          <a:p>
            <a:endParaRPr lang="en-US" sz="3600" b="1" dirty="0" smtClean="0">
              <a:ln>
                <a:solidFill>
                  <a:srgbClr val="00B050"/>
                </a:solidFill>
              </a:ln>
            </a:endParaRPr>
          </a:p>
        </p:txBody>
      </p:sp>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8" name="Diagram 7"/>
          <p:cNvGraphicFramePr/>
          <p:nvPr>
            <p:extLst>
              <p:ext uri="{D42A27DB-BD31-4B8C-83A1-F6EECF244321}">
                <p14:modId xmlns:p14="http://schemas.microsoft.com/office/powerpoint/2010/main" val="1377042995"/>
              </p:ext>
            </p:extLst>
          </p:nvPr>
        </p:nvGraphicFramePr>
        <p:xfrm>
          <a:off x="457200" y="1979780"/>
          <a:ext cx="8247276"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1847">
            <a:off x="7692456" y="600579"/>
            <a:ext cx="521477" cy="55090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57200" y="304800"/>
            <a:ext cx="8153400" cy="1295400"/>
            <a:chOff x="457200" y="76200"/>
            <a:chExt cx="8153400" cy="1295400"/>
          </a:xfrm>
        </p:grpSpPr>
        <p:sp>
          <p:nvSpPr>
            <p:cNvPr id="12" name="Flowchart: Process 11"/>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a:t>
              </a:r>
              <a:r>
                <a:rPr lang="en-US" sz="2000" b="1" dirty="0" smtClean="0">
                  <a:solidFill>
                    <a:schemeClr val="tx1"/>
                  </a:solidFill>
                </a:rPr>
                <a:t>E</a:t>
              </a:r>
              <a:r>
                <a:rPr lang="en-US" sz="2400" dirty="0" smtClean="0">
                  <a:solidFill>
                    <a:schemeClr val="tx1"/>
                  </a:solidFill>
                </a:rPr>
                <a:t> </a:t>
              </a:r>
              <a:r>
                <a:rPr lang="en-US" sz="3600" b="1" dirty="0" smtClean="0">
                  <a:solidFill>
                    <a:schemeClr val="tx1"/>
                  </a:solidFill>
                </a:rPr>
                <a:t>U</a:t>
              </a:r>
              <a:r>
                <a:rPr lang="en-US" sz="2000" b="1" dirty="0" smtClean="0">
                  <a:solidFill>
                    <a:schemeClr val="tx1"/>
                  </a:solidFill>
                </a:rPr>
                <a:t>NITED</a:t>
              </a:r>
              <a:r>
                <a:rPr lang="en-US" dirty="0" smtClean="0">
                  <a:solidFill>
                    <a:schemeClr val="tx1"/>
                  </a:solidFill>
                </a:rPr>
                <a:t> </a:t>
              </a:r>
              <a:r>
                <a:rPr lang="en-US" sz="2000" b="1" dirty="0" smtClean="0">
                  <a:solidFill>
                    <a:schemeClr val="tx1"/>
                  </a:solidFill>
                </a:rPr>
                <a:t>in the </a:t>
              </a:r>
              <a:r>
                <a:rPr lang="en-US" sz="3600" b="1" dirty="0" smtClean="0">
                  <a:solidFill>
                    <a:schemeClr val="tx1"/>
                  </a:solidFill>
                </a:rPr>
                <a:t>Z</a:t>
              </a:r>
              <a:r>
                <a:rPr lang="en-US" sz="2000" b="1" dirty="0" smtClean="0">
                  <a:solidFill>
                    <a:schemeClr val="tx1"/>
                  </a:solidFill>
                </a:rPr>
                <a:t>ONE     </a:t>
              </a:r>
              <a:r>
                <a:rPr lang="en-US" sz="2400" dirty="0" smtClean="0">
                  <a:solidFill>
                    <a:schemeClr val="tx1"/>
                  </a:solidFill>
                </a:rPr>
                <a:t/>
              </a:r>
              <a:br>
                <a:rPr lang="en-US" sz="2400" dirty="0" smtClean="0">
                  <a:solidFill>
                    <a:schemeClr val="tx1"/>
                  </a:solidFill>
                </a:rPr>
              </a:br>
              <a:r>
                <a:rPr lang="en-US" sz="1600" b="1" i="1" dirty="0" smtClean="0">
                  <a:solidFill>
                    <a:schemeClr val="tx1"/>
                  </a:solidFill>
                </a:rPr>
                <a:t>Learning, Family Engagement, Data-Informed Decision Making</a:t>
              </a:r>
              <a:endParaRPr lang="en-US" sz="1600" b="1" dirty="0">
                <a:solidFill>
                  <a:schemeClr val="tx1"/>
                </a:solidFill>
              </a:endParaRPr>
            </a:p>
          </p:txBody>
        </p:sp>
        <p:grpSp>
          <p:nvGrpSpPr>
            <p:cNvPr id="13" name="Group 12"/>
            <p:cNvGrpSpPr/>
            <p:nvPr/>
          </p:nvGrpSpPr>
          <p:grpSpPr>
            <a:xfrm>
              <a:off x="674706" y="206475"/>
              <a:ext cx="7773933" cy="915401"/>
              <a:chOff x="674706" y="206475"/>
              <a:chExt cx="7773933" cy="915401"/>
            </a:xfrm>
          </p:grpSpPr>
          <p:pic>
            <p:nvPicPr>
              <p:cNvPr id="14"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226279" flipH="1">
                <a:off x="674706"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loud Callout 15"/>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pic>
        <p:nvPicPr>
          <p:cNvPr id="17"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1847">
            <a:off x="7330744" y="5273344"/>
            <a:ext cx="704585" cy="704585"/>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7189512" y="2438400"/>
            <a:ext cx="601247" cy="601247"/>
          </a:xfrm>
          <a:prstGeom prst="roundRect">
            <a:avLst>
              <a:gd name="adj" fmla="val 16670"/>
            </a:avLst>
          </a:prstGeom>
          <a:blipFill>
            <a:blip r:embed="rId10"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18"/>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297538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6B7D47A1-F680-45BF-94F8-F78023F19A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3224C273-F760-4C41-9B74-1B97762F6F0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72B0572D-66EB-4759-A84F-9FE9E39153D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3250734"/>
              </p:ext>
            </p:extLst>
          </p:nvPr>
        </p:nvGraphicFramePr>
        <p:xfrm>
          <a:off x="457201" y="209553"/>
          <a:ext cx="7253448" cy="5905499"/>
        </p:xfrm>
        <a:graphic>
          <a:graphicData uri="http://schemas.openxmlformats.org/drawingml/2006/table">
            <a:tbl>
              <a:tblPr firstRow="1" bandRow="1">
                <a:tableStyleId>{5C22544A-7EE6-4342-B048-85BDC9FD1C3A}</a:tableStyleId>
              </a:tblPr>
              <a:tblGrid>
                <a:gridCol w="2417816"/>
                <a:gridCol w="2417816"/>
                <a:gridCol w="2417816"/>
              </a:tblGrid>
              <a:tr h="794417">
                <a:tc gridSpan="3">
                  <a:txBody>
                    <a:bodyPr/>
                    <a:lstStyle/>
                    <a:p>
                      <a:pPr algn="ctr"/>
                      <a:r>
                        <a:rPr lang="en-US" sz="2800" dirty="0" smtClean="0">
                          <a:solidFill>
                            <a:schemeClr val="tx1"/>
                          </a:solidFill>
                        </a:rPr>
                        <a:t>TT-CHART</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hMerge="1">
                  <a:txBody>
                    <a:bodyPr/>
                    <a:lstStyle/>
                    <a:p>
                      <a:endParaRPr lang="en-US"/>
                    </a:p>
                  </a:txBody>
                  <a:tcPr/>
                </a:tc>
                <a:tc hMerge="1">
                  <a:txBody>
                    <a:bodyPr/>
                    <a:lstStyle/>
                    <a:p>
                      <a:endParaRPr lang="en-US"/>
                    </a:p>
                  </a:txBody>
                  <a:tcPr/>
                </a:tc>
              </a:tr>
              <a:tr h="967802">
                <a:tc gridSpan="3">
                  <a:txBody>
                    <a:bodyPr/>
                    <a:lstStyle/>
                    <a:p>
                      <a:r>
                        <a:rPr lang="en-US" sz="2600" b="1" dirty="0" smtClean="0">
                          <a:solidFill>
                            <a:srgbClr val="C00000"/>
                          </a:solidFill>
                        </a:rPr>
                        <a:t>STANDARD:  Listen</a:t>
                      </a:r>
                      <a:r>
                        <a:rPr lang="en-US" sz="2600" b="1" baseline="0" dirty="0" smtClean="0">
                          <a:solidFill>
                            <a:srgbClr val="C00000"/>
                          </a:solidFill>
                        </a:rPr>
                        <a:t> actively to understand.</a:t>
                      </a:r>
                      <a:endParaRPr lang="en-US" sz="2600" b="1" dirty="0" smtClean="0">
                        <a:solidFill>
                          <a:srgbClr val="C00000"/>
                        </a:solidFill>
                      </a:endParaRPr>
                    </a:p>
                    <a:p>
                      <a:endParaRPr lang="en-US"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dirty="0"/>
                    </a:p>
                  </a:txBody>
                  <a:tcPr/>
                </a:tc>
                <a:tc hMerge="1">
                  <a:txBody>
                    <a:bodyPr/>
                    <a:lstStyle/>
                    <a:p>
                      <a:endParaRPr lang="en-US" dirty="0"/>
                    </a:p>
                  </a:txBody>
                  <a:tcPr/>
                </a:tc>
              </a:tr>
              <a:tr h="560765">
                <a:tc>
                  <a:txBody>
                    <a:bodyPr/>
                    <a:lstStyle/>
                    <a:p>
                      <a:pPr algn="ctr"/>
                      <a:r>
                        <a:rPr lang="en-US" b="1" dirty="0" smtClean="0">
                          <a:solidFill>
                            <a:schemeClr val="tx1"/>
                          </a:solidFill>
                        </a:rPr>
                        <a:t>             LOOKS</a:t>
                      </a:r>
                      <a:r>
                        <a:rPr lang="en-US" b="1" baseline="0" dirty="0" smtClean="0">
                          <a:solidFill>
                            <a:schemeClr val="tx1"/>
                          </a:solidFill>
                        </a:rPr>
                        <a:t> LIKE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r>
                        <a:rPr lang="en-US" b="1" dirty="0" smtClean="0">
                          <a:solidFill>
                            <a:schemeClr val="tx1"/>
                          </a:solidFill>
                        </a:rPr>
                        <a:t>            SOUNDS LIKE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r>
                        <a:rPr lang="en-US" b="1" dirty="0" smtClean="0">
                          <a:solidFill>
                            <a:schemeClr val="tx1"/>
                          </a:solidFill>
                        </a:rPr>
                        <a:t>                FEELS LIKE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r>
              <a:tr h="943854">
                <a:tc>
                  <a:txBody>
                    <a:bodyPr/>
                    <a:lstStyle/>
                    <a:p>
                      <a:r>
                        <a:rPr lang="en-US" dirty="0" smtClean="0">
                          <a:solidFill>
                            <a:schemeClr val="tx1"/>
                          </a:solidFill>
                        </a:rPr>
                        <a:t>Eyes on speaker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One person talking</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Calm</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4990">
                <a:tc>
                  <a:txBody>
                    <a:bodyPr/>
                    <a:lstStyle/>
                    <a:p>
                      <a:r>
                        <a:rPr lang="en-US" dirty="0" smtClean="0">
                          <a:solidFill>
                            <a:schemeClr val="tx1"/>
                          </a:solidFill>
                        </a:rPr>
                        <a:t>Head nodding</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en-US" dirty="0" smtClean="0">
                          <a:solidFill>
                            <a:schemeClr val="tx1"/>
                          </a:solidFill>
                        </a:rPr>
                        <a:t>Quiet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en-US" dirty="0" smtClean="0">
                          <a:solidFill>
                            <a:schemeClr val="tx1"/>
                          </a:solidFill>
                        </a:rPr>
                        <a:t>Still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1179817">
                <a:tc>
                  <a:txBody>
                    <a:bodyPr/>
                    <a:lstStyle/>
                    <a:p>
                      <a:r>
                        <a:rPr lang="en-US" dirty="0" smtClean="0">
                          <a:solidFill>
                            <a:schemeClr val="tx1"/>
                          </a:solidFill>
                        </a:rPr>
                        <a:t>No</a:t>
                      </a:r>
                      <a:r>
                        <a:rPr lang="en-US" baseline="0" dirty="0" smtClean="0">
                          <a:solidFill>
                            <a:schemeClr val="tx1"/>
                          </a:solidFill>
                        </a:rPr>
                        <a:t> fidgeting</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No</a:t>
                      </a:r>
                      <a:r>
                        <a:rPr lang="en-US" baseline="0" dirty="0" smtClean="0">
                          <a:solidFill>
                            <a:schemeClr val="tx1"/>
                          </a:solidFill>
                        </a:rPr>
                        <a:t> calling out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Confident that my</a:t>
                      </a:r>
                      <a:r>
                        <a:rPr lang="en-US" baseline="0" dirty="0" smtClean="0">
                          <a:solidFill>
                            <a:schemeClr val="tx1"/>
                          </a:solidFill>
                        </a:rPr>
                        <a:t> ideas are being heard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43854">
                <a:tc>
                  <a:txBody>
                    <a:bodyPr/>
                    <a:lstStyle/>
                    <a:p>
                      <a:r>
                        <a:rPr lang="en-US" dirty="0" smtClean="0">
                          <a:solidFill>
                            <a:schemeClr val="tx1"/>
                          </a:solidFill>
                        </a:rPr>
                        <a:t>Taking notes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No interruptions</a:t>
                      </a: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en-US" dirty="0" smtClean="0">
                          <a:solidFill>
                            <a:schemeClr val="tx1"/>
                          </a:solidFill>
                        </a:rPr>
                        <a:t>Respectful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833768" y="274070"/>
            <a:ext cx="1092725" cy="548473"/>
          </a:xfrm>
          <a:prstGeom prst="rect">
            <a:avLst/>
          </a:prstGeom>
          <a:solidFill>
            <a:srgbClr val="FFFFCC"/>
          </a:solidFill>
          <a:ln>
            <a:noFill/>
          </a:ln>
          <a:extLst/>
        </p:spPr>
      </p:pic>
      <p:pic>
        <p:nvPicPr>
          <p:cNvPr id="1027" name="Picture 3" descr="C:\Users\kmainze1\AppData\Local\Microsoft\Windows\Temporary Internet Files\Content.IE5\OQ94SBZE\MC90023818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1981200"/>
            <a:ext cx="762001" cy="48201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mainze1\AppData\Local\Microsoft\Windows\Temporary Internet Files\Content.IE5\85LY75OV\MC90023819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1905000"/>
            <a:ext cx="423923" cy="64983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mainze1\AppData\Local\Microsoft\Windows\Temporary Internet Files\Content.IE5\85LY75OV\MP900442426[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0200" y="2019300"/>
            <a:ext cx="750530" cy="49888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1125318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74676772"/>
              </p:ext>
            </p:extLst>
          </p:nvPr>
        </p:nvGraphicFramePr>
        <p:xfrm>
          <a:off x="761999" y="650349"/>
          <a:ext cx="7010400" cy="5293250"/>
        </p:xfrm>
        <a:graphic>
          <a:graphicData uri="http://schemas.openxmlformats.org/drawingml/2006/table">
            <a:tbl>
              <a:tblPr firstRow="1" bandRow="1">
                <a:tableStyleId>{5C22544A-7EE6-4342-B048-85BDC9FD1C3A}</a:tableStyleId>
              </a:tblPr>
              <a:tblGrid>
                <a:gridCol w="2336800"/>
                <a:gridCol w="2336800"/>
                <a:gridCol w="2336800"/>
              </a:tblGrid>
              <a:tr h="689533">
                <a:tc gridSpan="3">
                  <a:txBody>
                    <a:bodyPr/>
                    <a:lstStyle/>
                    <a:p>
                      <a:pPr algn="ctr"/>
                      <a:r>
                        <a:rPr lang="en-US" sz="2800" dirty="0" smtClean="0">
                          <a:solidFill>
                            <a:schemeClr val="tx1"/>
                          </a:solidFill>
                        </a:rPr>
                        <a:t>TT-CHART</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hMerge="1">
                  <a:txBody>
                    <a:bodyPr/>
                    <a:lstStyle/>
                    <a:p>
                      <a:endParaRPr lang="en-US"/>
                    </a:p>
                  </a:txBody>
                  <a:tcPr/>
                </a:tc>
                <a:tc hMerge="1">
                  <a:txBody>
                    <a:bodyPr/>
                    <a:lstStyle/>
                    <a:p>
                      <a:endParaRPr lang="en-US"/>
                    </a:p>
                  </a:txBody>
                  <a:tcPr/>
                </a:tc>
              </a:tr>
              <a:tr h="840027">
                <a:tc gridSpan="3">
                  <a:txBody>
                    <a:bodyPr/>
                    <a:lstStyle/>
                    <a:p>
                      <a:r>
                        <a:rPr lang="en-US" b="1" dirty="0" smtClean="0">
                          <a:solidFill>
                            <a:srgbClr val="C00000"/>
                          </a:solidFill>
                        </a:rPr>
                        <a:t>STANDARD: Engage</a:t>
                      </a:r>
                      <a:r>
                        <a:rPr lang="en-US" b="1" baseline="0" dirty="0" smtClean="0">
                          <a:solidFill>
                            <a:srgbClr val="C00000"/>
                          </a:solidFill>
                        </a:rPr>
                        <a:t> with enthusiasm.</a:t>
                      </a:r>
                      <a:endParaRPr lang="en-US" b="1" dirty="0" smtClean="0">
                        <a:solidFill>
                          <a:srgbClr val="C00000"/>
                        </a:solidFill>
                      </a:endParaRPr>
                    </a:p>
                    <a:p>
                      <a:endParaRPr lang="en-US"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dirty="0"/>
                    </a:p>
                  </a:txBody>
                  <a:tcPr/>
                </a:tc>
                <a:tc hMerge="1">
                  <a:txBody>
                    <a:bodyPr/>
                    <a:lstStyle/>
                    <a:p>
                      <a:endParaRPr lang="en-US" dirty="0"/>
                    </a:p>
                  </a:txBody>
                  <a:tcPr/>
                </a:tc>
              </a:tr>
              <a:tr h="486730">
                <a:tc>
                  <a:txBody>
                    <a:bodyPr/>
                    <a:lstStyle/>
                    <a:p>
                      <a:pPr algn="ctr"/>
                      <a:r>
                        <a:rPr lang="en-US" b="1" dirty="0" smtClean="0">
                          <a:solidFill>
                            <a:schemeClr val="tx1"/>
                          </a:solidFill>
                        </a:rPr>
                        <a:t>LOOKS</a:t>
                      </a:r>
                      <a:r>
                        <a:rPr lang="en-US" b="1" baseline="0" dirty="0" smtClean="0">
                          <a:solidFill>
                            <a:schemeClr val="tx1"/>
                          </a:solidFill>
                        </a:rPr>
                        <a:t> LIKE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r>
                        <a:rPr lang="en-US" b="1" dirty="0" smtClean="0">
                          <a:solidFill>
                            <a:schemeClr val="tx1"/>
                          </a:solidFill>
                        </a:rPr>
                        <a:t>SOUNDS LIKE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r>
                        <a:rPr lang="en-US" b="1" dirty="0" smtClean="0">
                          <a:solidFill>
                            <a:schemeClr val="tx1"/>
                          </a:solidFill>
                        </a:rPr>
                        <a:t>FEELS LIKE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r>
              <a:tr h="8192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92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8192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92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sp>
        <p:nvSpPr>
          <p:cNvPr id="10" name="Horizontal Scroll 9"/>
          <p:cNvSpPr/>
          <p:nvPr/>
        </p:nvSpPr>
        <p:spPr>
          <a:xfrm>
            <a:off x="60583" y="116949"/>
            <a:ext cx="1676400" cy="742950"/>
          </a:xfrm>
          <a:prstGeom prst="horizontalScroll">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ACTIVITY</a:t>
            </a:r>
            <a:endParaRPr lang="en-US" b="1" dirty="0"/>
          </a:p>
        </p:txBody>
      </p:sp>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833768" y="274070"/>
            <a:ext cx="1092725" cy="548473"/>
          </a:xfrm>
          <a:prstGeom prst="rect">
            <a:avLst/>
          </a:prstGeom>
          <a:solidFill>
            <a:srgbClr val="FFFFCC"/>
          </a:solidFill>
          <a:ln>
            <a:noFill/>
          </a:ln>
          <a:extLst/>
        </p:spPr>
      </p:pic>
      <p:sp>
        <p:nvSpPr>
          <p:cNvPr id="7" name="Rectangle 6"/>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23846610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35310060"/>
              </p:ext>
            </p:extLst>
          </p:nvPr>
        </p:nvGraphicFramePr>
        <p:xfrm>
          <a:off x="533399" y="650349"/>
          <a:ext cx="7239000" cy="5140850"/>
        </p:xfrm>
        <a:graphic>
          <a:graphicData uri="http://schemas.openxmlformats.org/drawingml/2006/table">
            <a:tbl>
              <a:tblPr firstRow="1" bandRow="1">
                <a:tableStyleId>{5C22544A-7EE6-4342-B048-85BDC9FD1C3A}</a:tableStyleId>
              </a:tblPr>
              <a:tblGrid>
                <a:gridCol w="2413000"/>
                <a:gridCol w="2413000"/>
                <a:gridCol w="2413000"/>
              </a:tblGrid>
              <a:tr h="669680">
                <a:tc gridSpan="3">
                  <a:txBody>
                    <a:bodyPr/>
                    <a:lstStyle/>
                    <a:p>
                      <a:pPr algn="ctr"/>
                      <a:r>
                        <a:rPr lang="en-US" sz="2800" dirty="0" smtClean="0">
                          <a:solidFill>
                            <a:schemeClr val="tx1"/>
                          </a:solidFill>
                        </a:rPr>
                        <a:t>TT-CHART</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hMerge="1">
                  <a:txBody>
                    <a:bodyPr/>
                    <a:lstStyle/>
                    <a:p>
                      <a:endParaRPr lang="en-US"/>
                    </a:p>
                  </a:txBody>
                  <a:tcPr/>
                </a:tc>
                <a:tc hMerge="1">
                  <a:txBody>
                    <a:bodyPr/>
                    <a:lstStyle/>
                    <a:p>
                      <a:endParaRPr lang="en-US"/>
                    </a:p>
                  </a:txBody>
                  <a:tcPr/>
                </a:tc>
              </a:tr>
              <a:tr h="815842">
                <a:tc gridSpan="3">
                  <a:txBody>
                    <a:bodyPr/>
                    <a:lstStyle/>
                    <a:p>
                      <a:r>
                        <a:rPr lang="en-US" b="1" dirty="0" smtClean="0">
                          <a:solidFill>
                            <a:srgbClr val="C00000"/>
                          </a:solidFill>
                        </a:rPr>
                        <a:t>STANDARD: Appreciate</a:t>
                      </a:r>
                      <a:r>
                        <a:rPr lang="en-US" b="1" baseline="0" dirty="0" smtClean="0">
                          <a:solidFill>
                            <a:srgbClr val="C00000"/>
                          </a:solidFill>
                        </a:rPr>
                        <a:t> differences— </a:t>
                      </a:r>
                      <a:r>
                        <a:rPr lang="en-US" b="1" i="1" baseline="0" dirty="0" smtClean="0">
                          <a:solidFill>
                            <a:srgbClr val="C00000"/>
                          </a:solidFill>
                        </a:rPr>
                        <a:t>“Put Ups Only.”</a:t>
                      </a:r>
                    </a:p>
                    <a:p>
                      <a:endParaRPr lang="en-US" b="1" baseline="0" dirty="0" smtClean="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dirty="0"/>
                    </a:p>
                  </a:txBody>
                  <a:tcPr/>
                </a:tc>
                <a:tc hMerge="1">
                  <a:txBody>
                    <a:bodyPr/>
                    <a:lstStyle/>
                    <a:p>
                      <a:endParaRPr lang="en-US" dirty="0"/>
                    </a:p>
                  </a:txBody>
                  <a:tcPr/>
                </a:tc>
              </a:tr>
              <a:tr h="472716">
                <a:tc>
                  <a:txBody>
                    <a:bodyPr/>
                    <a:lstStyle/>
                    <a:p>
                      <a:pPr algn="ctr"/>
                      <a:r>
                        <a:rPr lang="en-US" b="1" dirty="0" smtClean="0">
                          <a:solidFill>
                            <a:schemeClr val="tx1"/>
                          </a:solidFill>
                        </a:rPr>
                        <a:t>LOOKS</a:t>
                      </a:r>
                      <a:r>
                        <a:rPr lang="en-US" b="1" baseline="0" dirty="0" smtClean="0">
                          <a:solidFill>
                            <a:schemeClr val="tx1"/>
                          </a:solidFill>
                        </a:rPr>
                        <a:t> LIKE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r>
                        <a:rPr lang="en-US" b="1" dirty="0" smtClean="0">
                          <a:solidFill>
                            <a:schemeClr val="tx1"/>
                          </a:solidFill>
                        </a:rPr>
                        <a:t>SOUNDS LIKE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r>
                        <a:rPr lang="en-US" b="1" dirty="0" smtClean="0">
                          <a:solidFill>
                            <a:schemeClr val="tx1"/>
                          </a:solidFill>
                        </a:rPr>
                        <a:t>FEELS LIKE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r>
              <a:tr h="795653">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95653">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795653">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95653">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sp>
        <p:nvSpPr>
          <p:cNvPr id="10" name="Horizontal Scroll 9"/>
          <p:cNvSpPr/>
          <p:nvPr/>
        </p:nvSpPr>
        <p:spPr>
          <a:xfrm>
            <a:off x="60583" y="135999"/>
            <a:ext cx="1676400" cy="742950"/>
          </a:xfrm>
          <a:prstGeom prst="horizontalScroll">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ACTIVITY</a:t>
            </a:r>
            <a:endParaRPr lang="en-US" b="1" dirty="0"/>
          </a:p>
        </p:txBody>
      </p:sp>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833768" y="274070"/>
            <a:ext cx="1092725" cy="548473"/>
          </a:xfrm>
          <a:prstGeom prst="rect">
            <a:avLst/>
          </a:prstGeom>
          <a:solidFill>
            <a:srgbClr val="FFFFCC"/>
          </a:solidFill>
          <a:ln>
            <a:noFill/>
          </a:ln>
          <a:extLst/>
        </p:spPr>
      </p:pic>
      <p:sp>
        <p:nvSpPr>
          <p:cNvPr id="7" name="Rectangle 6"/>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0026056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89849292"/>
              </p:ext>
            </p:extLst>
          </p:nvPr>
        </p:nvGraphicFramePr>
        <p:xfrm>
          <a:off x="533399" y="650349"/>
          <a:ext cx="7239000" cy="5217052"/>
        </p:xfrm>
        <a:graphic>
          <a:graphicData uri="http://schemas.openxmlformats.org/drawingml/2006/table">
            <a:tbl>
              <a:tblPr firstRow="1" bandRow="1">
                <a:tableStyleId>{5C22544A-7EE6-4342-B048-85BDC9FD1C3A}</a:tableStyleId>
              </a:tblPr>
              <a:tblGrid>
                <a:gridCol w="2413000"/>
                <a:gridCol w="2413000"/>
                <a:gridCol w="2413000"/>
              </a:tblGrid>
              <a:tr h="679607">
                <a:tc gridSpan="3">
                  <a:txBody>
                    <a:bodyPr/>
                    <a:lstStyle/>
                    <a:p>
                      <a:pPr algn="ctr"/>
                      <a:r>
                        <a:rPr lang="en-US" sz="2800" dirty="0" smtClean="0">
                          <a:solidFill>
                            <a:schemeClr val="tx1"/>
                          </a:solidFill>
                        </a:rPr>
                        <a:t>TT-CHART</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hMerge="1">
                  <a:txBody>
                    <a:bodyPr/>
                    <a:lstStyle/>
                    <a:p>
                      <a:endParaRPr lang="en-US"/>
                    </a:p>
                  </a:txBody>
                  <a:tcPr/>
                </a:tc>
                <a:tc hMerge="1">
                  <a:txBody>
                    <a:bodyPr/>
                    <a:lstStyle/>
                    <a:p>
                      <a:endParaRPr lang="en-US"/>
                    </a:p>
                  </a:txBody>
                  <a:tcPr/>
                </a:tc>
              </a:tr>
              <a:tr h="827934">
                <a:tc gridSpan="3">
                  <a:txBody>
                    <a:bodyPr/>
                    <a:lstStyle/>
                    <a:p>
                      <a:r>
                        <a:rPr lang="en-US" b="1" dirty="0" smtClean="0">
                          <a:solidFill>
                            <a:srgbClr val="C00000"/>
                          </a:solidFill>
                        </a:rPr>
                        <a:t>STANDARD: Offer</a:t>
                      </a:r>
                      <a:r>
                        <a:rPr lang="en-US" b="1" baseline="0" dirty="0" smtClean="0">
                          <a:solidFill>
                            <a:srgbClr val="C00000"/>
                          </a:solidFill>
                        </a:rPr>
                        <a:t> help willingly.</a:t>
                      </a:r>
                      <a:endParaRPr lang="en-US" b="1" dirty="0" smtClean="0">
                        <a:solidFill>
                          <a:srgbClr val="C00000"/>
                        </a:solidFill>
                      </a:endParaRPr>
                    </a:p>
                    <a:p>
                      <a:endParaRPr lang="en-US"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dirty="0"/>
                    </a:p>
                  </a:txBody>
                  <a:tcPr/>
                </a:tc>
                <a:tc hMerge="1">
                  <a:txBody>
                    <a:bodyPr/>
                    <a:lstStyle/>
                    <a:p>
                      <a:endParaRPr lang="en-US" dirty="0"/>
                    </a:p>
                  </a:txBody>
                  <a:tcPr/>
                </a:tc>
              </a:tr>
              <a:tr h="479723">
                <a:tc>
                  <a:txBody>
                    <a:bodyPr/>
                    <a:lstStyle/>
                    <a:p>
                      <a:pPr algn="ctr"/>
                      <a:r>
                        <a:rPr lang="en-US" b="1" dirty="0" smtClean="0">
                          <a:solidFill>
                            <a:schemeClr val="tx1"/>
                          </a:solidFill>
                        </a:rPr>
                        <a:t>LOOKS</a:t>
                      </a:r>
                      <a:r>
                        <a:rPr lang="en-US" b="1" baseline="0" dirty="0" smtClean="0">
                          <a:solidFill>
                            <a:schemeClr val="tx1"/>
                          </a:solidFill>
                        </a:rPr>
                        <a:t> LIKE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r>
                        <a:rPr lang="en-US" b="1" dirty="0" smtClean="0">
                          <a:solidFill>
                            <a:schemeClr val="tx1"/>
                          </a:solidFill>
                        </a:rPr>
                        <a:t>SOUNDS LIKE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r>
                        <a:rPr lang="en-US" b="1" dirty="0" smtClean="0">
                          <a:solidFill>
                            <a:schemeClr val="tx1"/>
                          </a:solidFill>
                        </a:rPr>
                        <a:t>FEELS LIKE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r>
              <a:tr h="807447">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07447">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807447">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07447">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sp>
        <p:nvSpPr>
          <p:cNvPr id="10" name="Horizontal Scroll 9"/>
          <p:cNvSpPr/>
          <p:nvPr/>
        </p:nvSpPr>
        <p:spPr>
          <a:xfrm>
            <a:off x="60583" y="116949"/>
            <a:ext cx="1676400" cy="742950"/>
          </a:xfrm>
          <a:prstGeom prst="horizontalScroll">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ACTIVITY</a:t>
            </a:r>
            <a:endParaRPr lang="en-US" b="1" dirty="0"/>
          </a:p>
        </p:txBody>
      </p:sp>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833768" y="274070"/>
            <a:ext cx="1092725" cy="548473"/>
          </a:xfrm>
          <a:prstGeom prst="rect">
            <a:avLst/>
          </a:prstGeom>
          <a:solidFill>
            <a:srgbClr val="FFFFCC"/>
          </a:solidFill>
          <a:ln>
            <a:noFill/>
          </a:ln>
          <a:extLst/>
        </p:spPr>
      </p:pic>
      <p:sp>
        <p:nvSpPr>
          <p:cNvPr id="7" name="Rectangle 6"/>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39223995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53994767"/>
              </p:ext>
            </p:extLst>
          </p:nvPr>
        </p:nvGraphicFramePr>
        <p:xfrm>
          <a:off x="533399" y="650349"/>
          <a:ext cx="7239000" cy="5217052"/>
        </p:xfrm>
        <a:graphic>
          <a:graphicData uri="http://schemas.openxmlformats.org/drawingml/2006/table">
            <a:tbl>
              <a:tblPr firstRow="1" bandRow="1">
                <a:tableStyleId>{5C22544A-7EE6-4342-B048-85BDC9FD1C3A}</a:tableStyleId>
              </a:tblPr>
              <a:tblGrid>
                <a:gridCol w="2413000"/>
                <a:gridCol w="2413000"/>
                <a:gridCol w="2413000"/>
              </a:tblGrid>
              <a:tr h="679607">
                <a:tc gridSpan="3">
                  <a:txBody>
                    <a:bodyPr/>
                    <a:lstStyle/>
                    <a:p>
                      <a:pPr algn="ctr"/>
                      <a:r>
                        <a:rPr lang="en-US" sz="2800" dirty="0" smtClean="0">
                          <a:solidFill>
                            <a:schemeClr val="tx1"/>
                          </a:solidFill>
                        </a:rPr>
                        <a:t>TT-CHART</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hMerge="1">
                  <a:txBody>
                    <a:bodyPr/>
                    <a:lstStyle/>
                    <a:p>
                      <a:endParaRPr lang="en-US"/>
                    </a:p>
                  </a:txBody>
                  <a:tcPr/>
                </a:tc>
                <a:tc hMerge="1">
                  <a:txBody>
                    <a:bodyPr/>
                    <a:lstStyle/>
                    <a:p>
                      <a:endParaRPr lang="en-US"/>
                    </a:p>
                  </a:txBody>
                  <a:tcPr/>
                </a:tc>
              </a:tr>
              <a:tr h="827934">
                <a:tc gridSpan="3">
                  <a:txBody>
                    <a:bodyPr/>
                    <a:lstStyle/>
                    <a:p>
                      <a:r>
                        <a:rPr lang="en-US" b="1" dirty="0" smtClean="0">
                          <a:solidFill>
                            <a:srgbClr val="C00000"/>
                          </a:solidFill>
                        </a:rPr>
                        <a:t>STANDARD: Check</a:t>
                      </a:r>
                      <a:r>
                        <a:rPr lang="en-US" b="1" baseline="0" dirty="0" smtClean="0">
                          <a:solidFill>
                            <a:srgbClr val="C00000"/>
                          </a:solidFill>
                        </a:rPr>
                        <a:t> performance routinely.</a:t>
                      </a:r>
                      <a:endParaRPr lang="en-US" b="1" dirty="0" smtClean="0">
                        <a:solidFill>
                          <a:srgbClr val="C00000"/>
                        </a:solidFill>
                      </a:endParaRPr>
                    </a:p>
                    <a:p>
                      <a:endParaRPr lang="en-US"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dirty="0"/>
                    </a:p>
                  </a:txBody>
                  <a:tcPr/>
                </a:tc>
                <a:tc hMerge="1">
                  <a:txBody>
                    <a:bodyPr/>
                    <a:lstStyle/>
                    <a:p>
                      <a:endParaRPr lang="en-US" dirty="0"/>
                    </a:p>
                  </a:txBody>
                  <a:tcPr/>
                </a:tc>
              </a:tr>
              <a:tr h="479723">
                <a:tc>
                  <a:txBody>
                    <a:bodyPr/>
                    <a:lstStyle/>
                    <a:p>
                      <a:pPr algn="ctr"/>
                      <a:r>
                        <a:rPr lang="en-US" b="1" dirty="0" smtClean="0">
                          <a:solidFill>
                            <a:schemeClr val="tx1"/>
                          </a:solidFill>
                        </a:rPr>
                        <a:t>LOOKS</a:t>
                      </a:r>
                      <a:r>
                        <a:rPr lang="en-US" b="1" baseline="0" dirty="0" smtClean="0">
                          <a:solidFill>
                            <a:schemeClr val="tx1"/>
                          </a:solidFill>
                        </a:rPr>
                        <a:t> LIKE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r>
                        <a:rPr lang="en-US" b="1" dirty="0" smtClean="0">
                          <a:solidFill>
                            <a:schemeClr val="tx1"/>
                          </a:solidFill>
                        </a:rPr>
                        <a:t>SOUNDS LIKE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r>
                        <a:rPr lang="en-US" b="1" dirty="0" smtClean="0">
                          <a:solidFill>
                            <a:schemeClr val="tx1"/>
                          </a:solidFill>
                        </a:rPr>
                        <a:t>FEELS LIKE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r>
              <a:tr h="807447">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07447">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807447">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07447">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sp>
        <p:nvSpPr>
          <p:cNvPr id="10" name="Horizontal Scroll 9"/>
          <p:cNvSpPr/>
          <p:nvPr/>
        </p:nvSpPr>
        <p:spPr>
          <a:xfrm>
            <a:off x="60583" y="174099"/>
            <a:ext cx="1676400" cy="742950"/>
          </a:xfrm>
          <a:prstGeom prst="horizontalScroll">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ACTIVITY</a:t>
            </a:r>
            <a:endParaRPr lang="en-US" b="1" dirty="0"/>
          </a:p>
        </p:txBody>
      </p:sp>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833768" y="274070"/>
            <a:ext cx="1092725" cy="548473"/>
          </a:xfrm>
          <a:prstGeom prst="rect">
            <a:avLst/>
          </a:prstGeom>
          <a:solidFill>
            <a:srgbClr val="FFFFCC"/>
          </a:solidFill>
          <a:ln>
            <a:noFill/>
          </a:ln>
          <a:extLst/>
        </p:spPr>
      </p:pic>
      <p:sp>
        <p:nvSpPr>
          <p:cNvPr id="7" name="Rectangle 6"/>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9415823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91853545"/>
              </p:ext>
            </p:extLst>
          </p:nvPr>
        </p:nvGraphicFramePr>
        <p:xfrm>
          <a:off x="533399" y="650347"/>
          <a:ext cx="7239000" cy="5293252"/>
        </p:xfrm>
        <a:graphic>
          <a:graphicData uri="http://schemas.openxmlformats.org/drawingml/2006/table">
            <a:tbl>
              <a:tblPr firstRow="1" bandRow="1">
                <a:tableStyleId>{5C22544A-7EE6-4342-B048-85BDC9FD1C3A}</a:tableStyleId>
              </a:tblPr>
              <a:tblGrid>
                <a:gridCol w="2413000"/>
                <a:gridCol w="2413000"/>
                <a:gridCol w="2413000"/>
              </a:tblGrid>
              <a:tr h="666366">
                <a:tc gridSpan="3">
                  <a:txBody>
                    <a:bodyPr/>
                    <a:lstStyle/>
                    <a:p>
                      <a:pPr algn="ctr"/>
                      <a:r>
                        <a:rPr lang="en-US" sz="2800" dirty="0" smtClean="0">
                          <a:solidFill>
                            <a:schemeClr val="tx1"/>
                          </a:solidFill>
                        </a:rPr>
                        <a:t>TT-CHART</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hMerge="1">
                  <a:txBody>
                    <a:bodyPr/>
                    <a:lstStyle/>
                    <a:p>
                      <a:endParaRPr lang="en-US"/>
                    </a:p>
                  </a:txBody>
                  <a:tcPr/>
                </a:tc>
                <a:tc hMerge="1">
                  <a:txBody>
                    <a:bodyPr/>
                    <a:lstStyle/>
                    <a:p>
                      <a:endParaRPr lang="en-US"/>
                    </a:p>
                  </a:txBody>
                  <a:tcPr/>
                </a:tc>
              </a:tr>
              <a:tr h="98964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C00000"/>
                          </a:solidFill>
                        </a:rPr>
                        <a:t>STANDARD: </a:t>
                      </a:r>
                      <a:r>
                        <a:rPr lang="en-US" sz="1800" b="1" i="0" u="none" baseline="0" dirty="0" smtClean="0">
                          <a:solidFill>
                            <a:srgbClr val="C00000"/>
                          </a:solidFill>
                          <a:effectLst/>
                        </a:rPr>
                        <a:t>Explain what you’ve learned to your </a:t>
                      </a:r>
                      <a:r>
                        <a:rPr lang="en-US" sz="1800" b="1" i="1" u="none" baseline="0" dirty="0" smtClean="0">
                          <a:solidFill>
                            <a:srgbClr val="C00000"/>
                          </a:solidFill>
                          <a:effectLst/>
                        </a:rPr>
                        <a:t>Family Team Member.</a:t>
                      </a:r>
                      <a:endParaRPr lang="en-US" b="1" dirty="0" smtClean="0">
                        <a:solidFill>
                          <a:srgbClr val="C00000"/>
                        </a:solidFill>
                      </a:endParaRPr>
                    </a:p>
                    <a:p>
                      <a:endParaRPr lang="en-US"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dirty="0"/>
                    </a:p>
                  </a:txBody>
                  <a:tcPr/>
                </a:tc>
                <a:tc hMerge="1">
                  <a:txBody>
                    <a:bodyPr/>
                    <a:lstStyle/>
                    <a:p>
                      <a:endParaRPr lang="en-US" dirty="0"/>
                    </a:p>
                  </a:txBody>
                  <a:tcPr/>
                </a:tc>
              </a:tr>
              <a:tr h="470377">
                <a:tc>
                  <a:txBody>
                    <a:bodyPr/>
                    <a:lstStyle/>
                    <a:p>
                      <a:pPr algn="ctr"/>
                      <a:r>
                        <a:rPr lang="en-US" b="1" dirty="0" smtClean="0">
                          <a:solidFill>
                            <a:schemeClr val="tx1"/>
                          </a:solidFill>
                        </a:rPr>
                        <a:t>LOOKS</a:t>
                      </a:r>
                      <a:r>
                        <a:rPr lang="en-US" b="1" baseline="0" dirty="0" smtClean="0">
                          <a:solidFill>
                            <a:schemeClr val="tx1"/>
                          </a:solidFill>
                        </a:rPr>
                        <a:t> LIKE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r>
                        <a:rPr lang="en-US" b="1" dirty="0" smtClean="0">
                          <a:solidFill>
                            <a:schemeClr val="tx1"/>
                          </a:solidFill>
                        </a:rPr>
                        <a:t>SOUNDS LIKE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r>
                        <a:rPr lang="en-US" b="1" dirty="0" smtClean="0">
                          <a:solidFill>
                            <a:schemeClr val="tx1"/>
                          </a:solidFill>
                        </a:rPr>
                        <a:t>FEELS LIKE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r>
              <a:tr h="791716">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91716">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791716">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91716">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sp>
        <p:nvSpPr>
          <p:cNvPr id="10" name="Horizontal Scroll 9"/>
          <p:cNvSpPr/>
          <p:nvPr/>
        </p:nvSpPr>
        <p:spPr>
          <a:xfrm>
            <a:off x="60583" y="155049"/>
            <a:ext cx="1676400" cy="742950"/>
          </a:xfrm>
          <a:prstGeom prst="horizontalScroll">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ACTIVITY</a:t>
            </a:r>
            <a:endParaRPr lang="en-US" b="1" dirty="0"/>
          </a:p>
        </p:txBody>
      </p:sp>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833768" y="274070"/>
            <a:ext cx="1092725" cy="548473"/>
          </a:xfrm>
          <a:prstGeom prst="rect">
            <a:avLst/>
          </a:prstGeom>
          <a:solidFill>
            <a:srgbClr val="FFFFCC"/>
          </a:solidFill>
          <a:ln>
            <a:noFill/>
          </a:ln>
          <a:extLst/>
        </p:spPr>
      </p:pic>
      <p:sp>
        <p:nvSpPr>
          <p:cNvPr id="7" name="Rectangle 6"/>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3381558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19041" y="-166336"/>
            <a:ext cx="9144000" cy="646331"/>
          </a:xfrm>
          <a:solidFill>
            <a:srgbClr val="FFC000"/>
          </a:solidFill>
          <a:ln>
            <a:solidFill>
              <a:srgbClr val="FFFF00"/>
            </a:solidFill>
          </a:ln>
        </p:spPr>
        <p:txBody>
          <a:bodyPr wrap="square">
            <a:spAutoFit/>
          </a:bodyPr>
          <a:lstStyle/>
          <a:p>
            <a:r>
              <a:rPr lang="en-US" sz="3600" b="1" dirty="0" err="1"/>
              <a:t>SET-Up</a:t>
            </a:r>
            <a:endParaRPr lang="en-US" sz="3600" b="1" dirty="0"/>
          </a:p>
        </p:txBody>
      </p:sp>
      <p:sp>
        <p:nvSpPr>
          <p:cNvPr id="72706" name="Rectangle 3"/>
          <p:cNvSpPr>
            <a:spLocks noGrp="1" noChangeArrowheads="1"/>
          </p:cNvSpPr>
          <p:nvPr>
            <p:ph idx="1"/>
          </p:nvPr>
        </p:nvSpPr>
        <p:spPr>
          <a:xfrm>
            <a:off x="203200" y="1668008"/>
            <a:ext cx="8534400" cy="4144963"/>
          </a:xfrm>
        </p:spPr>
        <p:txBody>
          <a:bodyPr/>
          <a:lstStyle/>
          <a:p>
            <a:pPr marL="0" indent="0">
              <a:buNone/>
              <a:defRPr/>
            </a:pPr>
            <a:endParaRPr lang="en-US" sz="1400" dirty="0" smtClean="0"/>
          </a:p>
          <a:p>
            <a:pPr marL="228600" indent="-228600">
              <a:spcBef>
                <a:spcPct val="0"/>
              </a:spcBef>
              <a:buFont typeface="+mj-lt"/>
              <a:buAutoNum type="arabicPeriod" startAt="6"/>
              <a:defRPr/>
            </a:pPr>
            <a:endParaRPr lang="en-US" sz="1400" dirty="0" smtClean="0"/>
          </a:p>
        </p:txBody>
      </p:sp>
      <p:graphicFrame>
        <p:nvGraphicFramePr>
          <p:cNvPr id="35" name="Content Placeholder 3"/>
          <p:cNvGraphicFramePr>
            <a:graphicFrameLocks/>
          </p:cNvGraphicFramePr>
          <p:nvPr>
            <p:extLst>
              <p:ext uri="{D42A27DB-BD31-4B8C-83A1-F6EECF244321}">
                <p14:modId xmlns:p14="http://schemas.microsoft.com/office/powerpoint/2010/main" val="2106161040"/>
              </p:ext>
            </p:extLst>
          </p:nvPr>
        </p:nvGraphicFramePr>
        <p:xfrm>
          <a:off x="707403" y="609600"/>
          <a:ext cx="7861300" cy="4904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 name="Up Ribbon 35"/>
          <p:cNvSpPr/>
          <p:nvPr/>
        </p:nvSpPr>
        <p:spPr>
          <a:xfrm>
            <a:off x="1993900" y="5486400"/>
            <a:ext cx="5181600" cy="685800"/>
          </a:xfrm>
          <a:prstGeom prst="ribbon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33CC"/>
                </a:solidFill>
              </a:rPr>
              <a:t>   </a:t>
            </a:r>
          </a:p>
          <a:p>
            <a:pPr algn="ctr"/>
            <a:r>
              <a:rPr lang="en-US" b="1" dirty="0" smtClean="0">
                <a:solidFill>
                  <a:schemeClr val="tx1"/>
                </a:solidFill>
              </a:rPr>
              <a:t>READY TO LEARN TIME:</a:t>
            </a:r>
          </a:p>
          <a:p>
            <a:pPr algn="ctr"/>
            <a:endParaRPr lang="en-US" b="1" dirty="0" smtClean="0">
              <a:solidFill>
                <a:schemeClr val="tx1"/>
              </a:solidFill>
            </a:endParaRPr>
          </a:p>
          <a:p>
            <a:pPr algn="ctr"/>
            <a:endParaRPr lang="en-US" b="1" dirty="0">
              <a:solidFill>
                <a:srgbClr val="FFC000"/>
              </a:solidFill>
            </a:endParaRPr>
          </a:p>
        </p:txBody>
      </p:sp>
      <p:sp>
        <p:nvSpPr>
          <p:cNvPr id="2" name="TextBox 1"/>
          <p:cNvSpPr txBox="1"/>
          <p:nvPr/>
        </p:nvSpPr>
        <p:spPr>
          <a:xfrm>
            <a:off x="7010400" y="823667"/>
            <a:ext cx="1092200" cy="646331"/>
          </a:xfrm>
          <a:prstGeom prst="rect">
            <a:avLst/>
          </a:prstGeom>
          <a:noFill/>
        </p:spPr>
        <p:txBody>
          <a:bodyPr wrap="square" rtlCol="0">
            <a:spAutoFit/>
          </a:bodyPr>
          <a:lstStyle/>
          <a:p>
            <a:r>
              <a:rPr lang="en-US" b="1" smtClean="0"/>
              <a:t>DATE 8/4/15</a:t>
            </a:r>
            <a:endParaRPr lang="en-US" b="1" dirty="0"/>
          </a:p>
        </p:txBody>
      </p:sp>
      <p:pic>
        <p:nvPicPr>
          <p:cNvPr id="11"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518153" flipH="1">
            <a:off x="-17148" y="-452022"/>
            <a:ext cx="1098102" cy="11051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518153" flipH="1">
            <a:off x="8008384" y="-390789"/>
            <a:ext cx="1095239" cy="109523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82645840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4350625" y="3244334"/>
            <a:ext cx="184731" cy="369332"/>
          </a:xfrm>
          <a:prstGeom prst="rect">
            <a:avLst/>
          </a:prstGeom>
        </p:spPr>
        <p:txBody>
          <a:bodyPr wrap="none">
            <a:spAutoFit/>
          </a:bodyPr>
          <a:lstStyle/>
          <a:p>
            <a:pPr lvl="0"/>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93542420"/>
              </p:ext>
            </p:extLst>
          </p:nvPr>
        </p:nvGraphicFramePr>
        <p:xfrm>
          <a:off x="533399" y="650349"/>
          <a:ext cx="8077200" cy="5293250"/>
        </p:xfrm>
        <a:graphic>
          <a:graphicData uri="http://schemas.openxmlformats.org/drawingml/2006/table">
            <a:tbl>
              <a:tblPr firstRow="1" bandRow="1">
                <a:tableStyleId>{5C22544A-7EE6-4342-B048-85BDC9FD1C3A}</a:tableStyleId>
              </a:tblPr>
              <a:tblGrid>
                <a:gridCol w="2692400"/>
                <a:gridCol w="2692400"/>
                <a:gridCol w="2692400"/>
              </a:tblGrid>
              <a:tr h="689533">
                <a:tc gridSpan="3">
                  <a:txBody>
                    <a:bodyPr/>
                    <a:lstStyle/>
                    <a:p>
                      <a:pPr algn="ctr"/>
                      <a:r>
                        <a:rPr lang="en-US" sz="2800" dirty="0" smtClean="0">
                          <a:solidFill>
                            <a:schemeClr val="tx1"/>
                          </a:solidFill>
                        </a:rPr>
                        <a:t>TT-CHART</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hMerge="1">
                  <a:txBody>
                    <a:bodyPr/>
                    <a:lstStyle/>
                    <a:p>
                      <a:endParaRPr lang="en-US"/>
                    </a:p>
                  </a:txBody>
                  <a:tcPr/>
                </a:tc>
                <a:tc hMerge="1">
                  <a:txBody>
                    <a:bodyPr/>
                    <a:lstStyle/>
                    <a:p>
                      <a:endParaRPr lang="en-US"/>
                    </a:p>
                  </a:txBody>
                  <a:tcPr/>
                </a:tc>
              </a:tr>
              <a:tr h="84002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C00000"/>
                          </a:solidFill>
                        </a:rPr>
                        <a:t>STANDARD:</a:t>
                      </a:r>
                    </a:p>
                    <a:p>
                      <a:endParaRPr lang="en-US" dirty="0">
                        <a:solidFill>
                          <a:srgbClr val="FFC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dirty="0"/>
                    </a:p>
                  </a:txBody>
                  <a:tcPr/>
                </a:tc>
                <a:tc hMerge="1">
                  <a:txBody>
                    <a:bodyPr/>
                    <a:lstStyle/>
                    <a:p>
                      <a:endParaRPr lang="en-US" dirty="0"/>
                    </a:p>
                  </a:txBody>
                  <a:tcPr/>
                </a:tc>
              </a:tr>
              <a:tr h="486730">
                <a:tc>
                  <a:txBody>
                    <a:bodyPr/>
                    <a:lstStyle/>
                    <a:p>
                      <a:pPr algn="ctr"/>
                      <a:r>
                        <a:rPr lang="en-US" b="1" dirty="0" smtClean="0">
                          <a:solidFill>
                            <a:schemeClr val="tx1"/>
                          </a:solidFill>
                        </a:rPr>
                        <a:t>LOOKS</a:t>
                      </a:r>
                      <a:r>
                        <a:rPr lang="en-US" b="1" baseline="0" dirty="0" smtClean="0">
                          <a:solidFill>
                            <a:schemeClr val="tx1"/>
                          </a:solidFill>
                        </a:rPr>
                        <a:t> LIKE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r>
                        <a:rPr lang="en-US" b="1" dirty="0" smtClean="0">
                          <a:solidFill>
                            <a:schemeClr val="tx1"/>
                          </a:solidFill>
                        </a:rPr>
                        <a:t>SOUNDS LIKE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c>
                  <a:txBody>
                    <a:bodyPr/>
                    <a:lstStyle/>
                    <a:p>
                      <a:pPr algn="ctr"/>
                      <a:r>
                        <a:rPr lang="en-US" b="1" dirty="0" smtClean="0">
                          <a:solidFill>
                            <a:schemeClr val="tx1"/>
                          </a:solidFill>
                        </a:rPr>
                        <a:t>FEELS LIKE</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869"/>
                    </a:solidFill>
                  </a:tcPr>
                </a:tc>
              </a:tr>
              <a:tr h="8192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92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8192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92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833768" y="274070"/>
            <a:ext cx="1092725" cy="548473"/>
          </a:xfrm>
          <a:prstGeom prst="rect">
            <a:avLst/>
          </a:prstGeom>
          <a:solidFill>
            <a:srgbClr val="FFFFCC"/>
          </a:solidFill>
          <a:ln>
            <a:noFill/>
          </a:ln>
          <a:extLst/>
        </p:spPr>
      </p:pic>
      <p:sp>
        <p:nvSpPr>
          <p:cNvPr id="7" name="Rectangle 6"/>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47559" flipH="1">
            <a:off x="270602" y="274070"/>
            <a:ext cx="1092725" cy="548473"/>
          </a:xfrm>
          <a:prstGeom prst="rect">
            <a:avLst/>
          </a:prstGeom>
          <a:solidFill>
            <a:srgbClr val="FFFFCC"/>
          </a:solidFill>
          <a:ln>
            <a:noFill/>
          </a:ln>
          <a:extLst/>
        </p:spPr>
      </p:pic>
    </p:spTree>
    <p:extLst>
      <p:ext uri="{BB962C8B-B14F-4D97-AF65-F5344CB8AC3E}">
        <p14:creationId xmlns:p14="http://schemas.microsoft.com/office/powerpoint/2010/main" val="2905994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712631" y="1433977"/>
            <a:ext cx="5765800" cy="769441"/>
          </a:xfrm>
          <a:prstGeom prst="rect">
            <a:avLst/>
          </a:prstGeom>
          <a:solidFill>
            <a:schemeClr val="tx1"/>
          </a:solidFill>
        </p:spPr>
        <p:txBody>
          <a:bodyPr wrap="square" rtlCol="0">
            <a:spAutoFit/>
          </a:bodyPr>
          <a:lstStyle/>
          <a:p>
            <a:pPr algn="ctr"/>
            <a:r>
              <a:rPr lang="en-US" sz="4400" b="1" dirty="0" smtClean="0">
                <a:solidFill>
                  <a:schemeClr val="bg1"/>
                </a:solidFill>
              </a:rPr>
              <a:t>JUST FOR ME </a:t>
            </a:r>
          </a:p>
        </p:txBody>
      </p:sp>
      <p:grpSp>
        <p:nvGrpSpPr>
          <p:cNvPr id="14" name="Group 13"/>
          <p:cNvGrpSpPr/>
          <p:nvPr/>
        </p:nvGrpSpPr>
        <p:grpSpPr>
          <a:xfrm>
            <a:off x="468660" y="21012"/>
            <a:ext cx="8153400" cy="1295400"/>
            <a:chOff x="301359" y="-76200"/>
            <a:chExt cx="8153400" cy="1295400"/>
          </a:xfrm>
        </p:grpSpPr>
        <p:sp>
          <p:nvSpPr>
            <p:cNvPr id="15" name="Flowchart: Process 14"/>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6" name="Group 15"/>
            <p:cNvGrpSpPr/>
            <p:nvPr/>
          </p:nvGrpSpPr>
          <p:grpSpPr>
            <a:xfrm>
              <a:off x="7230220" y="50064"/>
              <a:ext cx="1182221" cy="952431"/>
              <a:chOff x="7230220" y="50064"/>
              <a:chExt cx="1182221" cy="952431"/>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30220"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22" name="Hexagon 21"/>
          <p:cNvSpPr/>
          <p:nvPr/>
        </p:nvSpPr>
        <p:spPr>
          <a:xfrm>
            <a:off x="616703" y="15440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pic>
        <p:nvPicPr>
          <p:cNvPr id="18" name="Picture 17" descr="C:\Users\kmainze1\AppData\Local\Microsoft\Windows\Temporary Internet Files\Content.IE5\Q2XK3FV5\MC900292112[1].w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8930" y="3581400"/>
            <a:ext cx="1180869" cy="1357448"/>
          </a:xfrm>
          <a:prstGeom prst="rect">
            <a:avLst/>
          </a:prstGeom>
          <a:noFill/>
          <a:ln>
            <a:noFill/>
          </a:ln>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2640" y="4260124"/>
            <a:ext cx="1165159" cy="1245327"/>
          </a:xfrm>
          <a:prstGeom prst="rect">
            <a:avLst/>
          </a:prstGeom>
        </p:spPr>
      </p:pic>
      <p:pic>
        <p:nvPicPr>
          <p:cNvPr id="21" name="Picture 20" descr="C:\Users\kmainze1\AppData\Local\Microsoft\Windows\Temporary Internet Files\Content.IE5\CZC3SSXC\MC900355323[1].wm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2800" y="3449779"/>
            <a:ext cx="1397960" cy="1620690"/>
          </a:xfrm>
          <a:prstGeom prst="rect">
            <a:avLst/>
          </a:prstGeom>
          <a:noFill/>
          <a:ln>
            <a:noFill/>
          </a:ln>
        </p:spPr>
      </p:pic>
      <p:sp>
        <p:nvSpPr>
          <p:cNvPr id="23" name="Rectangle 22"/>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41209145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712631" y="1433977"/>
            <a:ext cx="5765800" cy="769441"/>
          </a:xfrm>
          <a:prstGeom prst="rect">
            <a:avLst/>
          </a:prstGeom>
          <a:solidFill>
            <a:schemeClr val="tx1"/>
          </a:solidFill>
        </p:spPr>
        <p:txBody>
          <a:bodyPr wrap="square" rtlCol="0">
            <a:spAutoFit/>
          </a:bodyPr>
          <a:lstStyle/>
          <a:p>
            <a:pPr algn="ctr"/>
            <a:r>
              <a:rPr lang="en-US" sz="4400" b="1" dirty="0" smtClean="0">
                <a:solidFill>
                  <a:schemeClr val="bg1"/>
                </a:solidFill>
              </a:rPr>
              <a:t>JUST FOR ME </a:t>
            </a:r>
          </a:p>
        </p:txBody>
      </p:sp>
      <p:grpSp>
        <p:nvGrpSpPr>
          <p:cNvPr id="14" name="Group 13"/>
          <p:cNvGrpSpPr/>
          <p:nvPr/>
        </p:nvGrpSpPr>
        <p:grpSpPr>
          <a:xfrm>
            <a:off x="468660" y="21012"/>
            <a:ext cx="8153400" cy="1295400"/>
            <a:chOff x="301359" y="-76200"/>
            <a:chExt cx="8153400" cy="1295400"/>
          </a:xfrm>
        </p:grpSpPr>
        <p:sp>
          <p:nvSpPr>
            <p:cNvPr id="15" name="Flowchart: Process 14"/>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6" name="Group 15"/>
            <p:cNvGrpSpPr/>
            <p:nvPr/>
          </p:nvGrpSpPr>
          <p:grpSpPr>
            <a:xfrm>
              <a:off x="7230220" y="50064"/>
              <a:ext cx="1182221" cy="952431"/>
              <a:chOff x="7230220" y="50064"/>
              <a:chExt cx="1182221" cy="952431"/>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30220"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22" name="Hexagon 21"/>
          <p:cNvSpPr/>
          <p:nvPr/>
        </p:nvSpPr>
        <p:spPr>
          <a:xfrm>
            <a:off x="616703" y="15440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pic>
        <p:nvPicPr>
          <p:cNvPr id="18" name="Picture 17" descr="C:\Users\kmainze1\AppData\Local\Microsoft\Windows\Temporary Internet Files\Content.IE5\Q2XK3FV5\MC900292112[1].w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42" y="5638800"/>
            <a:ext cx="545158" cy="595448"/>
          </a:xfrm>
          <a:prstGeom prst="rect">
            <a:avLst/>
          </a:prstGeom>
          <a:noFill/>
          <a:ln>
            <a:noFill/>
          </a:ln>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2460" y="5570377"/>
            <a:ext cx="685800" cy="685800"/>
          </a:xfrm>
          <a:prstGeom prst="rect">
            <a:avLst/>
          </a:prstGeom>
        </p:spPr>
      </p:pic>
      <p:pic>
        <p:nvPicPr>
          <p:cNvPr id="21" name="Picture 20" descr="C:\Users\kmainze1\AppData\Local\Microsoft\Windows\Temporary Internet Files\Content.IE5\CZC3SSXC\MC900355323[1].wm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0" y="5505451"/>
            <a:ext cx="699044" cy="750726"/>
          </a:xfrm>
          <a:prstGeom prst="rect">
            <a:avLst/>
          </a:prstGeom>
          <a:noFill/>
          <a:ln>
            <a:noFill/>
          </a:ln>
        </p:spPr>
      </p:pic>
      <p:graphicFrame>
        <p:nvGraphicFramePr>
          <p:cNvPr id="25" name="Table 24"/>
          <p:cNvGraphicFramePr>
            <a:graphicFrameLocks noGrp="1"/>
          </p:cNvGraphicFramePr>
          <p:nvPr>
            <p:extLst>
              <p:ext uri="{D42A27DB-BD31-4B8C-83A1-F6EECF244321}">
                <p14:modId xmlns:p14="http://schemas.microsoft.com/office/powerpoint/2010/main" val="4120689222"/>
              </p:ext>
            </p:extLst>
          </p:nvPr>
        </p:nvGraphicFramePr>
        <p:xfrm>
          <a:off x="0" y="2330668"/>
          <a:ext cx="9144000" cy="3205480"/>
        </p:xfrm>
        <a:graphic>
          <a:graphicData uri="http://schemas.openxmlformats.org/drawingml/2006/table">
            <a:tbl>
              <a:tblPr firstRow="1" bandRow="1">
                <a:tableStyleId>{8EC20E35-A176-4012-BC5E-935CFFF8708E}</a:tableStyleId>
              </a:tblPr>
              <a:tblGrid>
                <a:gridCol w="3048000"/>
                <a:gridCol w="3048000"/>
                <a:gridCol w="3048000"/>
              </a:tblGrid>
              <a:tr h="370840">
                <a:tc>
                  <a:txBody>
                    <a:bodyPr/>
                    <a:lstStyle/>
                    <a:p>
                      <a:r>
                        <a:rPr lang="en-US" dirty="0" smtClean="0"/>
                        <a:t>Topic</a:t>
                      </a:r>
                      <a:endParaRPr lang="en-US" dirty="0"/>
                    </a:p>
                  </a:txBody>
                  <a:tcPr/>
                </a:tc>
                <a:tc>
                  <a:txBody>
                    <a:bodyPr/>
                    <a:lstStyle/>
                    <a:p>
                      <a:r>
                        <a:rPr lang="en-US" dirty="0" smtClean="0"/>
                        <a:t>Description</a:t>
                      </a:r>
                      <a:endParaRPr lang="en-US" dirty="0"/>
                    </a:p>
                  </a:txBody>
                  <a:tcPr/>
                </a:tc>
                <a:tc>
                  <a:txBody>
                    <a:bodyPr/>
                    <a:lstStyle/>
                    <a:p>
                      <a:r>
                        <a:rPr lang="en-US" dirty="0" smtClean="0"/>
                        <a:t>BUZzzz Learning Community</a:t>
                      </a:r>
                      <a:endParaRPr lang="en-US" dirty="0"/>
                    </a:p>
                  </a:txBody>
                  <a:tcPr/>
                </a:tc>
              </a:tr>
              <a:tr h="370840">
                <a:tc>
                  <a:txBody>
                    <a:bodyPr/>
                    <a:lstStyle/>
                    <a:p>
                      <a:pPr marL="400050" indent="-400050">
                        <a:buAutoNum type="romanUcPeriod"/>
                      </a:pPr>
                      <a:r>
                        <a:rPr lang="en-US" b="1" dirty="0" smtClean="0">
                          <a:solidFill>
                            <a:srgbClr val="C00000"/>
                          </a:solidFill>
                        </a:rPr>
                        <a:t>Family Engagement</a:t>
                      </a:r>
                    </a:p>
                    <a:p>
                      <a:pPr marL="400050" marR="0" lvl="0" indent="-400050" algn="l" defTabSz="914400" rtl="0" eaLnBrk="1" fontAlgn="auto" latinLnBrk="0" hangingPunct="1">
                        <a:lnSpc>
                          <a:spcPct val="100000"/>
                        </a:lnSpc>
                        <a:spcBef>
                          <a:spcPts val="0"/>
                        </a:spcBef>
                        <a:spcAft>
                          <a:spcPts val="0"/>
                        </a:spcAft>
                        <a:buClrTx/>
                        <a:buSzTx/>
                        <a:buFont typeface="Arial" pitchFamily="34" charset="0"/>
                        <a:buNone/>
                        <a:tabLst/>
                        <a:defRPr/>
                      </a:pPr>
                      <a:r>
                        <a:rPr lang="en-US" b="1" dirty="0" smtClean="0">
                          <a:solidFill>
                            <a:srgbClr val="C00000"/>
                          </a:solidFill>
                        </a:rPr>
                        <a:t>        Area:  School Outreach </a:t>
                      </a:r>
                      <a:endParaRPr lang="en-US" b="1" dirty="0">
                        <a:solidFill>
                          <a:srgbClr val="C00000"/>
                        </a:solidFill>
                      </a:endParaRPr>
                    </a:p>
                  </a:txBody>
                  <a:tcPr/>
                </a:tc>
                <a:tc>
                  <a:txBody>
                    <a:bodyPr/>
                    <a:lstStyle/>
                    <a:p>
                      <a:pPr>
                        <a:buFont typeface="Arial" pitchFamily="34" charset="0"/>
                        <a:buChar char="•"/>
                      </a:pPr>
                      <a:r>
                        <a:rPr lang="en-US" sz="1400" dirty="0" smtClean="0"/>
                        <a:t> Frequent</a:t>
                      </a:r>
                      <a:r>
                        <a:rPr lang="en-US" sz="1400" baseline="0" dirty="0" smtClean="0"/>
                        <a:t> two-way communication activities that allow children to show families what they’ve learned.</a:t>
                      </a:r>
                      <a:endParaRPr lang="en-US" sz="1400" dirty="0"/>
                    </a:p>
                  </a:txBody>
                  <a:tcPr/>
                </a:tc>
                <a:tc>
                  <a:txBody>
                    <a:bodyPr/>
                    <a:lstStyle/>
                    <a:p>
                      <a:r>
                        <a:rPr lang="en-US" sz="1400" i="1" dirty="0" smtClean="0"/>
                        <a:t>Expectations</a:t>
                      </a:r>
                      <a:r>
                        <a:rPr lang="en-US" sz="1400" dirty="0" smtClean="0"/>
                        <a:t> – Answer the </a:t>
                      </a:r>
                      <a:r>
                        <a:rPr lang="en-US" sz="1400" b="1" dirty="0" smtClean="0"/>
                        <a:t>Challenge</a:t>
                      </a:r>
                      <a:r>
                        <a:rPr lang="en-US" sz="1400" b="1" baseline="0" dirty="0" smtClean="0"/>
                        <a:t> Question</a:t>
                      </a:r>
                      <a:r>
                        <a:rPr lang="en-US" sz="1400" baseline="0" dirty="0" smtClean="0"/>
                        <a:t> and share with family</a:t>
                      </a:r>
                    </a:p>
                    <a:p>
                      <a:r>
                        <a:rPr lang="en-US" sz="1400" i="1" baseline="0" dirty="0" smtClean="0"/>
                        <a:t>Standard</a:t>
                      </a:r>
                      <a:r>
                        <a:rPr lang="en-US" sz="1400" baseline="0" dirty="0" smtClean="0"/>
                        <a:t> – Explain what you’ve learned</a:t>
                      </a:r>
                      <a:endParaRPr lang="en-US" sz="1400" dirty="0"/>
                    </a:p>
                  </a:txBody>
                  <a:tcPr/>
                </a:tc>
              </a:tr>
              <a:tr h="370840">
                <a:tc>
                  <a:txBody>
                    <a:bodyPr/>
                    <a:lstStyle/>
                    <a:p>
                      <a:r>
                        <a:rPr lang="en-US" b="1" dirty="0" smtClean="0">
                          <a:solidFill>
                            <a:srgbClr val="C00000"/>
                          </a:solidFill>
                        </a:rPr>
                        <a:t>II.     UDL</a:t>
                      </a:r>
                      <a:endParaRPr lang="en-US" b="1" dirty="0">
                        <a:solidFill>
                          <a:srgbClr val="C00000"/>
                        </a:solidFill>
                      </a:endParaRPr>
                    </a:p>
                  </a:txBody>
                  <a:tcPr/>
                </a:tc>
                <a:tc>
                  <a:txBody>
                    <a:bodyPr/>
                    <a:lstStyle/>
                    <a:p>
                      <a:pPr>
                        <a:buFont typeface="Arial" pitchFamily="34" charset="0"/>
                        <a:buChar char="•"/>
                      </a:pPr>
                      <a:r>
                        <a:rPr lang="en-US" sz="1400" dirty="0" smtClean="0"/>
                        <a:t> Present information</a:t>
                      </a:r>
                      <a:r>
                        <a:rPr lang="en-US" sz="1400" baseline="0" dirty="0" smtClean="0"/>
                        <a:t> and content in different ways</a:t>
                      </a:r>
                    </a:p>
                    <a:p>
                      <a:pPr>
                        <a:buFont typeface="Arial" pitchFamily="34" charset="0"/>
                        <a:buChar char="•"/>
                      </a:pPr>
                      <a:r>
                        <a:rPr lang="en-US" sz="1400" baseline="0" dirty="0" smtClean="0"/>
                        <a:t> Differentiate the ways that students can express what they know</a:t>
                      </a:r>
                    </a:p>
                    <a:p>
                      <a:pPr>
                        <a:buFont typeface="Arial" pitchFamily="34" charset="0"/>
                        <a:buChar char="•"/>
                      </a:pPr>
                      <a:r>
                        <a:rPr lang="en-US" sz="1400" baseline="0" dirty="0" smtClean="0"/>
                        <a:t> Stimulate interest and motivation for learning</a:t>
                      </a:r>
                      <a:endParaRPr lang="en-US" sz="1400" dirty="0"/>
                    </a:p>
                  </a:txBody>
                  <a:tcPr/>
                </a:tc>
                <a:tc>
                  <a:txBody>
                    <a:bodyPr/>
                    <a:lstStyle/>
                    <a:p>
                      <a:pPr>
                        <a:buFont typeface="Arial" pitchFamily="34" charset="0"/>
                        <a:buChar char="•"/>
                      </a:pPr>
                      <a:r>
                        <a:rPr lang="en-US" sz="1400" dirty="0" smtClean="0"/>
                        <a:t> Different grouping structures</a:t>
                      </a:r>
                    </a:p>
                    <a:p>
                      <a:pPr>
                        <a:buFont typeface="Arial" pitchFamily="34" charset="0"/>
                        <a:buChar char="•"/>
                      </a:pPr>
                      <a:r>
                        <a:rPr lang="en-US" sz="1400" dirty="0" smtClean="0"/>
                        <a:t> Structured</a:t>
                      </a:r>
                      <a:r>
                        <a:rPr lang="en-US" sz="1400" baseline="0" dirty="0" smtClean="0"/>
                        <a:t> Think-Pair-Share</a:t>
                      </a:r>
                    </a:p>
                    <a:p>
                      <a:pPr>
                        <a:buFont typeface="Arial" pitchFamily="34" charset="0"/>
                        <a:buChar char="•"/>
                      </a:pPr>
                      <a:r>
                        <a:rPr lang="en-US" sz="1400" baseline="0" dirty="0" smtClean="0"/>
                        <a:t> Provided Multiple Means of Expression </a:t>
                      </a:r>
                    </a:p>
                    <a:p>
                      <a:pPr>
                        <a:buFont typeface="Arial" pitchFamily="34" charset="0"/>
                        <a:buChar char="•"/>
                      </a:pPr>
                      <a:r>
                        <a:rPr lang="en-US" sz="1400" baseline="0" dirty="0" smtClean="0"/>
                        <a:t> Utilized technology</a:t>
                      </a:r>
                      <a:endParaRPr lang="en-US" sz="1400" dirty="0"/>
                    </a:p>
                  </a:txBody>
                  <a:tcPr/>
                </a:tc>
              </a:tr>
              <a:tr h="370840">
                <a:tc>
                  <a:txBody>
                    <a:bodyPr/>
                    <a:lstStyle/>
                    <a:p>
                      <a:pPr marL="400050" indent="-400050">
                        <a:buAutoNum type="romanUcPeriod" startAt="3"/>
                      </a:pPr>
                      <a:r>
                        <a:rPr lang="en-US" b="1" dirty="0" smtClean="0">
                          <a:solidFill>
                            <a:srgbClr val="C00000"/>
                          </a:solidFill>
                        </a:rPr>
                        <a:t>Structured Cooperative Learning</a:t>
                      </a:r>
                      <a:endParaRPr lang="en-US" b="1" dirty="0">
                        <a:solidFill>
                          <a:srgbClr val="C00000"/>
                        </a:solidFill>
                      </a:endParaRPr>
                    </a:p>
                  </a:txBody>
                  <a:tcPr/>
                </a:tc>
                <a:tc>
                  <a:txBody>
                    <a:bodyPr/>
                    <a:lstStyle/>
                    <a:p>
                      <a:r>
                        <a:rPr lang="en-US" sz="1400" i="0" baseline="0" dirty="0" smtClean="0"/>
                        <a:t>Team-centered learning community that embraces a wide range of diversity.</a:t>
                      </a:r>
                      <a:endParaRPr lang="en-US" sz="1400" dirty="0"/>
                    </a:p>
                  </a:txBody>
                  <a:tcPr/>
                </a:tc>
                <a:tc>
                  <a:txBody>
                    <a:bodyPr/>
                    <a:lstStyle/>
                    <a:p>
                      <a:r>
                        <a:rPr lang="en-US" sz="1400" dirty="0" smtClean="0"/>
                        <a:t>Expectations,</a:t>
                      </a:r>
                      <a:r>
                        <a:rPr lang="en-US" sz="1400" baseline="0" dirty="0" smtClean="0"/>
                        <a:t> Learning Community Standards, Management Protocols, Community Forum, Partners</a:t>
                      </a:r>
                      <a:endParaRPr lang="en-US" sz="1400" i="0" dirty="0"/>
                    </a:p>
                  </a:txBody>
                  <a:tcPr/>
                </a:tc>
              </a:tr>
            </a:tbl>
          </a:graphicData>
        </a:graphic>
      </p:graphicFrame>
      <p:sp>
        <p:nvSpPr>
          <p:cNvPr id="23" name="Rectangle 22"/>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25621438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825305" y="2146012"/>
            <a:ext cx="7783860" cy="1077218"/>
          </a:xfrm>
          <a:prstGeom prst="rect">
            <a:avLst/>
          </a:prstGeom>
          <a:solidFill>
            <a:schemeClr val="tx1"/>
          </a:solidFill>
        </p:spPr>
        <p:txBody>
          <a:bodyPr wrap="square" rtlCol="0">
            <a:spAutoFit/>
          </a:bodyPr>
          <a:lstStyle/>
          <a:p>
            <a:pPr algn="ctr"/>
            <a:r>
              <a:rPr lang="en-US" sz="3600" b="1" dirty="0" smtClean="0">
                <a:solidFill>
                  <a:schemeClr val="bg1"/>
                </a:solidFill>
              </a:rPr>
              <a:t>ASSESSMENT</a:t>
            </a:r>
          </a:p>
          <a:p>
            <a:pPr algn="ctr"/>
            <a:r>
              <a:rPr lang="en-US" sz="2800" b="1" i="1" dirty="0" smtClean="0">
                <a:solidFill>
                  <a:schemeClr val="bg1"/>
                </a:solidFill>
              </a:rPr>
              <a:t>Answer the Challenge Question</a:t>
            </a:r>
          </a:p>
        </p:txBody>
      </p:sp>
      <p:grpSp>
        <p:nvGrpSpPr>
          <p:cNvPr id="14" name="Group 13"/>
          <p:cNvGrpSpPr/>
          <p:nvPr/>
        </p:nvGrpSpPr>
        <p:grpSpPr>
          <a:xfrm>
            <a:off x="468660" y="304800"/>
            <a:ext cx="8153400" cy="1295400"/>
            <a:chOff x="301359" y="-76200"/>
            <a:chExt cx="8153400" cy="1295400"/>
          </a:xfrm>
        </p:grpSpPr>
        <p:sp>
          <p:nvSpPr>
            <p:cNvPr id="15" name="Flowchart: Process 14"/>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6" name="Group 15"/>
            <p:cNvGrpSpPr/>
            <p:nvPr/>
          </p:nvGrpSpPr>
          <p:grpSpPr>
            <a:xfrm>
              <a:off x="7230220" y="50064"/>
              <a:ext cx="1182221" cy="952431"/>
              <a:chOff x="7230220" y="50064"/>
              <a:chExt cx="1182221" cy="952431"/>
            </a:xfrm>
          </p:grpSpPr>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30220"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22" name="Hexagon 21"/>
          <p:cNvSpPr/>
          <p:nvPr/>
        </p:nvSpPr>
        <p:spPr>
          <a:xfrm>
            <a:off x="616703" y="469726"/>
            <a:ext cx="1369614" cy="965547"/>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C00000"/>
                </a:solidFill>
              </a:rPr>
              <a:t>STRUCTURED COOPERATIVE LEARNING</a:t>
            </a:r>
          </a:p>
        </p:txBody>
      </p:sp>
      <p:pic>
        <p:nvPicPr>
          <p:cNvPr id="23" name="Picture 2" descr="A+,academic,examinations,grades,passing,scores,test papers,tests,resul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7719" y="3352801"/>
            <a:ext cx="2591081" cy="259108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3136599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8179264"/>
              </p:ext>
            </p:extLst>
          </p:nvPr>
        </p:nvGraphicFramePr>
        <p:xfrm>
          <a:off x="990600" y="1324302"/>
          <a:ext cx="7162799"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rot="16200000">
            <a:off x="1525370" y="2408282"/>
            <a:ext cx="1292662" cy="2057402"/>
          </a:xfrm>
          <a:prstGeom prst="rect">
            <a:avLst/>
          </a:prstGeom>
          <a:noFill/>
        </p:spPr>
        <p:txBody>
          <a:bodyPr vert="vert" wrap="square" rtlCol="0">
            <a:spAutoFit/>
          </a:bodyPr>
          <a:lstStyle/>
          <a:p>
            <a:pPr algn="ctr"/>
            <a:r>
              <a:rPr lang="en-US" sz="2400" b="1" dirty="0" smtClean="0">
                <a:solidFill>
                  <a:srgbClr val="C00000"/>
                </a:solidFill>
              </a:rPr>
              <a:t>Challenge Question Check</a:t>
            </a:r>
            <a:endParaRPr lang="en-US" sz="2400" b="1" dirty="0">
              <a:solidFill>
                <a:srgbClr val="C00000"/>
              </a:solidFill>
            </a:endParaRPr>
          </a:p>
        </p:txBody>
      </p:sp>
      <p:sp>
        <p:nvSpPr>
          <p:cNvPr id="6" name="TextBox 5"/>
          <p:cNvSpPr txBox="1"/>
          <p:nvPr/>
        </p:nvSpPr>
        <p:spPr>
          <a:xfrm>
            <a:off x="3810000" y="3276600"/>
            <a:ext cx="3733800" cy="2308324"/>
          </a:xfrm>
          <a:prstGeom prst="rect">
            <a:avLst/>
          </a:prstGeom>
          <a:noFill/>
        </p:spPr>
        <p:txBody>
          <a:bodyPr wrap="square" rtlCol="0">
            <a:spAutoFit/>
          </a:bodyPr>
          <a:lstStyle/>
          <a:p>
            <a:r>
              <a:rPr lang="en-US" dirty="0" smtClean="0"/>
              <a:t>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p:txBody>
      </p:sp>
      <p:sp>
        <p:nvSpPr>
          <p:cNvPr id="7" name="TextBox 6"/>
          <p:cNvSpPr txBox="1"/>
          <p:nvPr/>
        </p:nvSpPr>
        <p:spPr>
          <a:xfrm>
            <a:off x="3352800" y="2766591"/>
            <a:ext cx="1752596" cy="369332"/>
          </a:xfrm>
          <a:prstGeom prst="rect">
            <a:avLst/>
          </a:prstGeom>
          <a:noFill/>
        </p:spPr>
        <p:txBody>
          <a:bodyPr wrap="square" rtlCol="0">
            <a:spAutoFit/>
          </a:bodyPr>
          <a:lstStyle/>
          <a:p>
            <a:r>
              <a:rPr lang="en-US" b="1" dirty="0" smtClean="0"/>
              <a:t>Name_____</a:t>
            </a:r>
            <a:endParaRPr lang="en-US" b="1" dirty="0"/>
          </a:p>
        </p:txBody>
      </p:sp>
      <p:sp>
        <p:nvSpPr>
          <p:cNvPr id="18" name="TextBox 17"/>
          <p:cNvSpPr txBox="1"/>
          <p:nvPr/>
        </p:nvSpPr>
        <p:spPr>
          <a:xfrm>
            <a:off x="6206128" y="2766591"/>
            <a:ext cx="1752596" cy="369332"/>
          </a:xfrm>
          <a:prstGeom prst="rect">
            <a:avLst/>
          </a:prstGeom>
          <a:noFill/>
        </p:spPr>
        <p:txBody>
          <a:bodyPr wrap="square" rtlCol="0">
            <a:spAutoFit/>
          </a:bodyPr>
          <a:lstStyle/>
          <a:p>
            <a:r>
              <a:rPr lang="en-US" b="1" dirty="0" smtClean="0"/>
              <a:t>Date_____</a:t>
            </a:r>
            <a:endParaRPr lang="en-US" b="1" dirty="0"/>
          </a:p>
        </p:txBody>
      </p:sp>
      <p:sp>
        <p:nvSpPr>
          <p:cNvPr id="19" name="Title 18"/>
          <p:cNvSpPr txBox="1">
            <a:spLocks noGrp="1"/>
          </p:cNvSpPr>
          <p:nvPr>
            <p:ph type="title"/>
          </p:nvPr>
        </p:nvSpPr>
        <p:spPr>
          <a:xfrm>
            <a:off x="-19041" y="-42203"/>
            <a:ext cx="9163041" cy="646113"/>
          </a:xfrm>
          <a:prstGeom prst="rect">
            <a:avLst/>
          </a:prstGeom>
          <a:solidFill>
            <a:srgbClr val="FFC000"/>
          </a:solidFill>
        </p:spPr>
        <p:txBody>
          <a:bodyPr wrap="square" rtlCol="0">
            <a:spAutoFit/>
          </a:bodyPr>
          <a:lstStyle/>
          <a:p>
            <a:pPr algn="ctr"/>
            <a:r>
              <a:rPr lang="en-US" sz="3600" b="1" dirty="0" smtClean="0">
                <a:solidFill>
                  <a:srgbClr val="C00000"/>
                </a:solidFill>
              </a:rPr>
              <a:t>Challenge Question Check #1</a:t>
            </a:r>
          </a:p>
        </p:txBody>
      </p:sp>
      <p:sp>
        <p:nvSpPr>
          <p:cNvPr id="8" name="Rectangle 7"/>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395039064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0999"/>
            <a:ext cx="9144000" cy="646331"/>
          </a:xfrm>
          <a:prstGeom prst="rect">
            <a:avLst/>
          </a:prstGeom>
          <a:solidFill>
            <a:schemeClr val="tx1"/>
          </a:solidFill>
        </p:spPr>
        <p:txBody>
          <a:bodyPr wrap="square" rtlCol="0">
            <a:spAutoFit/>
          </a:bodyPr>
          <a:lstStyle/>
          <a:p>
            <a:pPr algn="ctr"/>
            <a:r>
              <a:rPr lang="en-US" sz="3600" b="1" dirty="0" smtClean="0">
                <a:solidFill>
                  <a:srgbClr val="FF0000"/>
                </a:solidFill>
                <a:sym typeface="Wingdings"/>
              </a:rPr>
              <a:t></a:t>
            </a:r>
            <a:r>
              <a:rPr lang="en-US" sz="3600" b="1" dirty="0" smtClean="0">
                <a:solidFill>
                  <a:srgbClr val="FFC000"/>
                </a:solidFill>
              </a:rPr>
              <a:t>CHECK IT OUT </a:t>
            </a:r>
            <a:r>
              <a:rPr lang="en-US" sz="3600" b="1" dirty="0" smtClean="0">
                <a:solidFill>
                  <a:srgbClr val="FF0000"/>
                </a:solidFill>
                <a:sym typeface="Wingdings"/>
              </a:rPr>
              <a:t></a:t>
            </a:r>
            <a:endParaRPr lang="en-US" sz="3600" b="1" dirty="0">
              <a:solidFill>
                <a:srgbClr val="FFC000"/>
              </a:solidFill>
            </a:endParaRPr>
          </a:p>
        </p:txBody>
      </p:sp>
      <p:sp>
        <p:nvSpPr>
          <p:cNvPr id="9" name="Vertical Scroll 8"/>
          <p:cNvSpPr/>
          <p:nvPr/>
        </p:nvSpPr>
        <p:spPr>
          <a:xfrm>
            <a:off x="0" y="0"/>
            <a:ext cx="1447800" cy="1371600"/>
          </a:xfrm>
          <a:prstGeom prst="verticalScroll">
            <a:avLst/>
          </a:prstGeom>
          <a:solidFill>
            <a:srgbClr val="FDE8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HP</a:t>
            </a:r>
          </a:p>
          <a:p>
            <a:pPr algn="ctr"/>
            <a:r>
              <a:rPr lang="en-US" b="1" dirty="0" smtClean="0">
                <a:solidFill>
                  <a:schemeClr val="tx1"/>
                </a:solidFill>
              </a:rPr>
              <a:t>Teaming</a:t>
            </a:r>
          </a:p>
          <a:p>
            <a:pPr algn="ctr"/>
            <a:r>
              <a:rPr lang="en-US" b="1" dirty="0" smtClean="0">
                <a:solidFill>
                  <a:schemeClr val="tx1"/>
                </a:solidFill>
              </a:rPr>
              <a:t>Principle</a:t>
            </a:r>
            <a:endParaRPr lang="en-US" b="1" dirty="0">
              <a:solidFill>
                <a:schemeClr val="tx1"/>
              </a:solidFill>
            </a:endParaRPr>
          </a:p>
        </p:txBody>
      </p:sp>
      <p:sp>
        <p:nvSpPr>
          <p:cNvPr id="19" name="Double Wave 18"/>
          <p:cNvSpPr/>
          <p:nvPr/>
        </p:nvSpPr>
        <p:spPr>
          <a:xfrm>
            <a:off x="3102336" y="4940449"/>
            <a:ext cx="3110275" cy="689641"/>
          </a:xfrm>
          <a:prstGeom prst="doubleWave">
            <a:avLst/>
          </a:prstGeom>
          <a:solidFill>
            <a:schemeClr val="tx1"/>
          </a:solidFill>
          <a:ln>
            <a:solidFill>
              <a:srgbClr val="FDE8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DE869"/>
                </a:solidFill>
              </a:rPr>
              <a:t>Performance Monitoring</a:t>
            </a:r>
            <a:endParaRPr lang="en-US" sz="2000" b="1" dirty="0">
              <a:solidFill>
                <a:srgbClr val="FDE869"/>
              </a:solidFill>
            </a:endParaRPr>
          </a:p>
        </p:txBody>
      </p:sp>
      <p:grpSp>
        <p:nvGrpSpPr>
          <p:cNvPr id="22" name="Group 21"/>
          <p:cNvGrpSpPr/>
          <p:nvPr/>
        </p:nvGrpSpPr>
        <p:grpSpPr>
          <a:xfrm>
            <a:off x="3579479" y="1687940"/>
            <a:ext cx="1323535" cy="2190970"/>
            <a:chOff x="1937346" y="1419585"/>
            <a:chExt cx="3976873" cy="3076214"/>
          </a:xfrm>
        </p:grpSpPr>
        <p:sp>
          <p:nvSpPr>
            <p:cNvPr id="23" name="Rounded Rectangle 22"/>
            <p:cNvSpPr/>
            <p:nvPr/>
          </p:nvSpPr>
          <p:spPr>
            <a:xfrm>
              <a:off x="1937346" y="1419585"/>
              <a:ext cx="3976873" cy="3076214"/>
            </a:xfrm>
            <a:prstGeom prst="roundRect">
              <a:avLst>
                <a:gd name="adj" fmla="val 16670"/>
              </a:avLst>
            </a:prstGeom>
            <a:blipFill rotWithShape="0">
              <a:blip r:embed="rId3" cstate="print">
                <a:extLst>
                  <a:ext uri="{BEBA8EAE-BF5A-486C-A8C5-ECC9F3942E4B}">
                    <a14:imgProps xmlns:a14="http://schemas.microsoft.com/office/drawing/2010/main">
                      <a14:imgLayer r:embed="rId4">
                        <a14:imgEffect>
                          <a14:colorTemperature colorTemp="11200"/>
                        </a14:imgEffect>
                      </a14:imgLayer>
                    </a14:imgProps>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ounded Rectangle 4"/>
            <p:cNvSpPr/>
            <p:nvPr/>
          </p:nvSpPr>
          <p:spPr>
            <a:xfrm>
              <a:off x="2087541" y="1569780"/>
              <a:ext cx="3676483" cy="277582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b="1" kern="1200" dirty="0" smtClean="0">
                  <a:solidFill>
                    <a:schemeClr val="tx1"/>
                  </a:solidFill>
                </a:rPr>
                <a:t> </a:t>
              </a:r>
              <a:endParaRPr lang="en-US" sz="2800" b="1" kern="1200" dirty="0">
                <a:solidFill>
                  <a:schemeClr val="tx1"/>
                </a:solidFill>
              </a:endParaRPr>
            </a:p>
            <a:p>
              <a:pPr marL="228600" lvl="1" indent="0" algn="l" defTabSz="1066800">
                <a:lnSpc>
                  <a:spcPct val="90000"/>
                </a:lnSpc>
                <a:spcBef>
                  <a:spcPct val="0"/>
                </a:spcBef>
                <a:spcAft>
                  <a:spcPct val="15000"/>
                </a:spcAft>
                <a:buChar char="••"/>
              </a:pPr>
              <a:endParaRPr lang="en-US" sz="2400" b="1" i="0" u="none" kern="1200" baseline="0" dirty="0" smtClean="0">
                <a:effectLst/>
              </a:endParaRPr>
            </a:p>
          </p:txBody>
        </p:sp>
      </p:grpSp>
      <p:sp>
        <p:nvSpPr>
          <p:cNvPr id="25" name="Cloud Callout 24"/>
          <p:cNvSpPr/>
          <p:nvPr/>
        </p:nvSpPr>
        <p:spPr>
          <a:xfrm rot="21449262">
            <a:off x="4436548" y="1609608"/>
            <a:ext cx="1182221" cy="799208"/>
          </a:xfrm>
          <a:prstGeom prst="cloudCallou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spc="50" dirty="0" smtClean="0">
                <a:ln w="11430"/>
                <a:solidFill>
                  <a:schemeClr val="tx1"/>
                </a:solidFill>
                <a:effectLst>
                  <a:outerShdw blurRad="76200" dist="50800" dir="5400000" algn="tl" rotWithShape="0">
                    <a:srgbClr val="000000">
                      <a:alpha val="65000"/>
                    </a:srgbClr>
                  </a:outerShdw>
                </a:effectLst>
              </a:rPr>
              <a:t>How are we doing? </a:t>
            </a:r>
          </a:p>
        </p:txBody>
      </p:sp>
      <p:pic>
        <p:nvPicPr>
          <p:cNvPr id="26" name="Picture 5" descr="C:\Users\kmainze1\AppData\Local\Microsoft\Windows\Temporary Internet Files\Content.IE5\OQ94SBZE\MC90043471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5085" y="2434342"/>
            <a:ext cx="2347969" cy="19335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6329336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13229" y="152400"/>
            <a:ext cx="7848600" cy="1200329"/>
          </a:xfrm>
          <a:solidFill>
            <a:srgbClr val="FFC000"/>
          </a:solidFill>
          <a:ln>
            <a:solidFill>
              <a:schemeClr val="tx1"/>
            </a:solidFill>
          </a:ln>
        </p:spPr>
        <p:txBody>
          <a:bodyPr>
            <a:spAutoFit/>
          </a:bodyPr>
          <a:lstStyle/>
          <a:p>
            <a:pPr>
              <a:spcBef>
                <a:spcPct val="50000"/>
              </a:spcBef>
            </a:pPr>
            <a:r>
              <a:rPr lang="en-US" sz="3600" b="1" dirty="0" smtClean="0"/>
              <a:t>H-O-T Performance Rating</a:t>
            </a:r>
            <a:br>
              <a:rPr lang="en-US" sz="3600" b="1" dirty="0" smtClean="0"/>
            </a:br>
            <a:endParaRPr lang="en-US" sz="3600" b="1" i="1" dirty="0" smtClean="0"/>
          </a:p>
        </p:txBody>
      </p:sp>
      <p:sp>
        <p:nvSpPr>
          <p:cNvPr id="16387" name="Rectangle 3"/>
          <p:cNvSpPr>
            <a:spLocks noGrp="1" noChangeArrowheads="1"/>
          </p:cNvSpPr>
          <p:nvPr>
            <p:ph idx="1"/>
          </p:nvPr>
        </p:nvSpPr>
        <p:spPr>
          <a:xfrm>
            <a:off x="304800" y="1981200"/>
            <a:ext cx="8382000" cy="4449763"/>
          </a:xfrm>
        </p:spPr>
        <p:txBody>
          <a:bodyPr/>
          <a:lstStyle/>
          <a:p>
            <a:pPr marL="0" indent="0">
              <a:spcBef>
                <a:spcPct val="50000"/>
              </a:spcBef>
              <a:buFont typeface="Arial" charset="0"/>
              <a:buNone/>
              <a:defRPr/>
            </a:pPr>
            <a:endParaRPr lang="en-US" sz="2400" dirty="0" smtClean="0">
              <a:solidFill>
                <a:srgbClr val="C00000"/>
              </a:solidFill>
            </a:endParaRPr>
          </a:p>
          <a:p>
            <a:pPr marL="400050" indent="-400050">
              <a:spcBef>
                <a:spcPct val="0"/>
              </a:spcBef>
              <a:buFontTx/>
              <a:buAutoNum type="arabicPeriod"/>
              <a:defRPr/>
            </a:pPr>
            <a:endParaRPr lang="en-US" sz="2400" dirty="0" smtClean="0"/>
          </a:p>
          <a:p>
            <a:pPr marL="0" indent="0" eaLnBrk="1" hangingPunct="1">
              <a:buFont typeface="Arial" charset="0"/>
              <a:buNone/>
              <a:defRPr/>
            </a:pPr>
            <a:endParaRPr lang="en-US" sz="1200" dirty="0" smtClean="0"/>
          </a:p>
          <a:p>
            <a:pPr marL="0" indent="0">
              <a:spcBef>
                <a:spcPct val="0"/>
              </a:spcBef>
              <a:buNone/>
              <a:defRPr/>
            </a:pPr>
            <a:endParaRPr lang="en-US" sz="1200" dirty="0" smtClean="0"/>
          </a:p>
        </p:txBody>
      </p:sp>
      <p:graphicFrame>
        <p:nvGraphicFramePr>
          <p:cNvPr id="3" name="Diagram 2"/>
          <p:cNvGraphicFramePr/>
          <p:nvPr>
            <p:extLst>
              <p:ext uri="{D42A27DB-BD31-4B8C-83A1-F6EECF244321}">
                <p14:modId xmlns:p14="http://schemas.microsoft.com/office/powerpoint/2010/main" val="2239497902"/>
              </p:ext>
            </p:extLst>
          </p:nvPr>
        </p:nvGraphicFramePr>
        <p:xfrm>
          <a:off x="561184" y="1485968"/>
          <a:ext cx="7933874" cy="4550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1847">
            <a:off x="478580" y="-83394"/>
            <a:ext cx="928785" cy="9287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1847">
            <a:off x="7645688" y="425736"/>
            <a:ext cx="928785" cy="92878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51365499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0" y="0"/>
            <a:ext cx="9148689" cy="646331"/>
          </a:xfrm>
          <a:solidFill>
            <a:srgbClr val="FFC000"/>
          </a:solidFill>
        </p:spPr>
        <p:txBody>
          <a:bodyPr wrap="square">
            <a:spAutoFit/>
          </a:bodyPr>
          <a:lstStyle/>
          <a:p>
            <a:pPr algn="l">
              <a:spcBef>
                <a:spcPct val="50000"/>
              </a:spcBef>
            </a:pPr>
            <a:r>
              <a:rPr lang="en-US" sz="3600" b="1" dirty="0" smtClean="0">
                <a:ln>
                  <a:solidFill>
                    <a:srgbClr val="FFFF00"/>
                  </a:solidFill>
                </a:ln>
                <a:solidFill>
                  <a:srgbClr val="FFFF00"/>
                </a:solidFill>
              </a:rPr>
              <a:t>         </a:t>
            </a:r>
            <a:endParaRPr lang="en-US" sz="3600" b="1" i="1" dirty="0" smtClean="0">
              <a:ln>
                <a:solidFill>
                  <a:srgbClr val="FFFF00"/>
                </a:solidFill>
              </a:ln>
              <a:solidFill>
                <a:srgbClr val="FFFF00"/>
              </a:solidFill>
            </a:endParaRPr>
          </a:p>
        </p:txBody>
      </p:sp>
      <p:sp>
        <p:nvSpPr>
          <p:cNvPr id="72706" name="Rectangle 3"/>
          <p:cNvSpPr>
            <a:spLocks noGrp="1" noChangeArrowheads="1"/>
          </p:cNvSpPr>
          <p:nvPr>
            <p:ph idx="1"/>
          </p:nvPr>
        </p:nvSpPr>
        <p:spPr>
          <a:xfrm>
            <a:off x="228600" y="1752600"/>
            <a:ext cx="8534400" cy="4144963"/>
          </a:xfrm>
        </p:spPr>
        <p:txBody>
          <a:bodyPr/>
          <a:lstStyle/>
          <a:p>
            <a:pPr marL="0" indent="0">
              <a:buNone/>
              <a:defRPr/>
            </a:pPr>
            <a:endParaRPr lang="en-US" sz="1400" dirty="0" smtClean="0"/>
          </a:p>
          <a:p>
            <a:pPr marL="228600" indent="-228600">
              <a:spcBef>
                <a:spcPct val="0"/>
              </a:spcBef>
              <a:buFont typeface="+mj-lt"/>
              <a:buAutoNum type="arabicPeriod" startAt="6"/>
              <a:defRPr/>
            </a:pPr>
            <a:endParaRPr lang="en-US" sz="1400" dirty="0" smtClean="0"/>
          </a:p>
        </p:txBody>
      </p:sp>
      <p:sp>
        <p:nvSpPr>
          <p:cNvPr id="36" name="Up Ribbon 35"/>
          <p:cNvSpPr/>
          <p:nvPr/>
        </p:nvSpPr>
        <p:spPr>
          <a:xfrm>
            <a:off x="1981200" y="5124450"/>
            <a:ext cx="5181600" cy="914400"/>
          </a:xfrm>
          <a:prstGeom prst="ribbon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READY TO EXIT TIME</a:t>
            </a:r>
          </a:p>
          <a:p>
            <a:pPr algn="ctr"/>
            <a:endParaRPr lang="en-US" b="1" dirty="0">
              <a:solidFill>
                <a:srgbClr val="FFC000"/>
              </a:solidFill>
            </a:endParaRPr>
          </a:p>
        </p:txBody>
      </p:sp>
      <p:graphicFrame>
        <p:nvGraphicFramePr>
          <p:cNvPr id="13" name="Content Placeholder 3"/>
          <p:cNvGraphicFramePr>
            <a:graphicFrameLocks/>
          </p:cNvGraphicFramePr>
          <p:nvPr>
            <p:extLst>
              <p:ext uri="{D42A27DB-BD31-4B8C-83A1-F6EECF244321}">
                <p14:modId xmlns:p14="http://schemas.microsoft.com/office/powerpoint/2010/main" val="3744633678"/>
              </p:ext>
            </p:extLst>
          </p:nvPr>
        </p:nvGraphicFramePr>
        <p:xfrm>
          <a:off x="787790" y="1371600"/>
          <a:ext cx="7848601"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451524" y="846119"/>
            <a:ext cx="1317004" cy="369332"/>
          </a:xfrm>
          <a:prstGeom prst="rect">
            <a:avLst/>
          </a:prstGeom>
          <a:noFill/>
        </p:spPr>
        <p:txBody>
          <a:bodyPr wrap="square" rtlCol="0">
            <a:spAutoFit/>
          </a:bodyPr>
          <a:lstStyle/>
          <a:p>
            <a:r>
              <a:rPr lang="en-US" b="1" dirty="0" smtClean="0"/>
              <a:t>Date______</a:t>
            </a:r>
            <a:endParaRPr lang="en-US" b="1" dirty="0"/>
          </a:p>
        </p:txBody>
      </p:sp>
      <p:sp>
        <p:nvSpPr>
          <p:cNvPr id="3" name="Rectangle 2"/>
          <p:cNvSpPr/>
          <p:nvPr/>
        </p:nvSpPr>
        <p:spPr>
          <a:xfrm>
            <a:off x="3742506" y="-38397"/>
            <a:ext cx="2079416" cy="646331"/>
          </a:xfrm>
          <a:prstGeom prst="rect">
            <a:avLst/>
          </a:prstGeom>
          <a:noFill/>
        </p:spPr>
        <p:txBody>
          <a:bodyPr wrap="none" lIns="91440" tIns="45720" rIns="91440" bIns="45720">
            <a:spAutoFit/>
          </a:bodyPr>
          <a:lstStyle/>
          <a:p>
            <a:pPr algn="ctr"/>
            <a:r>
              <a:rPr lang="en-US" sz="3600" b="1" dirty="0" err="1"/>
              <a:t>WRAP-Up</a:t>
            </a:r>
            <a:endParaRPr lang="en-US" sz="3600" b="1" dirty="0"/>
          </a:p>
        </p:txBody>
      </p:sp>
      <p:pic>
        <p:nvPicPr>
          <p:cNvPr id="12"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518153" flipH="1">
            <a:off x="-8088" y="-246246"/>
            <a:ext cx="961177" cy="9673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www.about-bees.com/graphics/Bee1.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518153" flipH="1">
            <a:off x="8138218" y="-246245"/>
            <a:ext cx="961177" cy="96736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2705764311"/>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70" y="0"/>
            <a:ext cx="9179169" cy="830997"/>
          </a:xfrm>
          <a:prstGeom prst="rect">
            <a:avLst/>
          </a:prstGeom>
          <a:solidFill>
            <a:schemeClr val="tx1"/>
          </a:solidFill>
        </p:spPr>
        <p:txBody>
          <a:bodyPr wrap="square" rtlCol="0">
            <a:spAutoFit/>
          </a:bodyPr>
          <a:lstStyle/>
          <a:p>
            <a:pPr algn="ctr"/>
            <a:endParaRPr lang="en-US" sz="4800" b="1" dirty="0">
              <a:solidFill>
                <a:srgbClr val="C00000"/>
              </a:solidFill>
            </a:endParaRPr>
          </a:p>
        </p:txBody>
      </p:sp>
      <p:sp>
        <p:nvSpPr>
          <p:cNvPr id="7" name="Cloud Callout 6"/>
          <p:cNvSpPr/>
          <p:nvPr/>
        </p:nvSpPr>
        <p:spPr>
          <a:xfrm rot="21449262">
            <a:off x="2631578" y="2204045"/>
            <a:ext cx="3696810" cy="1941663"/>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spc="50" dirty="0" smtClean="0">
                <a:ln w="11430"/>
                <a:solidFill>
                  <a:schemeClr val="tx1"/>
                </a:solidFill>
                <a:effectLst>
                  <a:outerShdw blurRad="76200" dist="50800" dir="5400000" algn="tl" rotWithShape="0">
                    <a:srgbClr val="000000">
                      <a:alpha val="65000"/>
                    </a:srgbClr>
                  </a:outerShdw>
                </a:effectLst>
              </a:rPr>
              <a:t>“Bee….” </a:t>
            </a:r>
          </a:p>
          <a:p>
            <a:pPr algn="ctr"/>
            <a:r>
              <a:rPr lang="en-US" sz="2000" b="1" i="1" spc="50" dirty="0" smtClean="0">
                <a:ln w="11430"/>
                <a:solidFill>
                  <a:schemeClr val="tx1"/>
                </a:solidFill>
                <a:effectLst>
                  <a:outerShdw blurRad="76200" dist="50800" dir="5400000" algn="tl" rotWithShape="0">
                    <a:srgbClr val="000000">
                      <a:alpha val="65000"/>
                    </a:srgbClr>
                  </a:outerShdw>
                </a:effectLst>
              </a:rPr>
              <a:t>Back in 15 Minutes!</a:t>
            </a:r>
            <a:r>
              <a:rPr lang="en-US" b="1" spc="50" dirty="0" smtClean="0">
                <a:ln w="11430"/>
                <a:solidFill>
                  <a:schemeClr val="tx1"/>
                </a:solidFill>
                <a:effectLst>
                  <a:outerShdw blurRad="76200" dist="50800" dir="5400000" algn="tl" rotWithShape="0">
                    <a:srgbClr val="000000">
                      <a:alpha val="65000"/>
                    </a:srgbClr>
                  </a:outerShdw>
                </a:effectLst>
              </a:rPr>
              <a:t> </a:t>
            </a:r>
          </a:p>
        </p:txBody>
      </p:sp>
      <p:pic>
        <p:nvPicPr>
          <p:cNvPr id="8"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1226279" flipH="1">
            <a:off x="3862160" y="4602496"/>
            <a:ext cx="1747080" cy="1050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477714" y="71687"/>
            <a:ext cx="8153400" cy="1452314"/>
            <a:chOff x="483958" y="206475"/>
            <a:chExt cx="8153400" cy="1607579"/>
          </a:xfrm>
        </p:grpSpPr>
        <p:sp>
          <p:nvSpPr>
            <p:cNvPr id="9" name="Flowchart: Process 8"/>
            <p:cNvSpPr/>
            <p:nvPr/>
          </p:nvSpPr>
          <p:spPr>
            <a:xfrm>
              <a:off x="483958" y="518654"/>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a:t>
              </a:r>
              <a:r>
                <a:rPr lang="en-US" sz="2000" b="1" dirty="0" err="1" smtClean="0">
                  <a:solidFill>
                    <a:schemeClr val="tx1"/>
                  </a:solidFill>
                </a:rPr>
                <a:t>zzz</a:t>
              </a:r>
              <a:r>
                <a:rPr lang="en-US" sz="2000" b="1" dirty="0">
                  <a:solidFill>
                    <a:schemeClr val="tx1"/>
                  </a:solidFill>
                </a:rPr>
                <a:t>    </a:t>
              </a:r>
              <a:r>
                <a:rPr lang="en-US" sz="3600" b="1" dirty="0" smtClean="0">
                  <a:solidFill>
                    <a:schemeClr val="tx1"/>
                  </a:solidFill>
                </a:rPr>
                <a:t>BREAK  </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0" name="Group 9"/>
            <p:cNvGrpSpPr/>
            <p:nvPr/>
          </p:nvGrpSpPr>
          <p:grpSpPr>
            <a:xfrm>
              <a:off x="674706" y="206475"/>
              <a:ext cx="7773933" cy="1160618"/>
              <a:chOff x="674706" y="206475"/>
              <a:chExt cx="7773933" cy="1160618"/>
            </a:xfrm>
          </p:grpSpPr>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26279" flipH="1">
                <a:off x="674706" y="818620"/>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loud Callout 12"/>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14" name="Rectangle 13"/>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572353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tx1"/>
          </a:solidFill>
        </p:spPr>
        <p:txBody>
          <a:bodyPr>
            <a:normAutofit/>
          </a:bodyPr>
          <a:lstStyle/>
          <a:p>
            <a:endParaRPr lang="en-US" sz="2400" i="1" dirty="0">
              <a:solidFill>
                <a:srgbClr val="C00000"/>
              </a:solidFill>
            </a:endParaRPr>
          </a:p>
        </p:txBody>
      </p:sp>
      <p:grpSp>
        <p:nvGrpSpPr>
          <p:cNvPr id="8" name="Group 7"/>
          <p:cNvGrpSpPr/>
          <p:nvPr/>
        </p:nvGrpSpPr>
        <p:grpSpPr>
          <a:xfrm>
            <a:off x="1251721" y="1848657"/>
            <a:ext cx="6602409" cy="4101930"/>
            <a:chOff x="1533404" y="1752600"/>
            <a:chExt cx="6115303" cy="4105665"/>
          </a:xfrm>
        </p:grpSpPr>
        <p:sp>
          <p:nvSpPr>
            <p:cNvPr id="4" name="Hexagon 3"/>
            <p:cNvSpPr/>
            <p:nvPr/>
          </p:nvSpPr>
          <p:spPr>
            <a:xfrm>
              <a:off x="2631369" y="2436486"/>
              <a:ext cx="1504549" cy="1367772"/>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Narrow" panose="020B0606020202030204" pitchFamily="34" charset="0"/>
                </a:rPr>
                <a:t>Team-Based Cycle of Instruction</a:t>
              </a:r>
            </a:p>
          </p:txBody>
        </p:sp>
        <p:sp>
          <p:nvSpPr>
            <p:cNvPr id="5" name="Hexagon 4"/>
            <p:cNvSpPr/>
            <p:nvPr/>
          </p:nvSpPr>
          <p:spPr>
            <a:xfrm>
              <a:off x="3782428" y="3105273"/>
              <a:ext cx="1504549" cy="1367772"/>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rgbClr val="C00000"/>
                </a:solidFill>
              </a:endParaRPr>
            </a:p>
            <a:p>
              <a:pPr algn="ctr"/>
              <a:endParaRPr lang="en-US" sz="1400" b="1" dirty="0" smtClean="0">
                <a:solidFill>
                  <a:srgbClr val="C00000"/>
                </a:solidFill>
              </a:endParaRPr>
            </a:p>
            <a:p>
              <a:pPr algn="ctr"/>
              <a:r>
                <a:rPr lang="en-US" sz="1200" b="1" dirty="0" smtClean="0">
                  <a:solidFill>
                    <a:schemeClr val="tx1"/>
                  </a:solidFill>
                  <a:latin typeface="Arial Narrow" panose="020B0606020202030204" pitchFamily="34" charset="0"/>
                </a:rPr>
                <a:t>MD College</a:t>
              </a:r>
            </a:p>
            <a:p>
              <a:pPr algn="ctr"/>
              <a:r>
                <a:rPr lang="en-US" sz="1200" b="1" dirty="0" smtClean="0">
                  <a:solidFill>
                    <a:schemeClr val="tx1"/>
                  </a:solidFill>
                  <a:latin typeface="Arial Narrow" panose="020B0606020202030204" pitchFamily="34" charset="0"/>
                </a:rPr>
                <a:t> &amp; </a:t>
              </a:r>
            </a:p>
            <a:p>
              <a:pPr algn="ctr"/>
              <a:r>
                <a:rPr lang="en-US" sz="1200" b="1" dirty="0" smtClean="0">
                  <a:solidFill>
                    <a:schemeClr val="tx1"/>
                  </a:solidFill>
                  <a:latin typeface="Arial Narrow" panose="020B0606020202030204" pitchFamily="34" charset="0"/>
                </a:rPr>
                <a:t>Career-Ready Standards in Mathematics</a:t>
              </a:r>
            </a:p>
            <a:p>
              <a:pPr algn="ctr"/>
              <a:endParaRPr lang="en-US" sz="1400" b="1" i="1" dirty="0">
                <a:solidFill>
                  <a:schemeClr val="tx1"/>
                </a:solidFill>
              </a:endParaRPr>
            </a:p>
            <a:p>
              <a:pPr algn="ctr"/>
              <a:endParaRPr lang="en-US" sz="1400" b="1" dirty="0">
                <a:solidFill>
                  <a:schemeClr val="tx1"/>
                </a:solidFill>
              </a:endParaRPr>
            </a:p>
          </p:txBody>
        </p:sp>
        <p:sp>
          <p:nvSpPr>
            <p:cNvPr id="6" name="Hexagon 5"/>
            <p:cNvSpPr/>
            <p:nvPr/>
          </p:nvSpPr>
          <p:spPr>
            <a:xfrm>
              <a:off x="2596764" y="3810202"/>
              <a:ext cx="1504549" cy="1367772"/>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Narrow" panose="020B0606020202030204" pitchFamily="34" charset="0"/>
                </a:rPr>
                <a:t>Structured</a:t>
              </a:r>
            </a:p>
            <a:p>
              <a:pPr algn="ctr"/>
              <a:r>
                <a:rPr lang="en-US" sz="1200" b="1" dirty="0" smtClean="0">
                  <a:solidFill>
                    <a:schemeClr val="tx1"/>
                  </a:solidFill>
                  <a:latin typeface="Arial Narrow" panose="020B0606020202030204" pitchFamily="34" charset="0"/>
                </a:rPr>
                <a:t>Cooperative Learning</a:t>
              </a:r>
            </a:p>
          </p:txBody>
        </p:sp>
        <p:sp>
          <p:nvSpPr>
            <p:cNvPr id="7" name="Hexagon 6"/>
            <p:cNvSpPr/>
            <p:nvPr/>
          </p:nvSpPr>
          <p:spPr>
            <a:xfrm>
              <a:off x="3782428" y="1752600"/>
              <a:ext cx="1504549" cy="1367772"/>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Narrow" panose="020B0606020202030204" pitchFamily="34" charset="0"/>
                </a:rPr>
                <a:t>Universal </a:t>
              </a:r>
              <a:r>
                <a:rPr lang="en-US" sz="1200" b="1" dirty="0">
                  <a:solidFill>
                    <a:schemeClr val="tx1"/>
                  </a:solidFill>
                  <a:latin typeface="Arial Narrow" panose="020B0606020202030204" pitchFamily="34" charset="0"/>
                </a:rPr>
                <a:t>Design </a:t>
              </a:r>
            </a:p>
            <a:p>
              <a:pPr algn="ctr"/>
              <a:r>
                <a:rPr lang="en-US" sz="1200" b="1" dirty="0">
                  <a:solidFill>
                    <a:schemeClr val="tx1"/>
                  </a:solidFill>
                  <a:latin typeface="Arial Narrow" panose="020B0606020202030204" pitchFamily="34" charset="0"/>
                </a:rPr>
                <a:t>for </a:t>
              </a:r>
            </a:p>
            <a:p>
              <a:pPr algn="ctr"/>
              <a:r>
                <a:rPr lang="en-US" sz="1200" b="1" dirty="0">
                  <a:solidFill>
                    <a:schemeClr val="tx1"/>
                  </a:solidFill>
                  <a:latin typeface="Arial Narrow" panose="020B0606020202030204" pitchFamily="34" charset="0"/>
                </a:rPr>
                <a:t>Learning</a:t>
              </a:r>
              <a:endParaRPr lang="en-US" sz="1200" b="1" i="1" dirty="0">
                <a:solidFill>
                  <a:schemeClr val="tx1"/>
                </a:solidFill>
                <a:latin typeface="Arial Narrow" panose="020B0606020202030204" pitchFamily="34" charset="0"/>
              </a:endParaRPr>
            </a:p>
          </p:txBody>
        </p:sp>
        <p:sp>
          <p:nvSpPr>
            <p:cNvPr id="9" name="Hexagon 8"/>
            <p:cNvSpPr/>
            <p:nvPr/>
          </p:nvSpPr>
          <p:spPr>
            <a:xfrm>
              <a:off x="4975079" y="2415925"/>
              <a:ext cx="1504549" cy="1367772"/>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Narrow" panose="020B0606020202030204" pitchFamily="34" charset="0"/>
                </a:rPr>
                <a:t>Family Engagement</a:t>
              </a:r>
              <a:endParaRPr lang="en-US" sz="1200" b="1" dirty="0">
                <a:solidFill>
                  <a:schemeClr val="tx1"/>
                </a:solidFill>
                <a:latin typeface="Arial Narrow" panose="020B0606020202030204" pitchFamily="34" charset="0"/>
              </a:endParaRPr>
            </a:p>
          </p:txBody>
        </p:sp>
        <p:sp>
          <p:nvSpPr>
            <p:cNvPr id="12" name="Hexagon 11"/>
            <p:cNvSpPr/>
            <p:nvPr/>
          </p:nvSpPr>
          <p:spPr>
            <a:xfrm>
              <a:off x="4969580" y="3792186"/>
              <a:ext cx="1504549" cy="1367772"/>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Narrow" panose="020B0606020202030204" pitchFamily="34" charset="0"/>
                </a:rPr>
                <a:t>Data-Informed Decision Making</a:t>
              </a:r>
            </a:p>
          </p:txBody>
        </p:sp>
        <p:sp>
          <p:nvSpPr>
            <p:cNvPr id="25" name="Hexagon 24"/>
            <p:cNvSpPr/>
            <p:nvPr/>
          </p:nvSpPr>
          <p:spPr>
            <a:xfrm>
              <a:off x="3787006" y="4490493"/>
              <a:ext cx="1504549" cy="1367772"/>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smtClean="0">
                <a:solidFill>
                  <a:schemeClr val="tx1"/>
                </a:solidFill>
                <a:latin typeface="Arial Narrow" panose="020B0606020202030204" pitchFamily="34" charset="0"/>
              </a:endParaRPr>
            </a:p>
            <a:p>
              <a:pPr algn="ctr"/>
              <a:r>
                <a:rPr lang="en-US" sz="1200" b="1" dirty="0" smtClean="0">
                  <a:solidFill>
                    <a:schemeClr val="tx1"/>
                  </a:solidFill>
                  <a:latin typeface="Arial Narrow" panose="020B0606020202030204" pitchFamily="34" charset="0"/>
                </a:rPr>
                <a:t>Evidence-Based Practices</a:t>
              </a:r>
            </a:p>
            <a:p>
              <a:pPr algn="ctr"/>
              <a:r>
                <a:rPr lang="en-US" sz="1200" b="1" dirty="0" smtClean="0">
                  <a:solidFill>
                    <a:schemeClr val="tx1"/>
                  </a:solidFill>
                  <a:latin typeface="Arial Narrow" panose="020B0606020202030204" pitchFamily="34" charset="0"/>
                </a:rPr>
                <a:t>In Mathematics</a:t>
              </a:r>
            </a:p>
            <a:p>
              <a:pPr algn="ctr"/>
              <a:endParaRPr lang="en-US" sz="1400" b="1" dirty="0">
                <a:solidFill>
                  <a:schemeClr val="tx1"/>
                </a:solidFill>
                <a:latin typeface="Arial Narrow" panose="020B0606020202030204" pitchFamily="34" charset="0"/>
              </a:endParaRPr>
            </a:p>
          </p:txBody>
        </p:sp>
        <p:sp>
          <p:nvSpPr>
            <p:cNvPr id="23" name="Hexagon 22"/>
            <p:cNvSpPr/>
            <p:nvPr/>
          </p:nvSpPr>
          <p:spPr>
            <a:xfrm>
              <a:off x="1533404" y="3120370"/>
              <a:ext cx="1395315" cy="1370121"/>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Narrow" panose="020B0606020202030204" pitchFamily="34" charset="0"/>
                </a:rPr>
                <a:t>Coaching</a:t>
              </a:r>
              <a:endParaRPr lang="en-US" sz="1200" b="1" dirty="0">
                <a:solidFill>
                  <a:schemeClr val="tx1"/>
                </a:solidFill>
                <a:latin typeface="Arial Narrow" panose="020B0606020202030204" pitchFamily="34" charset="0"/>
              </a:endParaRPr>
            </a:p>
          </p:txBody>
        </p:sp>
        <p:sp>
          <p:nvSpPr>
            <p:cNvPr id="19" name="Hexagon 18"/>
            <p:cNvSpPr/>
            <p:nvPr/>
          </p:nvSpPr>
          <p:spPr>
            <a:xfrm>
              <a:off x="6144158" y="3089792"/>
              <a:ext cx="1504549" cy="1367772"/>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latin typeface="Arial Narrow" panose="020B0606020202030204" pitchFamily="34" charset="0"/>
                </a:rPr>
                <a:t>Implementation</a:t>
              </a:r>
            </a:p>
            <a:p>
              <a:pPr algn="ctr"/>
              <a:r>
                <a:rPr lang="en-US" sz="1200" b="1" dirty="0" smtClean="0">
                  <a:solidFill>
                    <a:schemeClr val="tx1"/>
                  </a:solidFill>
                  <a:latin typeface="Arial Narrow" panose="020B0606020202030204" pitchFamily="34" charset="0"/>
                </a:rPr>
                <a:t>Science</a:t>
              </a:r>
              <a:endParaRPr lang="en-US" sz="1200" b="1" i="1" dirty="0" smtClean="0">
                <a:solidFill>
                  <a:schemeClr val="tx1"/>
                </a:solidFill>
                <a:latin typeface="Arial Narrow" panose="020B0606020202030204" pitchFamily="34" charset="0"/>
              </a:endParaRPr>
            </a:p>
          </p:txBody>
        </p:sp>
        <p:sp>
          <p:nvSpPr>
            <p:cNvPr id="28" name="Hexagon 27"/>
            <p:cNvSpPr/>
            <p:nvPr/>
          </p:nvSpPr>
          <p:spPr>
            <a:xfrm>
              <a:off x="6142830" y="4467716"/>
              <a:ext cx="1504549" cy="1367772"/>
            </a:xfrm>
            <a:prstGeom prst="hexagon">
              <a:avLst/>
            </a:prstGeom>
            <a:solidFill>
              <a:srgbClr val="FDE869"/>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Arial Narrow" panose="020B0606020202030204" pitchFamily="34" charset="0"/>
                </a:rPr>
                <a:t>Inclusive Practices</a:t>
              </a:r>
            </a:p>
            <a:p>
              <a:pPr algn="ctr"/>
              <a:endParaRPr lang="en-US" sz="1200" b="1" dirty="0">
                <a:solidFill>
                  <a:schemeClr val="tx1"/>
                </a:solidFill>
              </a:endParaRPr>
            </a:p>
          </p:txBody>
        </p:sp>
      </p:grpSp>
      <p:grpSp>
        <p:nvGrpSpPr>
          <p:cNvPr id="22" name="Group 21"/>
          <p:cNvGrpSpPr/>
          <p:nvPr/>
        </p:nvGrpSpPr>
        <p:grpSpPr>
          <a:xfrm>
            <a:off x="457200" y="304800"/>
            <a:ext cx="8153400" cy="1295400"/>
            <a:chOff x="457200" y="76200"/>
            <a:chExt cx="8153400" cy="1295400"/>
          </a:xfrm>
        </p:grpSpPr>
        <p:sp>
          <p:nvSpPr>
            <p:cNvPr id="30" name="Flowchart: Process 29"/>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a:t>
              </a:r>
              <a:r>
                <a:rPr lang="en-US" sz="2000" b="1" dirty="0" smtClean="0">
                  <a:solidFill>
                    <a:schemeClr val="tx1"/>
                  </a:solidFill>
                </a:rPr>
                <a:t>E</a:t>
              </a:r>
              <a:r>
                <a:rPr lang="en-US" sz="2400" dirty="0" smtClean="0">
                  <a:solidFill>
                    <a:schemeClr val="tx1"/>
                  </a:solidFill>
                </a:rPr>
                <a:t> </a:t>
              </a:r>
              <a:r>
                <a:rPr lang="en-US" sz="3600" b="1" dirty="0" smtClean="0">
                  <a:solidFill>
                    <a:schemeClr val="tx1"/>
                  </a:solidFill>
                </a:rPr>
                <a:t>U</a:t>
              </a:r>
              <a:r>
                <a:rPr lang="en-US" sz="2000" b="1" dirty="0" smtClean="0">
                  <a:solidFill>
                    <a:schemeClr val="tx1"/>
                  </a:solidFill>
                </a:rPr>
                <a:t>NITED</a:t>
              </a:r>
              <a:r>
                <a:rPr lang="en-US" dirty="0" smtClean="0">
                  <a:solidFill>
                    <a:schemeClr val="tx1"/>
                  </a:solidFill>
                </a:rPr>
                <a:t> </a:t>
              </a:r>
              <a:r>
                <a:rPr lang="en-US" sz="2000" b="1" dirty="0" smtClean="0">
                  <a:solidFill>
                    <a:schemeClr val="tx1"/>
                  </a:solidFill>
                </a:rPr>
                <a:t>in the </a:t>
              </a:r>
              <a:r>
                <a:rPr lang="en-US" sz="3600" b="1" dirty="0" smtClean="0">
                  <a:solidFill>
                    <a:schemeClr val="tx1"/>
                  </a:solidFill>
                </a:rPr>
                <a:t>Z</a:t>
              </a:r>
              <a:r>
                <a:rPr lang="en-US" sz="2000" b="1" dirty="0" smtClean="0">
                  <a:solidFill>
                    <a:schemeClr val="tx1"/>
                  </a:solidFill>
                </a:rPr>
                <a:t>ONE     </a:t>
              </a:r>
              <a:r>
                <a:rPr lang="en-US" sz="2400" dirty="0" smtClean="0">
                  <a:solidFill>
                    <a:schemeClr val="tx1"/>
                  </a:solidFill>
                </a:rPr>
                <a:t/>
              </a:r>
              <a:br>
                <a:rPr lang="en-US" sz="2400" dirty="0" smtClean="0">
                  <a:solidFill>
                    <a:schemeClr val="tx1"/>
                  </a:solidFill>
                </a:rPr>
              </a:br>
              <a:r>
                <a:rPr lang="en-US" sz="1600" b="1" i="1" dirty="0" smtClean="0">
                  <a:solidFill>
                    <a:schemeClr val="tx1"/>
                  </a:solidFill>
                </a:rPr>
                <a:t>Learning, Family Engagement, Data-Informed Decision Making</a:t>
              </a:r>
              <a:endParaRPr lang="en-US" sz="1600" b="1" dirty="0">
                <a:solidFill>
                  <a:schemeClr val="tx1"/>
                </a:solidFill>
              </a:endParaRPr>
            </a:p>
          </p:txBody>
        </p:sp>
        <p:grpSp>
          <p:nvGrpSpPr>
            <p:cNvPr id="31" name="Group 30"/>
            <p:cNvGrpSpPr/>
            <p:nvPr/>
          </p:nvGrpSpPr>
          <p:grpSpPr>
            <a:xfrm>
              <a:off x="674706" y="206475"/>
              <a:ext cx="7773933" cy="915401"/>
              <a:chOff x="674706" y="206475"/>
              <a:chExt cx="7773933" cy="915401"/>
            </a:xfrm>
          </p:grpSpPr>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279" flipH="1">
                <a:off x="674706"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Cloud Callout 33"/>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pic>
        <p:nvPicPr>
          <p:cNvPr id="35"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7740715" y="1976937"/>
            <a:ext cx="927085" cy="92708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8153" flipH="1">
            <a:off x="649123" y="4843427"/>
            <a:ext cx="914121" cy="91412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916799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571498" y="3964900"/>
            <a:ext cx="7848600" cy="2062103"/>
          </a:xfrm>
          <a:solidFill>
            <a:srgbClr val="FFC000"/>
          </a:solidFill>
        </p:spPr>
        <p:txBody>
          <a:bodyPr>
            <a:spAutoFit/>
          </a:bodyPr>
          <a:lstStyle/>
          <a:p>
            <a:pPr>
              <a:spcBef>
                <a:spcPct val="50000"/>
              </a:spcBef>
            </a:pPr>
            <a:r>
              <a:rPr lang="en-US" sz="3200" b="1" dirty="0" smtClean="0">
                <a:solidFill>
                  <a:srgbClr val="C00000"/>
                </a:solidFill>
              </a:rPr>
              <a:t>Question</a:t>
            </a:r>
            <a:br>
              <a:rPr lang="en-US" sz="3200" b="1" dirty="0" smtClean="0">
                <a:solidFill>
                  <a:srgbClr val="C00000"/>
                </a:solidFill>
              </a:rPr>
            </a:br>
            <a:r>
              <a:rPr lang="en-US" sz="3200" b="1" dirty="0" smtClean="0"/>
              <a:t>From what you know at </a:t>
            </a:r>
            <a:r>
              <a:rPr lang="en-US" sz="3200" b="1" dirty="0"/>
              <a:t>this point, </a:t>
            </a:r>
            <a:r>
              <a:rPr lang="en-US" sz="3200" b="1" dirty="0" smtClean="0"/>
              <a:t>explain what </a:t>
            </a:r>
            <a:r>
              <a:rPr lang="en-US" sz="3200" b="1" dirty="0"/>
              <a:t>aspect of this initiative is most interesting or intriguing to you</a:t>
            </a:r>
            <a:r>
              <a:rPr lang="en-US" sz="3200" b="1" dirty="0" smtClean="0"/>
              <a:t>?</a:t>
            </a:r>
            <a:endParaRPr lang="en-US" sz="3600" b="1" i="1" dirty="0" smtClean="0">
              <a:solidFill>
                <a:srgbClr val="C00000"/>
              </a:solidFill>
            </a:endParaRPr>
          </a:p>
        </p:txBody>
      </p:sp>
      <p:sp>
        <p:nvSpPr>
          <p:cNvPr id="7" name="Oval 6"/>
          <p:cNvSpPr/>
          <p:nvPr/>
        </p:nvSpPr>
        <p:spPr>
          <a:xfrm>
            <a:off x="2981321" y="1524000"/>
            <a:ext cx="3028949" cy="2252601"/>
          </a:xfrm>
          <a:prstGeom prst="ellipse">
            <a:avLst/>
          </a:prstGeom>
          <a: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t="-1000" b="-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Flowchart: Predefined Process 3"/>
          <p:cNvSpPr/>
          <p:nvPr/>
        </p:nvSpPr>
        <p:spPr>
          <a:xfrm>
            <a:off x="2962271" y="538220"/>
            <a:ext cx="3276599" cy="881954"/>
          </a:xfrm>
          <a:prstGeom prst="flowChartPredefinedProcess">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90871" y="744945"/>
            <a:ext cx="2819400" cy="461665"/>
          </a:xfrm>
          <a:prstGeom prst="rect">
            <a:avLst/>
          </a:prstGeom>
          <a:solidFill>
            <a:schemeClr val="accent2">
              <a:lumMod val="40000"/>
              <a:lumOff val="60000"/>
            </a:schemeClr>
          </a:solidFill>
        </p:spPr>
        <p:txBody>
          <a:bodyPr wrap="square" rtlCol="0">
            <a:spAutoFit/>
          </a:bodyPr>
          <a:lstStyle/>
          <a:p>
            <a:pPr algn="ctr"/>
            <a:r>
              <a:rPr lang="en-US" sz="2400" b="1" dirty="0" smtClean="0">
                <a:solidFill>
                  <a:srgbClr val="CC0000"/>
                </a:solidFill>
              </a:rPr>
              <a:t>Community Forum</a:t>
            </a:r>
            <a:endParaRPr lang="en-US" sz="2400" b="1" dirty="0">
              <a:solidFill>
                <a:srgbClr val="CC0000"/>
              </a:solidFill>
            </a:endParaRPr>
          </a:p>
        </p:txBody>
      </p:sp>
      <p:sp>
        <p:nvSpPr>
          <p:cNvPr id="8" name="Horizontal Scroll 7"/>
          <p:cNvSpPr/>
          <p:nvPr/>
        </p:nvSpPr>
        <p:spPr>
          <a:xfrm>
            <a:off x="60583" y="1995"/>
            <a:ext cx="1676400" cy="742950"/>
          </a:xfrm>
          <a:prstGeom prst="horizontalScroll">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ACTIVITY</a:t>
            </a:r>
            <a:endParaRPr lang="en-US" b="1" dirty="0"/>
          </a:p>
        </p:txBody>
      </p:sp>
      <p:sp>
        <p:nvSpPr>
          <p:cNvPr id="9" name="Rectangle 8"/>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34387638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33897" y="-81915"/>
            <a:ext cx="9158514" cy="1495425"/>
          </a:xfrm>
          <a:solidFill>
            <a:schemeClr val="tx1"/>
          </a:solidFill>
          <a:ln>
            <a:solidFill>
              <a:schemeClr val="accent1"/>
            </a:solidFill>
            <a:miter lim="800000"/>
            <a:headEnd/>
            <a:tailEnd/>
          </a:ln>
        </p:spPr>
        <p:txBody>
          <a:bodyPr anchor="t"/>
          <a:lstStyle/>
          <a:p>
            <a:pPr eaLnBrk="1" hangingPunct="1">
              <a:spcAft>
                <a:spcPts val="3000"/>
              </a:spcAft>
            </a:pPr>
            <a:r>
              <a:rPr lang="en-US" sz="4000" b="1" dirty="0" smtClean="0">
                <a:solidFill>
                  <a:srgbClr val="FFC000"/>
                </a:solidFill>
              </a:rPr>
              <a:t/>
            </a:r>
            <a:br>
              <a:rPr lang="en-US" sz="4000" b="1" dirty="0" smtClean="0">
                <a:solidFill>
                  <a:srgbClr val="FFC000"/>
                </a:solidFill>
              </a:rPr>
            </a:br>
            <a:endParaRPr lang="en-US" sz="2000" b="1" dirty="0" smtClean="0">
              <a:solidFill>
                <a:srgbClr val="FF0000"/>
              </a:solidFill>
            </a:endParaRPr>
          </a:p>
        </p:txBody>
      </p:sp>
      <p:sp>
        <p:nvSpPr>
          <p:cNvPr id="2" name="TextBox 1"/>
          <p:cNvSpPr txBox="1"/>
          <p:nvPr/>
        </p:nvSpPr>
        <p:spPr>
          <a:xfrm>
            <a:off x="1712631" y="1607403"/>
            <a:ext cx="5765800" cy="769441"/>
          </a:xfrm>
          <a:prstGeom prst="rect">
            <a:avLst/>
          </a:prstGeom>
          <a:solidFill>
            <a:schemeClr val="tx1"/>
          </a:solidFill>
        </p:spPr>
        <p:txBody>
          <a:bodyPr wrap="square" rtlCol="0">
            <a:spAutoFit/>
          </a:bodyPr>
          <a:lstStyle/>
          <a:p>
            <a:pPr algn="ctr"/>
            <a:r>
              <a:rPr lang="en-US" sz="4400" b="1" dirty="0" smtClean="0">
                <a:solidFill>
                  <a:schemeClr val="bg1"/>
                </a:solidFill>
              </a:rPr>
              <a:t>PRESENTATION </a:t>
            </a:r>
          </a:p>
        </p:txBody>
      </p:sp>
      <p:pic>
        <p:nvPicPr>
          <p:cNvPr id="8" name="Picture 4" descr="activists,amplifies,announcements,coaches,communications,concepts,Fotolia,loud,loudspeakers,megaphones,microphones,presentations,speakers,speeches,warn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97217">
            <a:off x="956580" y="3565470"/>
            <a:ext cx="2070735" cy="207073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8660" y="304800"/>
            <a:ext cx="8153400" cy="1295400"/>
            <a:chOff x="301359" y="-76200"/>
            <a:chExt cx="8153400" cy="1295400"/>
          </a:xfrm>
        </p:grpSpPr>
        <p:sp>
          <p:nvSpPr>
            <p:cNvPr id="15" name="Flowchart: Process 14"/>
            <p:cNvSpPr/>
            <p:nvPr/>
          </p:nvSpPr>
          <p:spPr>
            <a:xfrm>
              <a:off x="301359"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rPr>
                <a:t>BUZzzz</a:t>
              </a:r>
              <a:r>
                <a:rPr lang="en-US" sz="3600" b="1" dirty="0" smtClean="0">
                  <a:solidFill>
                    <a:schemeClr val="tx1"/>
                  </a:solidFill>
                </a:rPr>
                <a:t> </a:t>
              </a:r>
              <a:r>
                <a:rPr lang="en-US" sz="2400" dirty="0" smtClean="0">
                  <a:solidFill>
                    <a:schemeClr val="tx1"/>
                  </a:solidFill>
                </a:rPr>
                <a:t/>
              </a:r>
              <a:br>
                <a:rPr lang="en-US" sz="2400" dirty="0" smtClean="0">
                  <a:solidFill>
                    <a:schemeClr val="tx1"/>
                  </a:solidFill>
                </a:rPr>
              </a:br>
              <a:endParaRPr lang="en-US" sz="1600" b="1" dirty="0">
                <a:solidFill>
                  <a:schemeClr val="tx1"/>
                </a:solidFill>
              </a:endParaRPr>
            </a:p>
          </p:txBody>
        </p:sp>
        <p:grpSp>
          <p:nvGrpSpPr>
            <p:cNvPr id="16" name="Group 15"/>
            <p:cNvGrpSpPr/>
            <p:nvPr/>
          </p:nvGrpSpPr>
          <p:grpSpPr>
            <a:xfrm>
              <a:off x="7230220" y="50064"/>
              <a:ext cx="1182221" cy="952431"/>
              <a:chOff x="7230220" y="50064"/>
              <a:chExt cx="1182221" cy="952431"/>
            </a:xfrm>
          </p:grpSpPr>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373721">
                <a:off x="7239365" y="454022"/>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loud Callout 18"/>
              <p:cNvSpPr/>
              <p:nvPr/>
            </p:nvSpPr>
            <p:spPr>
              <a:xfrm rot="21449262">
                <a:off x="7230220" y="50064"/>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226279" flipH="1">
            <a:off x="674706" y="8020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581400" y="3048000"/>
            <a:ext cx="3897031" cy="2215991"/>
          </a:xfrm>
          <a:prstGeom prst="rect">
            <a:avLst/>
          </a:prstGeom>
          <a:solidFill>
            <a:srgbClr val="FDE869"/>
          </a:solidFill>
        </p:spPr>
        <p:txBody>
          <a:bodyPr wrap="square" rtlCol="0">
            <a:spAutoFit/>
          </a:bodyPr>
          <a:lstStyle/>
          <a:p>
            <a:pPr algn="ctr"/>
            <a:r>
              <a:rPr lang="en-US" sz="2400" b="1" dirty="0" err="1" smtClean="0">
                <a:solidFill>
                  <a:srgbClr val="C00000"/>
                </a:solidFill>
              </a:rPr>
              <a:t>BUZzzz</a:t>
            </a:r>
            <a:r>
              <a:rPr lang="en-US" sz="2400" b="1" dirty="0" smtClean="0">
                <a:solidFill>
                  <a:srgbClr val="C00000"/>
                </a:solidFill>
              </a:rPr>
              <a:t>: </a:t>
            </a:r>
            <a:r>
              <a:rPr lang="en-US" sz="2400" b="1" i="1" dirty="0" smtClean="0">
                <a:solidFill>
                  <a:srgbClr val="C00000"/>
                </a:solidFill>
              </a:rPr>
              <a:t>The Fundamentals</a:t>
            </a:r>
          </a:p>
          <a:p>
            <a:pPr algn="ctr"/>
            <a:endParaRPr lang="en-US" sz="2400" b="1" dirty="0" smtClean="0"/>
          </a:p>
          <a:p>
            <a:pPr marL="285750" indent="-285750">
              <a:buFont typeface="Arial" panose="020B0604020202020204" pitchFamily="34" charset="0"/>
              <a:buChar char="•"/>
            </a:pPr>
            <a:r>
              <a:rPr lang="en-US" b="1" dirty="0" smtClean="0"/>
              <a:t>Program Overview</a:t>
            </a:r>
          </a:p>
          <a:p>
            <a:pPr marL="285750" indent="-285750">
              <a:buFont typeface="Arial" panose="020B0604020202020204" pitchFamily="34" charset="0"/>
              <a:buChar char="•"/>
            </a:pPr>
            <a:r>
              <a:rPr lang="en-US" b="1" dirty="0" smtClean="0"/>
              <a:t>Family Engagement</a:t>
            </a:r>
          </a:p>
          <a:p>
            <a:pPr marL="285750" indent="-285750">
              <a:buFont typeface="Arial" panose="020B0604020202020204" pitchFamily="34" charset="0"/>
              <a:buChar char="•"/>
            </a:pPr>
            <a:r>
              <a:rPr lang="en-US" b="1" dirty="0" smtClean="0"/>
              <a:t>Structured Cooperative Learning</a:t>
            </a:r>
            <a:endParaRPr lang="en-US" dirty="0"/>
          </a:p>
          <a:p>
            <a:pPr marL="285750" indent="-285750">
              <a:buFont typeface="Arial" panose="020B0604020202020204" pitchFamily="34" charset="0"/>
              <a:buChar char="•"/>
            </a:pPr>
            <a:r>
              <a:rPr lang="en-US" b="1" dirty="0" smtClean="0"/>
              <a:t>Team-Based </a:t>
            </a:r>
            <a:r>
              <a:rPr lang="en-US" b="1" dirty="0"/>
              <a:t>Cycle of Instruction</a:t>
            </a:r>
          </a:p>
          <a:p>
            <a:pPr algn="ctr"/>
            <a:endParaRPr lang="en-US" dirty="0"/>
          </a:p>
        </p:txBody>
      </p:sp>
      <p:sp>
        <p:nvSpPr>
          <p:cNvPr id="12" name="Rectangle 11"/>
          <p:cNvSpPr/>
          <p:nvPr/>
        </p:nvSpPr>
        <p:spPr>
          <a:xfrm>
            <a:off x="5491815" y="6283404"/>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840125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chemeClr val="tx1"/>
          </a:solidFill>
        </p:spPr>
        <p:txBody>
          <a:bodyPr>
            <a:normAutofit/>
          </a:bodyPr>
          <a:lstStyle/>
          <a:p>
            <a:endParaRPr lang="en-US" sz="2400" i="1" dirty="0">
              <a:solidFill>
                <a:srgbClr val="C00000"/>
              </a:solidFill>
            </a:endParaRPr>
          </a:p>
        </p:txBody>
      </p:sp>
      <p:grpSp>
        <p:nvGrpSpPr>
          <p:cNvPr id="22" name="Group 21"/>
          <p:cNvGrpSpPr/>
          <p:nvPr/>
        </p:nvGrpSpPr>
        <p:grpSpPr>
          <a:xfrm>
            <a:off x="457200" y="304800"/>
            <a:ext cx="8153400" cy="1295400"/>
            <a:chOff x="457200" y="76200"/>
            <a:chExt cx="8153400" cy="1295400"/>
          </a:xfrm>
        </p:grpSpPr>
        <p:sp>
          <p:nvSpPr>
            <p:cNvPr id="30" name="Flowchart: Process 29"/>
            <p:cNvSpPr/>
            <p:nvPr/>
          </p:nvSpPr>
          <p:spPr>
            <a:xfrm>
              <a:off x="457200" y="76200"/>
              <a:ext cx="8153400" cy="1295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a:t>
              </a:r>
              <a:r>
                <a:rPr lang="en-US" sz="2000" b="1" dirty="0" smtClean="0">
                  <a:solidFill>
                    <a:schemeClr val="tx1"/>
                  </a:solidFill>
                </a:rPr>
                <a:t>E</a:t>
              </a:r>
              <a:r>
                <a:rPr lang="en-US" sz="2400" dirty="0" smtClean="0">
                  <a:solidFill>
                    <a:schemeClr val="tx1"/>
                  </a:solidFill>
                </a:rPr>
                <a:t> </a:t>
              </a:r>
              <a:r>
                <a:rPr lang="en-US" sz="3600" b="1" dirty="0" smtClean="0">
                  <a:solidFill>
                    <a:schemeClr val="tx1"/>
                  </a:solidFill>
                </a:rPr>
                <a:t>U</a:t>
              </a:r>
              <a:r>
                <a:rPr lang="en-US" sz="2000" b="1" dirty="0" smtClean="0">
                  <a:solidFill>
                    <a:schemeClr val="tx1"/>
                  </a:solidFill>
                </a:rPr>
                <a:t>NITED</a:t>
              </a:r>
              <a:r>
                <a:rPr lang="en-US" dirty="0" smtClean="0">
                  <a:solidFill>
                    <a:schemeClr val="tx1"/>
                  </a:solidFill>
                </a:rPr>
                <a:t> </a:t>
              </a:r>
              <a:r>
                <a:rPr lang="en-US" sz="2000" b="1" dirty="0" smtClean="0">
                  <a:solidFill>
                    <a:schemeClr val="tx1"/>
                  </a:solidFill>
                </a:rPr>
                <a:t>in the </a:t>
              </a:r>
              <a:r>
                <a:rPr lang="en-US" sz="3600" b="1" dirty="0" smtClean="0">
                  <a:solidFill>
                    <a:schemeClr val="tx1"/>
                  </a:solidFill>
                </a:rPr>
                <a:t>Z</a:t>
              </a:r>
              <a:r>
                <a:rPr lang="en-US" sz="2000" b="1" dirty="0" smtClean="0">
                  <a:solidFill>
                    <a:schemeClr val="tx1"/>
                  </a:solidFill>
                </a:rPr>
                <a:t>ONE     </a:t>
              </a:r>
              <a:r>
                <a:rPr lang="en-US" sz="2400" dirty="0" smtClean="0">
                  <a:solidFill>
                    <a:schemeClr val="tx1"/>
                  </a:solidFill>
                </a:rPr>
                <a:t/>
              </a:r>
              <a:br>
                <a:rPr lang="en-US" sz="2400" dirty="0" smtClean="0">
                  <a:solidFill>
                    <a:schemeClr val="tx1"/>
                  </a:solidFill>
                </a:rPr>
              </a:br>
              <a:r>
                <a:rPr lang="en-US" sz="1600" b="1" i="1" dirty="0" smtClean="0">
                  <a:solidFill>
                    <a:schemeClr val="tx1"/>
                  </a:solidFill>
                </a:rPr>
                <a:t>Learning, Family Engagement, Data-Informed Decision Making</a:t>
              </a:r>
              <a:endParaRPr lang="en-US" sz="1600" b="1" dirty="0">
                <a:solidFill>
                  <a:schemeClr val="tx1"/>
                </a:solidFill>
              </a:endParaRPr>
            </a:p>
          </p:txBody>
        </p:sp>
        <p:grpSp>
          <p:nvGrpSpPr>
            <p:cNvPr id="31" name="Group 30"/>
            <p:cNvGrpSpPr/>
            <p:nvPr/>
          </p:nvGrpSpPr>
          <p:grpSpPr>
            <a:xfrm>
              <a:off x="674706" y="206475"/>
              <a:ext cx="7773933" cy="915401"/>
              <a:chOff x="674706" y="206475"/>
              <a:chExt cx="7773933" cy="915401"/>
            </a:xfrm>
          </p:grpSpPr>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73721">
                <a:off x="7300369"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279" flipH="1">
                <a:off x="674706" y="573403"/>
                <a:ext cx="1092725" cy="54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Cloud Callout 33"/>
              <p:cNvSpPr/>
              <p:nvPr/>
            </p:nvSpPr>
            <p:spPr>
              <a:xfrm rot="21449262">
                <a:off x="7266418" y="206475"/>
                <a:ext cx="1182221" cy="305172"/>
              </a:xfrm>
              <a:prstGeom prst="cloudCallout">
                <a:avLst/>
              </a:prstGeom>
              <a:solidFill>
                <a:srgbClr val="FDE8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spc="50" dirty="0" smtClean="0">
                    <a:ln w="11430"/>
                    <a:solidFill>
                      <a:schemeClr val="tx1"/>
                    </a:solidFill>
                    <a:effectLst>
                      <a:outerShdw blurRad="76200" dist="50800" dir="5400000" algn="tl" rotWithShape="0">
                        <a:srgbClr val="000000">
                          <a:alpha val="65000"/>
                        </a:srgbClr>
                      </a:outerShdw>
                    </a:effectLst>
                  </a:rPr>
                  <a:t>BUZ</a:t>
                </a:r>
                <a:r>
                  <a:rPr lang="en-US" sz="1000" b="1" spc="50" dirty="0" smtClean="0">
                    <a:ln w="11430"/>
                    <a:solidFill>
                      <a:schemeClr val="tx1"/>
                    </a:solidFill>
                    <a:effectLst>
                      <a:outerShdw blurRad="76200" dist="50800" dir="5400000" algn="tl" rotWithShape="0">
                        <a:srgbClr val="000000">
                          <a:alpha val="65000"/>
                        </a:srgbClr>
                      </a:outerShdw>
                    </a:effectLst>
                  </a:rPr>
                  <a:t> z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r>
                  <a:rPr lang="en-US" sz="1000" b="1" spc="50" dirty="0" err="1" smtClean="0">
                    <a:ln w="11430"/>
                    <a:solidFill>
                      <a:schemeClr val="tx1"/>
                    </a:solidFill>
                    <a:effectLst>
                      <a:outerShdw blurRad="76200" dist="50800" dir="5400000" algn="tl" rotWithShape="0">
                        <a:srgbClr val="000000">
                          <a:alpha val="65000"/>
                        </a:srgbClr>
                      </a:outerShdw>
                    </a:effectLst>
                  </a:rPr>
                  <a:t>z</a:t>
                </a:r>
                <a:r>
                  <a:rPr lang="en-US" sz="1000" b="1" spc="50" dirty="0" smtClean="0">
                    <a:ln w="11430"/>
                    <a:solidFill>
                      <a:schemeClr val="tx1"/>
                    </a:solidFill>
                    <a:effectLst>
                      <a:outerShdw blurRad="76200" dist="50800" dir="5400000" algn="tl" rotWithShape="0">
                        <a:srgbClr val="000000">
                          <a:alpha val="65000"/>
                        </a:srgbClr>
                      </a:outerShdw>
                    </a:effectLst>
                  </a:rPr>
                  <a:t> </a:t>
                </a:r>
              </a:p>
            </p:txBody>
          </p:sp>
        </p:grpSp>
      </p:grpSp>
      <p:sp>
        <p:nvSpPr>
          <p:cNvPr id="3" name="Rectangle 2"/>
          <p:cNvSpPr/>
          <p:nvPr/>
        </p:nvSpPr>
        <p:spPr>
          <a:xfrm>
            <a:off x="457200" y="2828836"/>
            <a:ext cx="8458200" cy="2369880"/>
          </a:xfrm>
          <a:prstGeom prst="rect">
            <a:avLst/>
          </a:prstGeom>
          <a:solidFill>
            <a:srgbClr val="FDE869"/>
          </a:solidFill>
          <a:ln>
            <a:solidFill>
              <a:srgbClr val="C00000"/>
            </a:solidFill>
          </a:ln>
        </p:spPr>
        <p:txBody>
          <a:bodyPr wrap="square">
            <a:spAutoFit/>
          </a:bodyPr>
          <a:lstStyle/>
          <a:p>
            <a:pPr algn="ctr"/>
            <a:r>
              <a:rPr lang="en-US" sz="3600" b="1" u="sng" dirty="0" smtClean="0">
                <a:solidFill>
                  <a:srgbClr val="C00000"/>
                </a:solidFill>
              </a:rPr>
              <a:t>What’s</a:t>
            </a:r>
            <a:r>
              <a:rPr lang="en-US" sz="2800" b="1" dirty="0" smtClean="0"/>
              <a:t> </a:t>
            </a:r>
            <a:r>
              <a:rPr lang="en-US" sz="2800" b="1" dirty="0"/>
              <a:t>the </a:t>
            </a:r>
            <a:r>
              <a:rPr lang="en-US" sz="2800" b="1" dirty="0" err="1"/>
              <a:t>BUZzzz</a:t>
            </a:r>
            <a:r>
              <a:rPr lang="en-US" sz="2800" b="1" dirty="0" smtClean="0"/>
              <a:t>?</a:t>
            </a:r>
          </a:p>
          <a:p>
            <a:endParaRPr lang="en-US" sz="2800" i="1" dirty="0"/>
          </a:p>
          <a:p>
            <a:pPr algn="ctr"/>
            <a:r>
              <a:rPr lang="en-US" sz="2800" i="1" dirty="0" smtClean="0"/>
              <a:t>Working </a:t>
            </a:r>
            <a:r>
              <a:rPr lang="en-US" sz="2800" i="1" dirty="0"/>
              <a:t>together to increase </a:t>
            </a:r>
            <a:r>
              <a:rPr lang="en-US" sz="2800" i="1" dirty="0" smtClean="0"/>
              <a:t>system capacity to strategically build</a:t>
            </a:r>
            <a:r>
              <a:rPr lang="en-US" sz="2800" i="1" dirty="0"/>
              <a:t>, implement, and facilitate high performing teams of </a:t>
            </a:r>
            <a:r>
              <a:rPr lang="en-US" sz="2800" i="1" u="sng" dirty="0"/>
              <a:t>expert </a:t>
            </a:r>
            <a:r>
              <a:rPr lang="en-US" sz="2800" i="1" u="sng" dirty="0" smtClean="0"/>
              <a:t>learners</a:t>
            </a:r>
            <a:r>
              <a:rPr lang="en-US" sz="2800" i="1" dirty="0" smtClean="0"/>
              <a:t> in </a:t>
            </a:r>
            <a:r>
              <a:rPr lang="en-US" sz="2800" i="1" dirty="0"/>
              <a:t>mathematics.</a:t>
            </a:r>
            <a:endParaRPr lang="en-US" sz="2800" dirty="0"/>
          </a:p>
        </p:txBody>
      </p:sp>
      <p:pic>
        <p:nvPicPr>
          <p:cNvPr id="24" name="Picture 4" descr="http://www.about-bees.com/graphics/Bee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1847">
            <a:off x="6212497" y="2787715"/>
            <a:ext cx="927085" cy="92708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562600" y="6304002"/>
            <a:ext cx="1371600" cy="553998"/>
          </a:xfrm>
          <a:prstGeom prst="rect">
            <a:avLst/>
          </a:prstGeom>
          <a:solidFill>
            <a:schemeClr val="bg1">
              <a:lumMod val="85000"/>
            </a:schemeClr>
          </a:solidFill>
        </p:spPr>
        <p:txBody>
          <a:bodyPr wrap="square">
            <a:spAutoFit/>
          </a:bodyPr>
          <a:lstStyle/>
          <a:p>
            <a:r>
              <a:rPr lang="en-US" sz="1000" b="1" i="1" dirty="0"/>
              <a:t>Powered by </a:t>
            </a:r>
          </a:p>
          <a:p>
            <a:r>
              <a:rPr lang="en-US" sz="1000" b="1" i="1" dirty="0"/>
              <a:t>Boundless Learning </a:t>
            </a:r>
            <a:r>
              <a:rPr lang="en-US" sz="1000" b="1" i="1" dirty="0" smtClean="0"/>
              <a:t>©</a:t>
            </a:r>
          </a:p>
          <a:p>
            <a:endParaRPr lang="en-US" sz="1000" b="1" i="1" dirty="0"/>
          </a:p>
        </p:txBody>
      </p:sp>
    </p:spTree>
    <p:extLst>
      <p:ext uri="{BB962C8B-B14F-4D97-AF65-F5344CB8AC3E}">
        <p14:creationId xmlns:p14="http://schemas.microsoft.com/office/powerpoint/2010/main" val="18205681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19&quot;&gt;&lt;property id=&quot;20148&quot; value=&quot;5&quot;/&gt;&lt;property id=&quot;20300&quot; value=&quot;Slide 1 - &amp;quot; &amp;quot;&quot;/&gt;&lt;property id=&quot;20307&quot; value=&quot;944&quot;/&gt;&lt;/object&gt;&lt;object type=&quot;3&quot; unique_id=&quot;10021&quot;&gt;&lt;property id=&quot;20148&quot; value=&quot;5&quot;/&gt;&lt;property id=&quot;20300&quot; value=&quot;Slide 2 - &amp;quot;SET-Up&amp;quot;&quot;/&gt;&lt;property id=&quot;20307&quot; value=&quot;754&quot;/&gt;&lt;/object&gt;&lt;object type=&quot;3&quot; unique_id=&quot;10022&quot;&gt;&lt;property id=&quot;20148&quot; value=&quot;5&quot;/&gt;&lt;property id=&quot;20300&quot; value=&quot;Slide 3 - &amp;quot; &amp;quot;&quot;/&gt;&lt;property id=&quot;20307&quot; value=&quot;1158&quot;/&gt;&lt;/object&gt;&lt;object type=&quot;3&quot; unique_id=&quot;10068&quot;&gt;&lt;property id=&quot;20148&quot; value=&quot;5&quot;/&gt;&lt;property id=&quot;20300&quot; value=&quot;Slide 21 - &amp;quot; &amp;quot;&quot;/&gt;&lt;property id=&quot;20307&quot; value=&quot;890&quot;/&gt;&lt;/object&gt;&lt;object type=&quot;3&quot; unique_id=&quot;10072&quot;&gt;&lt;property id=&quot;20148&quot; value=&quot;5&quot;/&gt;&lt;property id=&quot;20300&quot; value=&quot;Slide 24 - &amp;quot;         &amp;quot;&quot;/&gt;&lt;property id=&quot;20307&quot; value=&quot;892&quot;/&gt;&lt;/object&gt;&lt;object type=&quot;3&quot; unique_id=&quot;14895&quot;&gt;&lt;property id=&quot;20148&quot; value=&quot;5&quot;/&gt;&lt;property id=&quot;20300&quot; value=&quot;Slide 8 - &amp;quot;Sample Challenge Questions 3.OA.B.5-6&amp;quot;&quot;/&gt;&lt;property id=&quot;20307&quot; value=&quot;1242&quot;/&gt;&lt;/object&gt;&lt;object type=&quot;3&quot; unique_id=&quot;14898&quot;&gt;&lt;property id=&quot;20148&quot; value=&quot;5&quot;/&gt;&lt;property id=&quot;20300&quot; value=&quot;Slide 9&quot;/&gt;&lt;property id=&quot;20307&quot; value=&quot;1243&quot;/&gt;&lt;/object&gt;&lt;object type=&quot;3&quot; unique_id=&quot;14900&quot;&gt;&lt;property id=&quot;20148&quot; value=&quot;5&quot;/&gt;&lt;property id=&quot;20300&quot; value=&quot;Slide 25&quot;/&gt;&lt;property id=&quot;20307&quot; value=&quot;1245&quot;/&gt;&lt;/object&gt;&lt;object type=&quot;3&quot; unique_id=&quot;14903&quot;&gt;&lt;property id=&quot;20148&quot; value=&quot;5&quot;/&gt;&lt;property id=&quot;20300&quot; value=&quot;Slide 12&quot;/&gt;&lt;property id=&quot;20307&quot; value=&quot;1248&quot;/&gt;&lt;/object&gt;&lt;object type=&quot;3&quot; unique_id=&quot;14904&quot;&gt;&lt;property id=&quot;20148&quot; value=&quot;5&quot;/&gt;&lt;property id=&quot;20300&quot; value=&quot;Slide 13 - &amp;quot; &amp;quot;&quot;/&gt;&lt;property id=&quot;20307&quot; value=&quot;1258&quot;/&gt;&lt;/object&gt;&lt;object type=&quot;3&quot; unique_id=&quot;14907&quot;&gt;&lt;property id=&quot;20148&quot; value=&quot;5&quot;/&gt;&lt;property id=&quot;20300&quot; value=&quot;Slide 19 - &amp;quot; &amp;quot;&quot;/&gt;&lt;property id=&quot;20307&quot; value=&quot;1260&quot;/&gt;&lt;/object&gt;&lt;object type=&quot;3&quot; unique_id=&quot;14910&quot;&gt;&lt;property id=&quot;20148&quot; value=&quot;5&quot;/&gt;&lt;property id=&quot;20300&quot; value=&quot;Slide 22&quot;/&gt;&lt;property id=&quot;20307&quot; value=&quot;1253&quot;/&gt;&lt;/object&gt;&lt;object type=&quot;3&quot; unique_id=&quot;31528&quot;&gt;&lt;property id=&quot;20148&quot; value=&quot;5&quot;/&gt;&lt;property id=&quot;20300&quot; value=&quot;Slide 6 - &amp;quot; &amp;quot;&quot;/&gt;&lt;property id=&quot;20307&quot; value=&quot;1265&quot;/&gt;&lt;/object&gt;&lt;object type=&quot;3&quot; unique_id=&quot;31529&quot;&gt;&lt;property id=&quot;20148&quot; value=&quot;5&quot;/&gt;&lt;property id=&quot;20300&quot; value=&quot;Slide 4 - &amp;quot; &amp;quot;&quot;/&gt;&lt;property id=&quot;20307&quot; value=&quot;1268&quot;/&gt;&lt;/object&gt;&lt;object type=&quot;3&quot; unique_id=&quot;31530&quot;&gt;&lt;property id=&quot;20148&quot; value=&quot;5&quot;/&gt;&lt;property id=&quot;20300&quot; value=&quot;Slide 7 - &amp;quot; &amp;quot;&quot;/&gt;&lt;property id=&quot;20307&quot; value=&quot;1266&quot;/&gt;&lt;/object&gt;&lt;object type=&quot;3&quot; unique_id=&quot;31532&quot;&gt;&lt;property id=&quot;20148&quot; value=&quot;5&quot;/&gt;&lt;property id=&quot;20300&quot; value=&quot;Slide 23 - &amp;quot;Team Challenge Question Check&amp;quot;&quot;/&gt;&lt;property id=&quot;20307&quot; value=&quot;1269&quot;/&gt;&lt;/object&gt;&lt;object type=&quot;3&quot; unique_id=&quot;31804&quot;&gt;&lt;property id=&quot;20148&quot; value=&quot;5&quot;/&gt;&lt;property id=&quot;20300&quot; value=&quot;Slide 5 - &amp;quot;Are Challenges Better Than Problems?&amp;quot;&quot;/&gt;&lt;property id=&quot;20307&quot; value=&quot;1270&quot;/&gt;&lt;/object&gt;&lt;object type=&quot;3&quot; unique_id=&quot;31805&quot;&gt;&lt;property id=&quot;20148&quot; value=&quot;5&quot;/&gt;&lt;property id=&quot;20300&quot; value=&quot;Slide 10 - &amp;quot; Protocols for Instruction: Presentation&amp;quot;&quot;/&gt;&lt;property id=&quot;20307&quot; value=&quot;1271&quot;/&gt;&lt;/object&gt;&lt;object type=&quot;3&quot; unique_id=&quot;31806&quot;&gt;&lt;property id=&quot;20148&quot; value=&quot;5&quot;/&gt;&lt;property id=&quot;20300&quot; value=&quot;Slide 11 - &amp;quot;Effective Challenge Question Considerations&amp;quot;&quot;/&gt;&lt;property id=&quot;20307&quot; value=&quot;1272&quot;/&gt;&lt;/object&gt;&lt;object type=&quot;3&quot; unique_id=&quot;31911&quot;&gt;&lt;property id=&quot;20148&quot; value=&quot;5&quot;/&gt;&lt;property id=&quot;20300&quot; value=&quot;Slide 17 - &amp;quot;Effective Challenge Questions&amp;quot;&quot;/&gt;&lt;property id=&quot;20307&quot; value=&quot;1273&quot;/&gt;&lt;/object&gt;&lt;object type=&quot;3&quot; unique_id=&quot;32208&quot;&gt;&lt;property id=&quot;20148&quot; value=&quot;5&quot;/&gt;&lt;property id=&quot;20300&quot; value=&quot;Slide 20 - &amp;quot;Challenge Question&amp;quot;&quot;/&gt;&lt;property id=&quot;20307&quot; value=&quot;1274&quot;/&gt;&lt;/object&gt;&lt;object type=&quot;3&quot; unique_id=&quot;32767&quot;&gt;&lt;property id=&quot;20148&quot; value=&quot;5&quot;/&gt;&lt;property id=&quot;20300&quot; value=&quot;Slide 18 - &amp;quot;Effective Challenge Questions&amp;quot;&quot;/&gt;&lt;property id=&quot;20307&quot; value=&quot;1278&quot;/&gt;&lt;/object&gt;&lt;object type=&quot;3&quot; unique_id=&quot;35471&quot;&gt;&lt;property id=&quot;20148&quot; value=&quot;5&quot;/&gt;&lt;property id=&quot;20300&quot; value=&quot;Slide 14&quot;/&gt;&lt;property id=&quot;20307&quot; value=&quot;1279&quot;/&gt;&lt;/object&gt;&lt;object type=&quot;3&quot; unique_id=&quot;35472&quot;&gt;&lt;property id=&quot;20148&quot; value=&quot;5&quot;/&gt;&lt;property id=&quot;20300&quot; value=&quot;Slide 15&quot;/&gt;&lt;property id=&quot;20307&quot; value=&quot;1280&quot;/&gt;&lt;/object&gt;&lt;object type=&quot;3&quot; unique_id=&quot;35473&quot;&gt;&lt;property id=&quot;20148&quot; value=&quot;5&quot;/&gt;&lt;property id=&quot;20300&quot; value=&quot;Slide 16 - &amp;quot;Learning Together: BDA &amp;quot;&quot;/&gt;&lt;property id=&quot;20307&quot; value=&quot;1281&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71792</TotalTime>
  <Words>8114</Words>
  <Application>Microsoft Office PowerPoint</Application>
  <PresentationFormat>On-screen Show (4:3)</PresentationFormat>
  <Paragraphs>1191</Paragraphs>
  <Slides>58</Slides>
  <Notes>58</Notes>
  <HiddenSlides>2</HiddenSlides>
  <MMClips>1</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 </vt:lpstr>
      <vt:lpstr> </vt:lpstr>
      <vt:lpstr>PowerPoint Presentation</vt:lpstr>
      <vt:lpstr>PowerPoint Presentation</vt:lpstr>
      <vt:lpstr>SET-Up</vt:lpstr>
      <vt:lpstr>PowerPoint Presentation</vt:lpstr>
      <vt:lpstr>Question From what you know at this point, explain what aspect of this initiative is most interesting or intriguing to you?</vt:lpstr>
      <vt:lpstr>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PowerPoint Presentation</vt:lpstr>
      <vt:lpstr>THINK NOTES</vt:lpstr>
      <vt:lpstr>THINK NOTES</vt:lpstr>
      <vt:lpstr>Community Forum </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Inside/Outside Circle </vt:lpstr>
      <vt:lpstr>PowerPoint Presentation</vt:lpstr>
      <vt:lpstr>H-O-T Performance Rating </vt:lpstr>
      <vt:lpstr>PowerPoint Presentation</vt:lpstr>
      <vt:lpstr>12 to Excel </vt:lpstr>
      <vt:lpstr> </vt:lpstr>
      <vt:lpstr>PowerPoint Presentation</vt:lpstr>
      <vt:lpstr>Learning Community Standards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Challenge Question Check #1</vt:lpstr>
      <vt:lpstr>PowerPoint Presentation</vt:lpstr>
      <vt:lpstr>H-O-T Performance Rating </vt:lpstr>
      <vt:lpstr>         </vt:lpstr>
      <vt:lpstr>PowerPoint Presentation</vt:lpstr>
    </vt:vector>
  </TitlesOfParts>
  <Company>Johns Hopkins School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Mainzer</dc:creator>
  <cp:lastModifiedBy>Mark Trexler</cp:lastModifiedBy>
  <cp:revision>1990</cp:revision>
  <cp:lastPrinted>2015-06-01T15:07:22Z</cp:lastPrinted>
  <dcterms:created xsi:type="dcterms:W3CDTF">2014-03-02T12:37:24Z</dcterms:created>
  <dcterms:modified xsi:type="dcterms:W3CDTF">2015-08-03T18:45:06Z</dcterms:modified>
</cp:coreProperties>
</file>