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1267" r:id="rId2"/>
    <p:sldId id="900" r:id="rId3"/>
    <p:sldId id="1270" r:id="rId4"/>
    <p:sldId id="1201" r:id="rId5"/>
    <p:sldId id="1059" r:id="rId6"/>
    <p:sldId id="519" r:id="rId7"/>
    <p:sldId id="517" r:id="rId8"/>
    <p:sldId id="1203" r:id="rId9"/>
    <p:sldId id="540" r:id="rId10"/>
    <p:sldId id="707" r:id="rId11"/>
    <p:sldId id="542" r:id="rId12"/>
    <p:sldId id="543" r:id="rId13"/>
    <p:sldId id="544" r:id="rId14"/>
    <p:sldId id="887" r:id="rId15"/>
    <p:sldId id="831" r:id="rId16"/>
    <p:sldId id="1276" r:id="rId17"/>
    <p:sldId id="1277" r:id="rId18"/>
    <p:sldId id="822" r:id="rId19"/>
    <p:sldId id="823" r:id="rId20"/>
    <p:sldId id="1266" r:id="rId21"/>
    <p:sldId id="824" r:id="rId22"/>
    <p:sldId id="825" r:id="rId23"/>
    <p:sldId id="1275" r:id="rId24"/>
    <p:sldId id="1274" r:id="rId25"/>
    <p:sldId id="1255" r:id="rId26"/>
    <p:sldId id="1256" r:id="rId27"/>
    <p:sldId id="1257" r:id="rId28"/>
    <p:sldId id="1258" r:id="rId29"/>
    <p:sldId id="1259" r:id="rId30"/>
    <p:sldId id="1260" r:id="rId31"/>
    <p:sldId id="1261" r:id="rId32"/>
    <p:sldId id="1262" r:id="rId33"/>
    <p:sldId id="1263" r:id="rId34"/>
    <p:sldId id="1264" r:id="rId35"/>
    <p:sldId id="828" r:id="rId36"/>
    <p:sldId id="829" r:id="rId37"/>
    <p:sldId id="1268" r:id="rId38"/>
    <p:sldId id="830" r:id="rId39"/>
    <p:sldId id="932" r:id="rId40"/>
    <p:sldId id="939" r:id="rId41"/>
    <p:sldId id="1265" r:id="rId42"/>
    <p:sldId id="933" r:id="rId43"/>
    <p:sldId id="1121" r:id="rId44"/>
    <p:sldId id="1208"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20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300"/>
    <a:srgbClr val="009900"/>
    <a:srgbClr val="99FF66"/>
    <a:srgbClr val="BC8F00"/>
    <a:srgbClr val="8E6C00"/>
    <a:srgbClr val="FFFFCC"/>
    <a:srgbClr val="FFFFAB"/>
    <a:srgbClr val="33CC33"/>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autoAdjust="0"/>
    <p:restoredTop sz="54982" autoAdjust="0"/>
  </p:normalViewPr>
  <p:slideViewPr>
    <p:cSldViewPr>
      <p:cViewPr varScale="1">
        <p:scale>
          <a:sx n="60" d="100"/>
          <a:sy n="60" d="100"/>
        </p:scale>
        <p:origin x="1584" y="72"/>
      </p:cViewPr>
      <p:guideLst>
        <p:guide orient="horz" pos="2544"/>
        <p:guide pos="2064"/>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0"/>
    </p:cViewPr>
  </p:sorter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8.png"/></Relationships>
</file>

<file path=ppt/diagrams/_rels/data1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8.png"/></Relationships>
</file>

<file path=ppt/diagrams/_rels/data1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9.png"/></Relationships>
</file>

<file path=ppt/diagrams/_rels/data17.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iagrams/_rels/data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wmf"/><Relationship Id="rId1" Type="http://schemas.openxmlformats.org/officeDocument/2006/relationships/image" Target="../media/image13.wmf"/><Relationship Id="rId4" Type="http://schemas.openxmlformats.org/officeDocument/2006/relationships/image" Target="../media/image23.wmf"/></Relationships>
</file>

<file path=ppt/diagrams/_rels/data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image" Target="../media/image27.png"/><Relationship Id="rId5" Type="http://schemas.openxmlformats.org/officeDocument/2006/relationships/image" Target="../media/image31.gif"/><Relationship Id="rId4" Type="http://schemas.openxmlformats.org/officeDocument/2006/relationships/image" Target="../media/image30.wmf"/></Relationships>
</file>

<file path=ppt/diagrams/_rels/data9.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7.png"/></Relationships>
</file>

<file path=ppt/diagrams/_rels/drawing1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8.png"/></Relationships>
</file>

<file path=ppt/diagrams/_rels/drawing1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8.png"/></Relationships>
</file>

<file path=ppt/diagrams/_rels/drawing1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9.png"/></Relationships>
</file>

<file path=ppt/diagrams/_rels/drawing17.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iagrams/_rels/drawing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wmf"/><Relationship Id="rId1" Type="http://schemas.openxmlformats.org/officeDocument/2006/relationships/image" Target="../media/image13.wmf"/><Relationship Id="rId4" Type="http://schemas.openxmlformats.org/officeDocument/2006/relationships/image" Target="../media/image23.wmf"/></Relationships>
</file>

<file path=ppt/diagrams/_rels/drawing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8.jpeg"/><Relationship Id="rId1" Type="http://schemas.openxmlformats.org/officeDocument/2006/relationships/image" Target="../media/image27.png"/><Relationship Id="rId5" Type="http://schemas.openxmlformats.org/officeDocument/2006/relationships/image" Target="../media/image29.wmf"/><Relationship Id="rId4" Type="http://schemas.openxmlformats.org/officeDocument/2006/relationships/image" Target="../media/image30.wmf"/></Relationships>
</file>

<file path=ppt/diagrams/_rels/drawing9.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A50021"/>
        </a:solidFill>
      </dgm:spPr>
      <dgm:t>
        <a:bodyPr/>
        <a:lstStyle/>
        <a:p>
          <a:r>
            <a:rPr lang="en-US" sz="2800" b="1" dirty="0" smtClean="0"/>
            <a:t>S</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633B3CBB-6E7C-4477-839C-B8B10017D257}">
      <dgm:prSet phldrT="[Text]" custT="1"/>
      <dgm:spPr/>
      <dgm:t>
        <a:bodyPr/>
        <a:lstStyle/>
        <a:p>
          <a:r>
            <a:rPr lang="en-US" sz="2800" b="1" dirty="0" smtClean="0">
              <a:solidFill>
                <a:srgbClr val="A50021"/>
              </a:solidFill>
            </a:rPr>
            <a:t>T</a:t>
          </a:r>
          <a:r>
            <a:rPr lang="en-US" sz="2400" b="1" dirty="0" smtClean="0"/>
            <a:t>ake the Challenge!</a:t>
          </a:r>
          <a:endParaRPr lang="en-US" sz="2400" b="1" dirty="0"/>
        </a:p>
      </dgm:t>
    </dgm:pt>
    <dgm:pt modelId="{1DA406F0-444F-4E46-BD43-8E4DAF6699FF}" type="parTrans" cxnId="{3A288F96-CAEA-4A3F-AEF1-9F62013BC3AC}">
      <dgm:prSet/>
      <dgm:spPr/>
      <dgm:t>
        <a:bodyPr/>
        <a:lstStyle/>
        <a:p>
          <a:endParaRPr lang="en-US"/>
        </a:p>
      </dgm:t>
    </dgm:pt>
    <dgm:pt modelId="{FF096C3C-DF6F-47E9-962B-7463CEA24396}" type="sibTrans" cxnId="{3A288F96-CAEA-4A3F-AEF1-9F62013BC3AC}">
      <dgm:prSet/>
      <dgm:spPr/>
      <dgm:t>
        <a:bodyPr/>
        <a:lstStyle/>
        <a:p>
          <a:endParaRPr lang="en-US"/>
        </a:p>
      </dgm:t>
    </dgm:pt>
    <dgm:pt modelId="{47A6D5A1-1F03-48AE-986C-9DB51DED79E6}">
      <dgm:prSet phldrT="[Text]" custT="1"/>
      <dgm:spPr/>
      <dgm:t>
        <a:bodyPr/>
        <a:lstStyle/>
        <a:p>
          <a:r>
            <a:rPr lang="en-US" sz="2800" b="1" dirty="0" smtClean="0">
              <a:solidFill>
                <a:srgbClr val="A50021"/>
              </a:solidFill>
            </a:rPr>
            <a:t>S</a:t>
          </a:r>
          <a:r>
            <a:rPr lang="en-US" sz="2400" b="1" dirty="0" smtClean="0">
              <a:solidFill>
                <a:schemeClr val="tx1"/>
              </a:solidFill>
            </a:rPr>
            <a:t>it</a:t>
          </a:r>
          <a:r>
            <a:rPr lang="en-US" sz="2800" b="1" dirty="0" smtClean="0">
              <a:solidFill>
                <a:schemeClr val="tx1"/>
              </a:solidFill>
            </a:rPr>
            <a:t> </a:t>
          </a:r>
          <a:r>
            <a:rPr lang="en-US" sz="2400" b="1" dirty="0" smtClean="0">
              <a:solidFill>
                <a:schemeClr val="tx1"/>
              </a:solidFill>
            </a:rPr>
            <a:t>and organize materials.</a:t>
          </a:r>
          <a:endParaRPr lang="en-US" sz="2400" b="1" dirty="0">
            <a:solidFill>
              <a:schemeClr val="tx1"/>
            </a:solidFill>
          </a:endParaRPr>
        </a:p>
      </dgm:t>
    </dgm:pt>
    <dgm:pt modelId="{FEAD5124-0AE3-423F-A648-7061C508A789}" type="parTrans" cxnId="{B65D443B-5D8C-4275-B2B6-1C46F6F25212}">
      <dgm:prSet/>
      <dgm:spPr/>
      <dgm:t>
        <a:bodyPr/>
        <a:lstStyle/>
        <a:p>
          <a:endParaRPr lang="en-US"/>
        </a:p>
      </dgm:t>
    </dgm:pt>
    <dgm:pt modelId="{BF53DCC1-0946-4AC1-BFD9-C79D3242B38B}" type="sibTrans" cxnId="{B65D443B-5D8C-4275-B2B6-1C46F6F25212}">
      <dgm:prSet/>
      <dgm:spPr/>
      <dgm:t>
        <a:bodyPr/>
        <a:lstStyle/>
        <a:p>
          <a:endParaRPr lang="en-US"/>
        </a:p>
      </dgm:t>
    </dgm:pt>
    <dgm:pt modelId="{EDF9CE0C-23EF-4C75-8035-A2B068472D4F}">
      <dgm:prSet phldrT="[Text]" custT="1"/>
      <dgm:spPr>
        <a:solidFill>
          <a:srgbClr val="A50021"/>
        </a:solidFill>
      </dgm:spPr>
      <dgm:t>
        <a:bodyPr/>
        <a:lstStyle/>
        <a:p>
          <a:endParaRPr lang="en-US" sz="1200" b="1" dirty="0" smtClean="0"/>
        </a:p>
        <a:p>
          <a:r>
            <a:rPr lang="en-US" sz="2800" b="1" dirty="0" smtClean="0"/>
            <a:t>E</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5C14E6F7-A4A9-497C-BE23-84D35BB5F008}">
      <dgm:prSet phldrT="[Text]" custT="1"/>
      <dgm:spPr/>
      <dgm:t>
        <a:bodyPr/>
        <a:lstStyle/>
        <a:p>
          <a:r>
            <a:rPr lang="en-US" sz="1800" b="0" i="0" dirty="0" smtClean="0">
              <a:solidFill>
                <a:schemeClr val="tx1"/>
              </a:solidFill>
            </a:rPr>
            <a:t>Review and think about the </a:t>
          </a:r>
          <a:r>
            <a:rPr lang="en-US" sz="1800" b="1" i="1" dirty="0" smtClean="0">
              <a:solidFill>
                <a:schemeClr val="tx1"/>
              </a:solidFill>
            </a:rPr>
            <a:t>Challenge Question:</a:t>
          </a:r>
          <a:endParaRPr lang="en-US" sz="1800" b="1" i="1" dirty="0">
            <a:solidFill>
              <a:srgbClr val="C00000"/>
            </a:solidFill>
          </a:endParaRPr>
        </a:p>
      </dgm:t>
    </dgm:pt>
    <dgm:pt modelId="{B6C7F4B0-CD9A-40E7-9A85-8771C59D2997}" type="parTrans" cxnId="{1805ACD4-D2CC-4915-9ED7-B8F57E34621E}">
      <dgm:prSet/>
      <dgm:spPr/>
      <dgm:t>
        <a:bodyPr/>
        <a:lstStyle/>
        <a:p>
          <a:endParaRPr lang="en-US"/>
        </a:p>
      </dgm:t>
    </dgm:pt>
    <dgm:pt modelId="{78988A52-9CB1-42B3-93DC-326A0D81869F}" type="sibTrans" cxnId="{1805ACD4-D2CC-4915-9ED7-B8F57E34621E}">
      <dgm:prSet/>
      <dgm:spPr/>
      <dgm:t>
        <a:bodyPr/>
        <a:lstStyle/>
        <a:p>
          <a:endParaRPr lang="en-US"/>
        </a:p>
      </dgm:t>
    </dgm:pt>
    <dgm:pt modelId="{758E1525-83AE-417E-AF30-B37CF1420914}">
      <dgm:prSet phldrT="[Text]" custT="1"/>
      <dgm:spPr>
        <a:solidFill>
          <a:srgbClr val="A50021"/>
        </a:solidFill>
      </dgm:spPr>
      <dgm:t>
        <a:bodyPr/>
        <a:lstStyle/>
        <a:p>
          <a:r>
            <a:rPr lang="en-US" sz="2800" b="1" dirty="0" smtClean="0"/>
            <a:t>T</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5B98D9D6-63A5-4D53-BC5A-F1DF8844FB18}">
      <dgm:prSet custT="1"/>
      <dgm:spPr/>
      <dgm:t>
        <a:bodyPr/>
        <a:lstStyle/>
        <a:p>
          <a:r>
            <a:rPr lang="en-US" sz="2800" b="1" i="0" dirty="0" smtClean="0">
              <a:solidFill>
                <a:srgbClr val="A50021"/>
              </a:solidFill>
            </a:rPr>
            <a:t>E</a:t>
          </a:r>
          <a:r>
            <a:rPr lang="en-US" sz="2400" b="1" i="0" dirty="0" smtClean="0"/>
            <a:t>xamine</a:t>
          </a:r>
          <a:r>
            <a:rPr lang="en-US" sz="2400" i="0" dirty="0" smtClean="0"/>
            <a:t> </a:t>
          </a:r>
          <a:r>
            <a:rPr lang="en-US" sz="2400" b="1" i="0" dirty="0" smtClean="0"/>
            <a:t>and follow directions:</a:t>
          </a:r>
          <a:endParaRPr lang="en-US" sz="2400" dirty="0"/>
        </a:p>
      </dgm:t>
    </dgm:pt>
    <dgm:pt modelId="{6556EF9E-2471-4811-83A8-120281FD3298}" type="parTrans" cxnId="{ED059EE7-83CD-4602-B08A-5B721136C2B5}">
      <dgm:prSet/>
      <dgm:spPr/>
      <dgm:t>
        <a:bodyPr/>
        <a:lstStyle/>
        <a:p>
          <a:endParaRPr lang="en-US"/>
        </a:p>
      </dgm:t>
    </dgm:pt>
    <dgm:pt modelId="{B2FBE9D3-841B-45ED-9AE7-5EFB925ACEE8}" type="sibTrans" cxnId="{ED059EE7-83CD-4602-B08A-5B721136C2B5}">
      <dgm:prSet/>
      <dgm:spPr/>
      <dgm:t>
        <a:bodyPr/>
        <a:lstStyle/>
        <a:p>
          <a:endParaRPr lang="en-US"/>
        </a:p>
      </dgm:t>
    </dgm:pt>
    <dgm:pt modelId="{94EE1ED3-DFC2-4521-905E-D677EF653080}">
      <dgm:prSet phldrT="[Text]" custT="1"/>
      <dgm:spPr/>
      <dgm:t>
        <a:bodyPr/>
        <a:lstStyle/>
        <a:p>
          <a:r>
            <a:rPr lang="en-US" sz="1800" b="0" dirty="0" smtClean="0">
              <a:solidFill>
                <a:schemeClr val="tx1"/>
              </a:solidFill>
            </a:rPr>
            <a:t>Take a seat within your new groups.</a:t>
          </a:r>
          <a:endParaRPr lang="en-US" sz="1800" b="0" dirty="0">
            <a:solidFill>
              <a:schemeClr val="tx1"/>
            </a:solidFill>
          </a:endParaRPr>
        </a:p>
      </dgm:t>
    </dgm:pt>
    <dgm:pt modelId="{450AD6C5-8EA4-41B1-A428-8161D24AFC63}" type="sibTrans" cxnId="{2EAEF3F6-7819-4E87-BD7A-E324439D4703}">
      <dgm:prSet/>
      <dgm:spPr/>
      <dgm:t>
        <a:bodyPr/>
        <a:lstStyle/>
        <a:p>
          <a:endParaRPr lang="en-US"/>
        </a:p>
      </dgm:t>
    </dgm:pt>
    <dgm:pt modelId="{F9CA2350-8E55-480B-BF0A-583E256B071D}" type="parTrans" cxnId="{2EAEF3F6-7819-4E87-BD7A-E324439D4703}">
      <dgm:prSet/>
      <dgm:spPr/>
      <dgm:t>
        <a:bodyPr/>
        <a:lstStyle/>
        <a:p>
          <a:endParaRPr lang="en-US"/>
        </a:p>
      </dgm:t>
    </dgm:pt>
    <dgm:pt modelId="{B071CBA4-9884-4426-A704-58FFC1A14B44}">
      <dgm:prSet custT="1"/>
      <dgm:spPr/>
      <dgm:t>
        <a:bodyPr/>
        <a:lstStyle/>
        <a:p>
          <a:endParaRPr lang="en-US" sz="2400" dirty="0"/>
        </a:p>
      </dgm:t>
    </dgm:pt>
    <dgm:pt modelId="{2A576D91-89BC-49E8-A0F0-19D250B3A9A6}" type="parTrans" cxnId="{2859BA7C-5A0C-4CC3-89F3-478B64F85FE9}">
      <dgm:prSet/>
      <dgm:spPr/>
      <dgm:t>
        <a:bodyPr/>
        <a:lstStyle/>
        <a:p>
          <a:endParaRPr lang="en-US"/>
        </a:p>
      </dgm:t>
    </dgm:pt>
    <dgm:pt modelId="{4ECBEEEF-FB05-4778-83C5-775788470AB9}" type="sibTrans" cxnId="{2859BA7C-5A0C-4CC3-89F3-478B64F85FE9}">
      <dgm:prSet/>
      <dgm:spPr/>
      <dgm:t>
        <a:bodyPr/>
        <a:lstStyle/>
        <a:p>
          <a:endParaRPr lang="en-US"/>
        </a:p>
      </dgm:t>
    </dgm:pt>
    <dgm:pt modelId="{52C40962-1E1D-4C43-96AE-E1A1C1769C98}">
      <dgm:prSet custT="1"/>
      <dgm:spPr/>
      <dgm:t>
        <a:bodyPr/>
        <a:lstStyle/>
        <a:p>
          <a:endParaRPr lang="en-US" sz="1800" b="0" dirty="0">
            <a:solidFill>
              <a:schemeClr val="tx1"/>
            </a:solidFill>
          </a:endParaRPr>
        </a:p>
      </dgm:t>
    </dgm:pt>
    <dgm:pt modelId="{08742C1F-DF02-4EC2-8473-60537D44C5B6}" type="parTrans" cxnId="{5451923A-60B3-4072-97CA-67DCCEDCECD2}">
      <dgm:prSet/>
      <dgm:spPr/>
      <dgm:t>
        <a:bodyPr/>
        <a:lstStyle/>
        <a:p>
          <a:endParaRPr lang="en-US"/>
        </a:p>
      </dgm:t>
    </dgm:pt>
    <dgm:pt modelId="{DB0E2B97-75CD-42AC-AE95-FFF728681F77}" type="sibTrans" cxnId="{5451923A-60B3-4072-97CA-67DCCEDCECD2}">
      <dgm:prSet/>
      <dgm:spPr/>
      <dgm:t>
        <a:bodyPr/>
        <a:lstStyle/>
        <a:p>
          <a:endParaRPr lang="en-US"/>
        </a:p>
      </dgm:t>
    </dgm:pt>
    <dgm:pt modelId="{FEF4F8BF-E75C-4231-956B-EEF978BDE823}">
      <dgm:prSet custT="1"/>
      <dgm:spPr/>
      <dgm:t>
        <a:bodyPr/>
        <a:lstStyle/>
        <a:p>
          <a:r>
            <a:rPr lang="en-US" sz="1800" b="0" dirty="0" smtClean="0">
              <a:solidFill>
                <a:schemeClr val="tx1"/>
              </a:solidFill>
            </a:rPr>
            <a:t>Choose a number between 1-4, or 1-5, or 1-4/5 depending on the size of your group.</a:t>
          </a:r>
          <a:endParaRPr lang="en-US" sz="1800" b="0" dirty="0">
            <a:solidFill>
              <a:schemeClr val="tx1"/>
            </a:solidFill>
          </a:endParaRPr>
        </a:p>
      </dgm:t>
    </dgm:pt>
    <dgm:pt modelId="{4C439F86-1141-43CE-8B09-BC0C61651229}" type="parTrans" cxnId="{EC7A3B5D-D236-4626-848C-51796A509BBD}">
      <dgm:prSet/>
      <dgm:spPr/>
      <dgm:t>
        <a:bodyPr/>
        <a:lstStyle/>
        <a:p>
          <a:endParaRPr lang="en-US"/>
        </a:p>
      </dgm:t>
    </dgm:pt>
    <dgm:pt modelId="{E1148E4C-ECF6-4829-B28D-ADF438800C82}" type="sibTrans" cxnId="{EC7A3B5D-D236-4626-848C-51796A509BBD}">
      <dgm:prSet/>
      <dgm:spPr/>
      <dgm:t>
        <a:bodyPr/>
        <a:lstStyle/>
        <a:p>
          <a:endParaRPr lang="en-US"/>
        </a:p>
      </dgm:t>
    </dgm:pt>
    <dgm:pt modelId="{F3EEAC7F-854F-483D-A58C-30E0B0F5F688}">
      <dgm:prSet custT="1"/>
      <dgm:spPr/>
      <dgm:t>
        <a:bodyPr/>
        <a:lstStyle/>
        <a:p>
          <a:endParaRPr lang="en-US" sz="1800" b="0" dirty="0">
            <a:solidFill>
              <a:schemeClr val="tx1"/>
            </a:solidFill>
          </a:endParaRPr>
        </a:p>
      </dgm:t>
    </dgm:pt>
    <dgm:pt modelId="{7E814B34-6B7E-4D93-8653-16903578FC98}" type="parTrans" cxnId="{D2637A6A-37EF-4F78-A843-18DABB258CE8}">
      <dgm:prSet/>
      <dgm:spPr/>
      <dgm:t>
        <a:bodyPr/>
        <a:lstStyle/>
        <a:p>
          <a:endParaRPr lang="en-US"/>
        </a:p>
      </dgm:t>
    </dgm:pt>
    <dgm:pt modelId="{F7CDFBAF-A801-41E6-8D11-0984683D7713}" type="sibTrans" cxnId="{D2637A6A-37EF-4F78-A843-18DABB258CE8}">
      <dgm:prSet/>
      <dgm:spPr/>
      <dgm:t>
        <a:bodyPr/>
        <a:lstStyle/>
        <a:p>
          <a:endParaRPr lang="en-US"/>
        </a:p>
      </dgm:t>
    </dgm:pt>
    <dgm:pt modelId="{32297463-CFD6-417B-9BDF-2EBE9D82F206}">
      <dgm:prSet custT="1"/>
      <dgm:spPr/>
      <dgm:t>
        <a:bodyPr/>
        <a:lstStyle/>
        <a:p>
          <a:endParaRPr lang="en-US" sz="1800" b="0" dirty="0">
            <a:solidFill>
              <a:schemeClr val="tx1"/>
            </a:solidFill>
          </a:endParaRPr>
        </a:p>
      </dgm:t>
    </dgm:pt>
    <dgm:pt modelId="{286037DA-CB54-4CC3-BF4A-69D0249A5B7D}" type="parTrans" cxnId="{960B01FB-7BC9-4310-A9D4-632522C5A72D}">
      <dgm:prSet/>
      <dgm:spPr/>
      <dgm:t>
        <a:bodyPr/>
        <a:lstStyle/>
        <a:p>
          <a:endParaRPr lang="en-US"/>
        </a:p>
      </dgm:t>
    </dgm:pt>
    <dgm:pt modelId="{8BF6ADC8-E8CC-46DE-AC67-05499DBD2AB4}" type="sibTrans" cxnId="{960B01FB-7BC9-4310-A9D4-632522C5A72D}">
      <dgm:prSet/>
      <dgm:spPr/>
      <dgm:t>
        <a:bodyPr/>
        <a:lstStyle/>
        <a:p>
          <a:endParaRPr lang="en-US"/>
        </a:p>
      </dgm:t>
    </dgm:pt>
    <dgm:pt modelId="{8E7FD132-2A25-4F0A-B626-0922E2FA298C}">
      <dgm:prSet custT="1"/>
      <dgm:spPr/>
      <dgm:t>
        <a:bodyPr/>
        <a:lstStyle/>
        <a:p>
          <a:endParaRPr lang="en-US" sz="1800" b="0" dirty="0">
            <a:solidFill>
              <a:schemeClr val="tx1"/>
            </a:solidFill>
          </a:endParaRPr>
        </a:p>
      </dgm:t>
    </dgm:pt>
    <dgm:pt modelId="{364634D2-E4E3-4719-85E0-224465AF7EC4}" type="parTrans" cxnId="{AC41F9C8-2543-4A8B-A8BD-7557188418D4}">
      <dgm:prSet/>
      <dgm:spPr/>
      <dgm:t>
        <a:bodyPr/>
        <a:lstStyle/>
        <a:p>
          <a:endParaRPr lang="en-US"/>
        </a:p>
      </dgm:t>
    </dgm:pt>
    <dgm:pt modelId="{C5DE178F-9FF7-472E-9291-2B5A98BA8A98}" type="sibTrans" cxnId="{AC41F9C8-2543-4A8B-A8BD-7557188418D4}">
      <dgm:prSet/>
      <dgm:spPr/>
      <dgm:t>
        <a:bodyPr/>
        <a:lstStyle/>
        <a:p>
          <a:endParaRPr lang="en-US"/>
        </a:p>
      </dgm:t>
    </dgm:pt>
    <dgm:pt modelId="{7A5EF6F7-1005-48E3-8444-467E091E72E4}">
      <dgm:prSet phldrT="[Text]" custT="1"/>
      <dgm:spPr/>
      <dgm:t>
        <a:bodyPr/>
        <a:lstStyle/>
        <a:p>
          <a:r>
            <a:rPr lang="en-US" sz="1800" b="0" i="1" dirty="0" smtClean="0">
              <a:solidFill>
                <a:srgbClr val="C00000"/>
              </a:solidFill>
            </a:rPr>
            <a:t> </a:t>
          </a:r>
          <a:r>
            <a:rPr lang="en-US" sz="1800" b="1" i="1" dirty="0" smtClean="0">
              <a:solidFill>
                <a:srgbClr val="C00000"/>
              </a:solidFill>
            </a:rPr>
            <a:t>In what ways does strategic teambuilding prepare students for becoming “expert learners?”</a:t>
          </a:r>
          <a:endParaRPr lang="en-US" sz="1800" b="1" i="1" dirty="0">
            <a:solidFill>
              <a:srgbClr val="C00000"/>
            </a:solidFill>
          </a:endParaRPr>
        </a:p>
      </dgm:t>
    </dgm:pt>
    <dgm:pt modelId="{1129921D-AB17-4EB2-9709-386B557AE9D7}" type="parTrans" cxnId="{F2CF674D-A40F-4DB0-83D4-2A615F8EA7A2}">
      <dgm:prSet/>
      <dgm:spPr/>
      <dgm:t>
        <a:bodyPr/>
        <a:lstStyle/>
        <a:p>
          <a:endParaRPr lang="en-US"/>
        </a:p>
      </dgm:t>
    </dgm:pt>
    <dgm:pt modelId="{9E99DC3C-BA3D-43D6-A0FB-A1F2DB814996}" type="sibTrans" cxnId="{F2CF674D-A40F-4DB0-83D4-2A615F8EA7A2}">
      <dgm:prSet/>
      <dgm:spPr/>
      <dgm:t>
        <a:bodyPr/>
        <a:lstStyle/>
        <a:p>
          <a:endParaRPr lang="en-US"/>
        </a:p>
      </dgm:t>
    </dgm:pt>
    <dgm:pt modelId="{06F8C177-A7FB-41F9-B0B6-08D3BC34FBE2}">
      <dgm:prSet custT="1"/>
      <dgm:spPr/>
      <dgm:t>
        <a:bodyPr/>
        <a:lstStyle/>
        <a:p>
          <a:endParaRPr lang="en-US" sz="2400" dirty="0"/>
        </a:p>
      </dgm:t>
    </dgm:pt>
    <dgm:pt modelId="{0D132933-6327-4B01-9BD5-D75AA06362D3}" type="parTrans" cxnId="{3D21DBE9-18BC-4538-836E-2C827C8AF9DB}">
      <dgm:prSet/>
      <dgm:spPr/>
      <dgm:t>
        <a:bodyPr/>
        <a:lstStyle/>
        <a:p>
          <a:endParaRPr lang="en-US"/>
        </a:p>
      </dgm:t>
    </dgm:pt>
    <dgm:pt modelId="{636BEB09-453E-4AE8-A122-4962A7FA7D49}" type="sibTrans" cxnId="{3D21DBE9-18BC-4538-836E-2C827C8AF9DB}">
      <dgm:prSet/>
      <dgm:spPr/>
      <dgm:t>
        <a:bodyPr/>
        <a:lstStyle/>
        <a:p>
          <a:endParaRPr lang="en-US"/>
        </a:p>
      </dgm:t>
    </dgm:pt>
    <dgm:pt modelId="{C11ADD79-563B-41E2-A90E-70F9CB8A09B0}">
      <dgm:prSet custT="1"/>
      <dgm:spPr/>
      <dgm:t>
        <a:bodyPr/>
        <a:lstStyle/>
        <a:p>
          <a:endParaRPr lang="en-US" sz="2400" dirty="0"/>
        </a:p>
      </dgm:t>
    </dgm:pt>
    <dgm:pt modelId="{3D5AFE7E-A6C0-4236-AE9F-689FC586E62E}" type="parTrans" cxnId="{D2193559-171E-489F-9420-F1274F5F55E9}">
      <dgm:prSet/>
      <dgm:spPr/>
      <dgm:t>
        <a:bodyPr/>
        <a:lstStyle/>
        <a:p>
          <a:endParaRPr lang="en-US"/>
        </a:p>
      </dgm:t>
    </dgm:pt>
    <dgm:pt modelId="{AE309A9D-82B5-47B3-B76B-C69000F4161C}" type="sibTrans" cxnId="{D2193559-171E-489F-9420-F1274F5F55E9}">
      <dgm:prSet/>
      <dgm:spPr/>
      <dgm:t>
        <a:bodyPr/>
        <a:lstStyle/>
        <a:p>
          <a:endParaRPr lang="en-US"/>
        </a:p>
      </dgm:t>
    </dgm:pt>
    <dgm:pt modelId="{8C53B969-08AB-4EBA-8A79-3FFAC212F079}">
      <dgm:prSet custT="1"/>
      <dgm:spPr/>
      <dgm:t>
        <a:bodyPr/>
        <a:lstStyle/>
        <a:p>
          <a:r>
            <a:rPr lang="en-US" sz="1800" b="0" dirty="0" smtClean="0">
              <a:solidFill>
                <a:schemeClr val="tx1"/>
              </a:solidFill>
            </a:rPr>
            <a:t>Review Role tasks on the next slide.</a:t>
          </a:r>
          <a:endParaRPr lang="en-US" sz="1800" b="0" dirty="0">
            <a:solidFill>
              <a:schemeClr val="tx1"/>
            </a:solidFill>
          </a:endParaRPr>
        </a:p>
      </dgm:t>
    </dgm:pt>
    <dgm:pt modelId="{6DEA7C4E-87A5-4D11-BA82-68722A14743C}" type="parTrans" cxnId="{F0CF74B4-C3D0-4176-A01F-56C67C74E6F0}">
      <dgm:prSet/>
      <dgm:spPr/>
      <dgm:t>
        <a:bodyPr/>
        <a:lstStyle/>
        <a:p>
          <a:endParaRPr lang="en-US"/>
        </a:p>
      </dgm:t>
    </dgm:pt>
    <dgm:pt modelId="{D0C5F525-E35A-4AB2-9E38-913348CD966B}" type="sibTrans" cxnId="{F0CF74B4-C3D0-4176-A01F-56C67C74E6F0}">
      <dgm:prSet/>
      <dgm:spPr/>
      <dgm:t>
        <a:bodyPr/>
        <a:lstStyle/>
        <a:p>
          <a:endParaRPr lang="en-US"/>
        </a:p>
      </dgm:t>
    </dgm:pt>
    <dgm:pt modelId="{447D1431-1498-48D1-A76D-6AE53B44DCAA}">
      <dgm:prSet custT="1"/>
      <dgm:spPr/>
      <dgm:t>
        <a:bodyPr/>
        <a:lstStyle/>
        <a:p>
          <a:r>
            <a:rPr lang="en-US" sz="1800" b="0" dirty="0" smtClean="0">
              <a:solidFill>
                <a:schemeClr val="tx1"/>
              </a:solidFill>
            </a:rPr>
            <a:t>Complete the </a:t>
          </a:r>
          <a:r>
            <a:rPr lang="en-US" sz="1800" b="1" dirty="0" smtClean="0">
              <a:solidFill>
                <a:schemeClr val="tx1"/>
              </a:solidFill>
            </a:rPr>
            <a:t>Think and Record </a:t>
          </a:r>
          <a:r>
            <a:rPr lang="en-US" sz="1800" b="0" dirty="0" smtClean="0">
              <a:solidFill>
                <a:schemeClr val="tx1"/>
              </a:solidFill>
            </a:rPr>
            <a:t>activity.</a:t>
          </a:r>
          <a:endParaRPr lang="en-US" sz="1800" b="0" dirty="0">
            <a:solidFill>
              <a:schemeClr val="tx1"/>
            </a:solidFill>
          </a:endParaRPr>
        </a:p>
      </dgm:t>
    </dgm:pt>
    <dgm:pt modelId="{37B9F84D-CE31-4925-89D8-5704647A7D04}" type="parTrans" cxnId="{8DAF2CB2-93E2-495D-A6A3-FE14F6A41958}">
      <dgm:prSet/>
      <dgm:spPr/>
      <dgm:t>
        <a:bodyPr/>
        <a:lstStyle/>
        <a:p>
          <a:endParaRPr lang="en-US"/>
        </a:p>
      </dgm:t>
    </dgm:pt>
    <dgm:pt modelId="{D72E80DF-1F24-40A3-9371-D4D6972F47C6}" type="sibTrans" cxnId="{8DAF2CB2-93E2-495D-A6A3-FE14F6A41958}">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3"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3" custScaleY="120621" custLinFactNeighborX="413" custLinFactNeighborY="1512">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3" custScaleX="114763" custLinFactNeighborX="-6275" custLinFactNeighborY="-4334">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3" custScaleX="98478" custScaleY="215797" custLinFactNeighborX="-1369" custLinFactNeighborY="-17135">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3" custLinFactNeighborX="-1019" custLinFactNeighborY="-10497">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3" custScaleX="100067" custScaleY="131362" custLinFactNeighborX="16" custLinFactNeighborY="4572">
        <dgm:presLayoutVars>
          <dgm:bulletEnabled val="1"/>
        </dgm:presLayoutVars>
      </dgm:prSet>
      <dgm:spPr/>
      <dgm:t>
        <a:bodyPr/>
        <a:lstStyle/>
        <a:p>
          <a:endParaRPr lang="en-US"/>
        </a:p>
      </dgm:t>
    </dgm:pt>
  </dgm:ptLst>
  <dgm:cxnLst>
    <dgm:cxn modelId="{57554DC4-DDEF-46B6-A5A8-8204A23BA598}" type="presOf" srcId="{32297463-CFD6-417B-9BDF-2EBE9D82F206}" destId="{31680A30-3461-4126-9B68-EC44F5891054}" srcOrd="0" destOrd="8" presId="urn:microsoft.com/office/officeart/2005/8/layout/chevron2"/>
    <dgm:cxn modelId="{EC7A3B5D-D236-4626-848C-51796A509BBD}" srcId="{5B98D9D6-63A5-4D53-BC5A-F1DF8844FB18}" destId="{FEF4F8BF-E75C-4231-956B-EEF978BDE823}" srcOrd="0" destOrd="0" parTransId="{4C439F86-1141-43CE-8B09-BC0C61651229}" sibTransId="{E1148E4C-ECF6-4829-B28D-ADF438800C82}"/>
    <dgm:cxn modelId="{72F6DF78-CED2-4DB5-B63C-25CDC699F09F}" type="presOf" srcId="{15252E5A-C6A6-4BA6-814A-6D13CCE50A5A}" destId="{AEEB5822-1223-4E61-B15A-8DF576FA0125}" srcOrd="0" destOrd="0" presId="urn:microsoft.com/office/officeart/2005/8/layout/chevron2"/>
    <dgm:cxn modelId="{960B01FB-7BC9-4310-A9D4-632522C5A72D}" srcId="{8E7FD132-2A25-4F0A-B626-0922E2FA298C}" destId="{32297463-CFD6-417B-9BDF-2EBE9D82F206}" srcOrd="0" destOrd="0" parTransId="{286037DA-CB54-4CC3-BF4A-69D0249A5B7D}" sibTransId="{8BF6ADC8-E8CC-46DE-AC67-05499DBD2AB4}"/>
    <dgm:cxn modelId="{5451923A-60B3-4072-97CA-67DCCEDCECD2}" srcId="{8E7FD132-2A25-4F0A-B626-0922E2FA298C}" destId="{52C40962-1E1D-4C43-96AE-E1A1C1769C98}" srcOrd="2" destOrd="0" parTransId="{08742C1F-DF02-4EC2-8473-60537D44C5B6}" sibTransId="{DB0E2B97-75CD-42AC-AE95-FFF728681F77}"/>
    <dgm:cxn modelId="{8972217A-B531-44EC-9D85-3D7853DBED58}" type="presOf" srcId="{C11ADD79-563B-41E2-A90E-70F9CB8A09B0}" destId="{31680A30-3461-4126-9B68-EC44F5891054}" srcOrd="0" destOrd="2" presId="urn:microsoft.com/office/officeart/2005/8/layout/chevron2"/>
    <dgm:cxn modelId="{A917BFFB-03B5-4700-99A3-D862BC6A0730}" type="presOf" srcId="{758E1525-83AE-417E-AF30-B37CF1420914}" destId="{D0491403-681B-4811-95C4-7C532FBB7D11}" srcOrd="0" destOrd="0" presId="urn:microsoft.com/office/officeart/2005/8/layout/chevron2"/>
    <dgm:cxn modelId="{DE533048-57D1-4EBD-B712-19EA656823D0}" type="presOf" srcId="{8C53B969-08AB-4EBA-8A79-3FFAC212F079}" destId="{31680A30-3461-4126-9B68-EC44F5891054}" srcOrd="0" destOrd="5" presId="urn:microsoft.com/office/officeart/2005/8/layout/chevron2"/>
    <dgm:cxn modelId="{1312353D-203E-476B-A656-5C1D5F2A151D}" type="presOf" srcId="{5B98D9D6-63A5-4D53-BC5A-F1DF8844FB18}" destId="{31680A30-3461-4126-9B68-EC44F5891054}" srcOrd="0" destOrd="3" presId="urn:microsoft.com/office/officeart/2005/8/layout/chevron2"/>
    <dgm:cxn modelId="{E8D3B366-B59E-4A1F-BFF4-0854F0EA9462}" type="presOf" srcId="{06F8C177-A7FB-41F9-B0B6-08D3BC34FBE2}" destId="{31680A30-3461-4126-9B68-EC44F5891054}" srcOrd="0" destOrd="1" presId="urn:microsoft.com/office/officeart/2005/8/layout/chevron2"/>
    <dgm:cxn modelId="{7BF0C7D8-E7AD-456D-8542-A95F511416DD}" type="presOf" srcId="{633B3CBB-6E7C-4477-839C-B8B10017D257}" destId="{B4090223-8742-430E-B81A-B2627AD9A608}" srcOrd="0" destOrd="0" presId="urn:microsoft.com/office/officeart/2005/8/layout/chevron2"/>
    <dgm:cxn modelId="{9862F7AF-E05E-4CB2-BDFB-C7D2EB39FFFE}" type="presOf" srcId="{FEF4F8BF-E75C-4231-956B-EEF978BDE823}" destId="{31680A30-3461-4126-9B68-EC44F5891054}" srcOrd="0" destOrd="4" presId="urn:microsoft.com/office/officeart/2005/8/layout/chevron2"/>
    <dgm:cxn modelId="{2EAEF3F6-7819-4E87-BD7A-E324439D4703}" srcId="{47A6D5A1-1F03-48AE-986C-9DB51DED79E6}" destId="{94EE1ED3-DFC2-4521-905E-D677EF653080}" srcOrd="0" destOrd="0" parTransId="{F9CA2350-8E55-480B-BF0A-583E256B071D}" sibTransId="{450AD6C5-8EA4-41B1-A428-8161D24AFC63}"/>
    <dgm:cxn modelId="{8DAF2CB2-93E2-495D-A6A3-FE14F6A41958}" srcId="{5B98D9D6-63A5-4D53-BC5A-F1DF8844FB18}" destId="{447D1431-1498-48D1-A76D-6AE53B44DCAA}" srcOrd="2" destOrd="0" parTransId="{37B9F84D-CE31-4925-89D8-5704647A7D04}" sibTransId="{D72E80DF-1F24-40A3-9371-D4D6972F47C6}"/>
    <dgm:cxn modelId="{F0CF74B4-C3D0-4176-A01F-56C67C74E6F0}" srcId="{5B98D9D6-63A5-4D53-BC5A-F1DF8844FB18}" destId="{8C53B969-08AB-4EBA-8A79-3FFAC212F079}" srcOrd="1" destOrd="0" parTransId="{6DEA7C4E-87A5-4D11-BA82-68722A14743C}" sibTransId="{D0C5F525-E35A-4AB2-9E38-913348CD966B}"/>
    <dgm:cxn modelId="{E5BD40A6-4B92-47AC-BC20-5F18B42006B9}" type="presOf" srcId="{E5D8D015-0FF1-4AEE-BB33-87DEF0C7945A}" destId="{DFC883F3-0E4E-47BF-9451-F74B13E27051}" srcOrd="0" destOrd="0" presId="urn:microsoft.com/office/officeart/2005/8/layout/chevron2"/>
    <dgm:cxn modelId="{B516E150-4CA4-448C-92D4-466506C9FEE4}" type="presOf" srcId="{5C14E6F7-A4A9-497C-BE23-84D35BB5F008}" destId="{B4090223-8742-430E-B81A-B2627AD9A608}" srcOrd="0" destOrd="1" presId="urn:microsoft.com/office/officeart/2005/8/layout/chevron2"/>
    <dgm:cxn modelId="{580564B5-F2F7-4B67-BA94-FBA9094CCBFD}" type="presOf" srcId="{52C40962-1E1D-4C43-96AE-E1A1C1769C98}" destId="{31680A30-3461-4126-9B68-EC44F5891054}" srcOrd="0" destOrd="10" presId="urn:microsoft.com/office/officeart/2005/8/layout/chevron2"/>
    <dgm:cxn modelId="{3D21DBE9-18BC-4538-836E-2C827C8AF9DB}" srcId="{EDF9CE0C-23EF-4C75-8035-A2B068472D4F}" destId="{06F8C177-A7FB-41F9-B0B6-08D3BC34FBE2}" srcOrd="1" destOrd="0" parTransId="{0D132933-6327-4B01-9BD5-D75AA06362D3}" sibTransId="{636BEB09-453E-4AE8-A122-4962A7FA7D49}"/>
    <dgm:cxn modelId="{2D5FB8B1-DBBF-4860-A5B3-FC0ACA046CE0}" type="presOf" srcId="{F3EEAC7F-854F-483D-A58C-30E0B0F5F688}" destId="{31680A30-3461-4126-9B68-EC44F5891054}" srcOrd="0" destOrd="9" presId="urn:microsoft.com/office/officeart/2005/8/layout/chevron2"/>
    <dgm:cxn modelId="{1805ACD4-D2CC-4915-9ED7-B8F57E34621E}" srcId="{633B3CBB-6E7C-4477-839C-B8B10017D257}" destId="{5C14E6F7-A4A9-497C-BE23-84D35BB5F008}" srcOrd="0" destOrd="0" parTransId="{B6C7F4B0-CD9A-40E7-9A85-8771C59D2997}" sibTransId="{78988A52-9CB1-42B3-93DC-326A0D81869F}"/>
    <dgm:cxn modelId="{5C213576-94BC-46C2-B478-96268033B6C3}" srcId="{15252E5A-C6A6-4BA6-814A-6D13CCE50A5A}" destId="{758E1525-83AE-417E-AF30-B37CF1420914}" srcOrd="2" destOrd="0" parTransId="{2E786179-B8C3-41D7-B4CD-5735C3FF1040}" sibTransId="{A2AF1014-8BB1-4B62-A787-5FACBF1FC564}"/>
    <dgm:cxn modelId="{C7923A95-68CD-4B26-A2DC-3DEFEC574026}" type="presOf" srcId="{EDF9CE0C-23EF-4C75-8035-A2B068472D4F}" destId="{3150CBD8-11B6-453F-83C1-A5A5EC4DEF5A}" srcOrd="0" destOrd="0" presId="urn:microsoft.com/office/officeart/2005/8/layout/chevron2"/>
    <dgm:cxn modelId="{4E825507-5220-40E6-80CF-7C60E0F3323E}" srcId="{15252E5A-C6A6-4BA6-814A-6D13CCE50A5A}" destId="{EDF9CE0C-23EF-4C75-8035-A2B068472D4F}" srcOrd="1" destOrd="0" parTransId="{B91057E7-4D4D-4806-990F-DC6024187960}" sibTransId="{21686AF9-C9A6-4056-A537-FB4AF8CB4A83}"/>
    <dgm:cxn modelId="{ED059EE7-83CD-4602-B08A-5B721136C2B5}" srcId="{EDF9CE0C-23EF-4C75-8035-A2B068472D4F}" destId="{5B98D9D6-63A5-4D53-BC5A-F1DF8844FB18}" srcOrd="3" destOrd="0" parTransId="{6556EF9E-2471-4811-83A8-120281FD3298}" sibTransId="{B2FBE9D3-841B-45ED-9AE7-5EFB925ACEE8}"/>
    <dgm:cxn modelId="{F2CF674D-A40F-4DB0-83D4-2A615F8EA7A2}" srcId="{633B3CBB-6E7C-4477-839C-B8B10017D257}" destId="{7A5EF6F7-1005-48E3-8444-467E091E72E4}" srcOrd="1" destOrd="0" parTransId="{1129921D-AB17-4EB2-9709-386B557AE9D7}" sibTransId="{9E99DC3C-BA3D-43D6-A0FB-A1F2DB814996}"/>
    <dgm:cxn modelId="{A1CB5C7A-CA40-4EC1-84B7-349EE10890DF}" type="presOf" srcId="{B071CBA4-9884-4426-A704-58FFC1A14B44}" destId="{31680A30-3461-4126-9B68-EC44F5891054}" srcOrd="0" destOrd="0" presId="urn:microsoft.com/office/officeart/2005/8/layout/chevron2"/>
    <dgm:cxn modelId="{3A288F96-CAEA-4A3F-AEF1-9F62013BC3AC}" srcId="{758E1525-83AE-417E-AF30-B37CF1420914}" destId="{633B3CBB-6E7C-4477-839C-B8B10017D257}" srcOrd="0" destOrd="0" parTransId="{1DA406F0-444F-4E46-BD43-8E4DAF6699FF}" sibTransId="{FF096C3C-DF6F-47E9-962B-7463CEA24396}"/>
    <dgm:cxn modelId="{B65D443B-5D8C-4275-B2B6-1C46F6F25212}" srcId="{E5D8D015-0FF1-4AEE-BB33-87DEF0C7945A}" destId="{47A6D5A1-1F03-48AE-986C-9DB51DED79E6}" srcOrd="0" destOrd="0" parTransId="{FEAD5124-0AE3-423F-A648-7061C508A789}" sibTransId="{BF53DCC1-0946-4AC1-BFD9-C79D3242B38B}"/>
    <dgm:cxn modelId="{0044DF26-0C08-49B1-BA5F-22FB4C172851}" type="presOf" srcId="{94EE1ED3-DFC2-4521-905E-D677EF653080}" destId="{582C67D6-DE59-4089-8356-CAD5A611B568}" srcOrd="0" destOrd="1" presId="urn:microsoft.com/office/officeart/2005/8/layout/chevron2"/>
    <dgm:cxn modelId="{D2637A6A-37EF-4F78-A843-18DABB258CE8}" srcId="{8E7FD132-2A25-4F0A-B626-0922E2FA298C}" destId="{F3EEAC7F-854F-483D-A58C-30E0B0F5F688}" srcOrd="1" destOrd="0" parTransId="{7E814B34-6B7E-4D93-8653-16903578FC98}" sibTransId="{F7CDFBAF-A801-41E6-8D11-0984683D7713}"/>
    <dgm:cxn modelId="{14EF2EFE-B951-4AD7-A6F7-B2A6A84E4472}" type="presOf" srcId="{7A5EF6F7-1005-48E3-8444-467E091E72E4}" destId="{B4090223-8742-430E-B81A-B2627AD9A608}" srcOrd="0" destOrd="2" presId="urn:microsoft.com/office/officeart/2005/8/layout/chevron2"/>
    <dgm:cxn modelId="{D2193559-171E-489F-9420-F1274F5F55E9}" srcId="{EDF9CE0C-23EF-4C75-8035-A2B068472D4F}" destId="{C11ADD79-563B-41E2-A90E-70F9CB8A09B0}" srcOrd="2" destOrd="0" parTransId="{3D5AFE7E-A6C0-4236-AE9F-689FC586E62E}" sibTransId="{AE309A9D-82B5-47B3-B76B-C69000F4161C}"/>
    <dgm:cxn modelId="{CB6F71C3-DA32-4977-9698-61D6FB21BE45}" type="presOf" srcId="{47A6D5A1-1F03-48AE-986C-9DB51DED79E6}" destId="{582C67D6-DE59-4089-8356-CAD5A611B568}" srcOrd="0" destOrd="0" presId="urn:microsoft.com/office/officeart/2005/8/layout/chevron2"/>
    <dgm:cxn modelId="{2859BA7C-5A0C-4CC3-89F3-478B64F85FE9}" srcId="{EDF9CE0C-23EF-4C75-8035-A2B068472D4F}" destId="{B071CBA4-9884-4426-A704-58FFC1A14B44}" srcOrd="0" destOrd="0" parTransId="{2A576D91-89BC-49E8-A0F0-19D250B3A9A6}" sibTransId="{4ECBEEEF-FB05-4778-83C5-775788470AB9}"/>
    <dgm:cxn modelId="{572C265A-00C7-425E-9401-F7612CF0F1D2}" type="presOf" srcId="{8E7FD132-2A25-4F0A-B626-0922E2FA298C}" destId="{31680A30-3461-4126-9B68-EC44F5891054}" srcOrd="0" destOrd="7" presId="urn:microsoft.com/office/officeart/2005/8/layout/chevron2"/>
    <dgm:cxn modelId="{AC41F9C8-2543-4A8B-A8BD-7557188418D4}" srcId="{EDF9CE0C-23EF-4C75-8035-A2B068472D4F}" destId="{8E7FD132-2A25-4F0A-B626-0922E2FA298C}" srcOrd="4" destOrd="0" parTransId="{364634D2-E4E3-4719-85E0-224465AF7EC4}" sibTransId="{C5DE178F-9FF7-472E-9291-2B5A98BA8A98}"/>
    <dgm:cxn modelId="{5008FD89-964A-441E-9CE9-0ACE6B771858}" type="presOf" srcId="{447D1431-1498-48D1-A76D-6AE53B44DCAA}" destId="{31680A30-3461-4126-9B68-EC44F5891054}" srcOrd="0" destOrd="6"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694D2255-2E8F-431D-BCE4-7A80D69907F6}" type="presParOf" srcId="{AEEB5822-1223-4E61-B15A-8DF576FA0125}" destId="{F47B36E2-87B3-4FC8-9BE4-08DC06818BAB}" srcOrd="0" destOrd="0" presId="urn:microsoft.com/office/officeart/2005/8/layout/chevron2"/>
    <dgm:cxn modelId="{3B0A0AA5-B18F-4955-BDE5-BDBE2B778022}" type="presParOf" srcId="{F47B36E2-87B3-4FC8-9BE4-08DC06818BAB}" destId="{DFC883F3-0E4E-47BF-9451-F74B13E27051}" srcOrd="0" destOrd="0" presId="urn:microsoft.com/office/officeart/2005/8/layout/chevron2"/>
    <dgm:cxn modelId="{8485ADB3-8936-4796-A71D-3E0F6AD2292E}" type="presParOf" srcId="{F47B36E2-87B3-4FC8-9BE4-08DC06818BAB}" destId="{582C67D6-DE59-4089-8356-CAD5A611B568}" srcOrd="1" destOrd="0" presId="urn:microsoft.com/office/officeart/2005/8/layout/chevron2"/>
    <dgm:cxn modelId="{79447BC8-5FD3-4E74-9302-B3036B34E920}" type="presParOf" srcId="{AEEB5822-1223-4E61-B15A-8DF576FA0125}" destId="{54D18FDC-6A71-4A3B-9C90-98A74D9F2300}" srcOrd="1" destOrd="0" presId="urn:microsoft.com/office/officeart/2005/8/layout/chevron2"/>
    <dgm:cxn modelId="{99ACECCA-D055-4043-B471-91CB1DA176C5}" type="presParOf" srcId="{AEEB5822-1223-4E61-B15A-8DF576FA0125}" destId="{09CBB7A4-0048-4DEF-8917-06AFEF239CD2}" srcOrd="2" destOrd="0" presId="urn:microsoft.com/office/officeart/2005/8/layout/chevron2"/>
    <dgm:cxn modelId="{AEA8779D-8C26-4A48-9040-0BDEDC2FA052}" type="presParOf" srcId="{09CBB7A4-0048-4DEF-8917-06AFEF239CD2}" destId="{3150CBD8-11B6-453F-83C1-A5A5EC4DEF5A}" srcOrd="0" destOrd="0" presId="urn:microsoft.com/office/officeart/2005/8/layout/chevron2"/>
    <dgm:cxn modelId="{56D3F266-90C7-49CA-A051-C333D53CD404}" type="presParOf" srcId="{09CBB7A4-0048-4DEF-8917-06AFEF239CD2}" destId="{31680A30-3461-4126-9B68-EC44F5891054}" srcOrd="1" destOrd="0" presId="urn:microsoft.com/office/officeart/2005/8/layout/chevron2"/>
    <dgm:cxn modelId="{73E00EF1-1362-44F7-9B47-001277F927CE}" type="presParOf" srcId="{AEEB5822-1223-4E61-B15A-8DF576FA0125}" destId="{DCF8D044-7F34-4476-B2FB-9DE92DFBD5D2}" srcOrd="3" destOrd="0" presId="urn:microsoft.com/office/officeart/2005/8/layout/chevron2"/>
    <dgm:cxn modelId="{09AD4AD7-3BF2-4ADF-B1A0-42FA21A0D101}" type="presParOf" srcId="{AEEB5822-1223-4E61-B15A-8DF576FA0125}" destId="{72184565-DD9E-44FA-AB31-E6FBA2C4C6E5}" srcOrd="4" destOrd="0" presId="urn:microsoft.com/office/officeart/2005/8/layout/chevron2"/>
    <dgm:cxn modelId="{8A44B552-6627-48BB-B866-7256320360B3}" type="presParOf" srcId="{72184565-DD9E-44FA-AB31-E6FBA2C4C6E5}" destId="{D0491403-681B-4811-95C4-7C532FBB7D11}" srcOrd="0" destOrd="0" presId="urn:microsoft.com/office/officeart/2005/8/layout/chevron2"/>
    <dgm:cxn modelId="{08C13687-EAFD-436E-8D3A-E465823E175E}" type="presParOf" srcId="{72184565-DD9E-44FA-AB31-E6FBA2C4C6E5}" destId="{B4090223-8742-430E-B81A-B2627AD9A6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FFFCC"/>
        </a:solid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A4FC634D-F4D8-4D3F-B8F0-3D1923898C75}">
      <dgm:prSet custT="1"/>
      <dgm:spPr>
        <a:solidFill>
          <a:srgbClr val="FFFFCC"/>
        </a:solidFill>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73B0FFB6-2203-4FE8-9355-56B620FDBCD3}" type="parTrans" cxnId="{B26CC88F-05C9-408D-9272-44E5B4EA940F}">
      <dgm:prSet/>
      <dgm:spPr/>
      <dgm:t>
        <a:bodyPr/>
        <a:lstStyle/>
        <a:p>
          <a:endParaRPr lang="en-US"/>
        </a:p>
      </dgm:t>
    </dgm:pt>
    <dgm:pt modelId="{6ABD1F62-6E4C-43C4-AEEC-102404F38813}" type="sibTrans" cxnId="{B26CC88F-05C9-408D-9272-44E5B4EA940F}">
      <dgm:prSet/>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Facilitator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63507" custLinFactNeighborX="-1059" custLinFactNeighborY="998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Y="-32293" custLinFactNeighborX="-74503" custLinFactNeighborY="-100000"/>
      <dgm:spPr/>
      <dgm:t>
        <a:bodyPr/>
        <a:lstStyle/>
        <a:p>
          <a:endParaRPr lang="en-US"/>
        </a:p>
      </dgm:t>
    </dgm:pt>
    <dgm:pt modelId="{72B0572D-66EB-4759-A84F-9FE9E39153DE}" type="pres">
      <dgm:prSet presAssocID="{33FF7A85-1C89-4202-8734-07E6266C0D55}" presName="childText" presStyleLbl="lnNode1" presStyleIdx="0" presStyleCnt="1" custScaleX="146378" custScaleY="488200" custLinFactNeighborX="-4817" custLinFactNeighborY="2457">
        <dgm:presLayoutVars>
          <dgm:chMax val="0"/>
          <dgm:chPref val="0"/>
          <dgm:bulletEnabled val="1"/>
        </dgm:presLayoutVars>
      </dgm:prSet>
      <dgm:spPr/>
      <dgm:t>
        <a:bodyPr/>
        <a:lstStyle/>
        <a:p>
          <a:endParaRPr lang="en-US"/>
        </a:p>
      </dgm:t>
    </dgm:pt>
  </dgm:ptLst>
  <dgm:cxnLst>
    <dgm:cxn modelId="{46BBF488-E57B-4C5B-A918-CFB2D4202992}" type="presOf" srcId="{33FF7A85-1C89-4202-8734-07E6266C0D55}" destId="{72B0572D-66EB-4759-A84F-9FE9E39153DE}"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DBA3B475-A183-470C-B1D9-7BFBFA17FD82}" type="presOf" srcId="{54F4D9E3-59AF-4298-9EFB-0ADC37E34CD4}" destId="{2C79BBC4-A7BB-4A44-AF6C-612E0ECDDACD}"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EF457F0C-EC38-466D-A16C-4B15FD15DBC5}" type="presOf" srcId="{A4FC634D-F4D8-4D3F-B8F0-3D1923898C75}" destId="{72B0572D-66EB-4759-A84F-9FE9E39153DE}" srcOrd="0" destOrd="1"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7D32A812-99DB-4060-BF36-C33C88B2F2BF}" type="presOf" srcId="{EA0E1596-3102-4D40-BA11-63592611F069}" destId="{6B7D47A1-F680-45BF-94F8-F78023F19AC7}" srcOrd="0" destOrd="0" presId="urn:microsoft.com/office/officeart/2008/layout/PictureAccentList"/>
    <dgm:cxn modelId="{8B519E86-872B-4C1D-9AEF-DB7B622C1DB4}" type="presParOf" srcId="{2C79BBC4-A7BB-4A44-AF6C-612E0ECDDACD}" destId="{537B1752-166B-4329-9B7A-AD0222AF021F}" srcOrd="0" destOrd="0" presId="urn:microsoft.com/office/officeart/2008/layout/PictureAccentList"/>
    <dgm:cxn modelId="{4E379832-CF9E-416A-8C09-3F3BCCD56FBD}" type="presParOf" srcId="{537B1752-166B-4329-9B7A-AD0222AF021F}" destId="{37A2B16F-3DA9-4F96-A3C7-0D3FB968E2A3}" srcOrd="0" destOrd="0" presId="urn:microsoft.com/office/officeart/2008/layout/PictureAccentList"/>
    <dgm:cxn modelId="{85A50C6A-E63D-43BE-9BED-3792DEF0155E}" type="presParOf" srcId="{37A2B16F-3DA9-4F96-A3C7-0D3FB968E2A3}" destId="{6B7D47A1-F680-45BF-94F8-F78023F19AC7}" srcOrd="0" destOrd="0" presId="urn:microsoft.com/office/officeart/2008/layout/PictureAccentList"/>
    <dgm:cxn modelId="{4245028C-2C73-4509-A5A7-B98820F49BB6}" type="presParOf" srcId="{537B1752-166B-4329-9B7A-AD0222AF021F}" destId="{A52DFD65-65F2-4F75-A675-9B337F10352B}" srcOrd="1" destOrd="0" presId="urn:microsoft.com/office/officeart/2008/layout/PictureAccentList"/>
    <dgm:cxn modelId="{7E7BEF73-EB60-4016-938F-4D3CDB953431}" type="presParOf" srcId="{A52DFD65-65F2-4F75-A675-9B337F10352B}" destId="{0103B64E-0ECD-4224-BB18-2F4C6E60F933}" srcOrd="0" destOrd="0" presId="urn:microsoft.com/office/officeart/2008/layout/PictureAccentList"/>
    <dgm:cxn modelId="{687AD530-9263-48C2-8DB4-610EC435B755}" type="presParOf" srcId="{0103B64E-0ECD-4224-BB18-2F4C6E60F933}" destId="{3224C273-F760-4C41-9B74-1B97762F6F0A}" srcOrd="0" destOrd="0" presId="urn:microsoft.com/office/officeart/2008/layout/PictureAccentList"/>
    <dgm:cxn modelId="{82A18C5E-DBD4-4C16-BE4C-6AB23B044498}"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SUPPLY MANAGER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A4FC634D-F4D8-4D3F-B8F0-3D1923898C75}">
      <dgm:prSet custT="1"/>
      <dgm:spPr>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33FF7A85-1C89-4202-8734-07E6266C0D55}">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tretch>
            <a:fillRect/>
          </a:stretch>
        </a:blip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E88877F6-2452-4319-A08C-6CC66995B1EE}" type="sibTrans" cxnId="{A97DBD03-6E2A-43FE-8C27-9DBB2D724171}">
      <dgm:prSet/>
      <dgm:spPr/>
      <dgm:t>
        <a:bodyPr/>
        <a:lstStyle/>
        <a:p>
          <a:endParaRPr lang="en-US"/>
        </a:p>
      </dgm:t>
    </dgm:pt>
    <dgm:pt modelId="{236C8532-D226-4386-9435-17BC656199BE}" type="parTrans" cxnId="{A97DBD03-6E2A-43FE-8C27-9DBB2D724171}">
      <dgm:prSet/>
      <dgm:spPr/>
      <dgm:t>
        <a:bodyPr/>
        <a:lstStyle/>
        <a:p>
          <a:endParaRPr lang="en-US"/>
        </a:p>
      </dgm:t>
    </dgm:pt>
    <dgm:pt modelId="{6ABD1F62-6E4C-43C4-AEEC-102404F38813}" type="sibTrans" cxnId="{B26CC88F-05C9-408D-9272-44E5B4EA940F}">
      <dgm:prSet/>
      <dgm:spPr/>
      <dgm:t>
        <a:bodyPr/>
        <a:lstStyle/>
        <a:p>
          <a:endParaRPr lang="en-US"/>
        </a:p>
      </dgm:t>
    </dgm:pt>
    <dgm:pt modelId="{73B0FFB6-2203-4FE8-9355-56B620FDBCD3}" type="parTrans" cxnId="{B26CC88F-05C9-408D-9272-44E5B4EA940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71835" custLinFactNeighborX="-4113" custLinFactNeighborY="9214">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X="100000" custLinFactNeighborX="182255" custLinFactNeighborY="11936"/>
      <dgm:spPr/>
      <dgm:t>
        <a:bodyPr/>
        <a:lstStyle/>
        <a:p>
          <a:endParaRPr lang="en-US"/>
        </a:p>
      </dgm:t>
    </dgm:pt>
    <dgm:pt modelId="{72B0572D-66EB-4759-A84F-9FE9E39153DE}" type="pres">
      <dgm:prSet presAssocID="{33FF7A85-1C89-4202-8734-07E6266C0D55}" presName="childText" presStyleLbl="lnNode1" presStyleIdx="0" presStyleCnt="1" custScaleX="69718" custScaleY="334047" custLinFactNeighborX="-13450" custLinFactNeighborY="20843">
        <dgm:presLayoutVars>
          <dgm:chMax val="0"/>
          <dgm:chPref val="0"/>
          <dgm:bulletEnabled val="1"/>
        </dgm:presLayoutVars>
      </dgm:prSet>
      <dgm:spPr/>
      <dgm:t>
        <a:bodyPr/>
        <a:lstStyle/>
        <a:p>
          <a:endParaRPr lang="en-US"/>
        </a:p>
      </dgm:t>
    </dgm:pt>
  </dgm:ptLst>
  <dgm:cxnLst>
    <dgm:cxn modelId="{3898E603-CDB9-4C46-B2ED-F7249B90B675}" type="presOf" srcId="{54F4D9E3-59AF-4298-9EFB-0ADC37E34CD4}" destId="{2C79BBC4-A7BB-4A44-AF6C-612E0ECDDACD}"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A2EE1F91-89DE-4749-82FC-8568FC24BE38}" type="presOf" srcId="{33FF7A85-1C89-4202-8734-07E6266C0D55}" destId="{72B0572D-66EB-4759-A84F-9FE9E39153DE}"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9142D66E-6911-40D6-B28A-784D62513241}" type="presOf" srcId="{EA0E1596-3102-4D40-BA11-63592611F069}" destId="{6B7D47A1-F680-45BF-94F8-F78023F19AC7}" srcOrd="0" destOrd="0" presId="urn:microsoft.com/office/officeart/2008/layout/PictureAccentList"/>
    <dgm:cxn modelId="{E5BD5399-C5CD-4920-9640-D01DC7028EE2}" type="presOf" srcId="{A4FC634D-F4D8-4D3F-B8F0-3D1923898C75}" destId="{72B0572D-66EB-4759-A84F-9FE9E39153DE}" srcOrd="0" destOrd="1"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0772B92E-283E-4BF2-858A-3C6FFAA8E3DD}" type="presParOf" srcId="{2C79BBC4-A7BB-4A44-AF6C-612E0ECDDACD}" destId="{537B1752-166B-4329-9B7A-AD0222AF021F}" srcOrd="0" destOrd="0" presId="urn:microsoft.com/office/officeart/2008/layout/PictureAccentList"/>
    <dgm:cxn modelId="{FFC3869E-7118-4161-B31F-9A740DD969BB}" type="presParOf" srcId="{537B1752-166B-4329-9B7A-AD0222AF021F}" destId="{37A2B16F-3DA9-4F96-A3C7-0D3FB968E2A3}" srcOrd="0" destOrd="0" presId="urn:microsoft.com/office/officeart/2008/layout/PictureAccentList"/>
    <dgm:cxn modelId="{8F1653D6-867F-4850-8AB8-6C6782171544}" type="presParOf" srcId="{37A2B16F-3DA9-4F96-A3C7-0D3FB968E2A3}" destId="{6B7D47A1-F680-45BF-94F8-F78023F19AC7}" srcOrd="0" destOrd="0" presId="urn:microsoft.com/office/officeart/2008/layout/PictureAccentList"/>
    <dgm:cxn modelId="{63019D65-4710-4444-9F6A-E5911B9AB99F}" type="presParOf" srcId="{537B1752-166B-4329-9B7A-AD0222AF021F}" destId="{A52DFD65-65F2-4F75-A675-9B337F10352B}" srcOrd="1" destOrd="0" presId="urn:microsoft.com/office/officeart/2008/layout/PictureAccentList"/>
    <dgm:cxn modelId="{BD1EB39D-B32C-4CF4-A0AF-C2E17D678653}" type="presParOf" srcId="{A52DFD65-65F2-4F75-A675-9B337F10352B}" destId="{0103B64E-0ECD-4224-BB18-2F4C6E60F933}" srcOrd="0" destOrd="0" presId="urn:microsoft.com/office/officeart/2008/layout/PictureAccentList"/>
    <dgm:cxn modelId="{BA935902-DD01-4135-A15B-8AAC320535FA}" type="presParOf" srcId="{0103B64E-0ECD-4224-BB18-2F4C6E60F933}" destId="{3224C273-F760-4C41-9B74-1B97762F6F0A}" srcOrd="0" destOrd="0" presId="urn:microsoft.com/office/officeart/2008/layout/PictureAccentList"/>
    <dgm:cxn modelId="{57B11B57-EE47-43E7-93E2-6EFB6D5B0C58}"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FFFCC"/>
        </a:solid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A4FC634D-F4D8-4D3F-B8F0-3D1923898C75}">
      <dgm:prSet custT="1"/>
      <dgm:spPr>
        <a:solidFill>
          <a:srgbClr val="FFFFCC"/>
        </a:solidFill>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73B0FFB6-2203-4FE8-9355-56B620FDBCD3}" type="parTrans" cxnId="{B26CC88F-05C9-408D-9272-44E5B4EA940F}">
      <dgm:prSet/>
      <dgm:spPr/>
      <dgm:t>
        <a:bodyPr/>
        <a:lstStyle/>
        <a:p>
          <a:endParaRPr lang="en-US"/>
        </a:p>
      </dgm:t>
    </dgm:pt>
    <dgm:pt modelId="{6ABD1F62-6E4C-43C4-AEEC-102404F38813}" type="sibTrans" cxnId="{B26CC88F-05C9-408D-9272-44E5B4EA940F}">
      <dgm:prSet/>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SUPPLY MANAGER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85993" custLinFactNeighborX="-4113" custLinFactNeighborY="9214">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Y="-32293" custLinFactNeighborX="-74503" custLinFactNeighborY="-100000"/>
      <dgm:spPr/>
      <dgm:t>
        <a:bodyPr/>
        <a:lstStyle/>
        <a:p>
          <a:endParaRPr lang="en-US"/>
        </a:p>
      </dgm:t>
    </dgm:pt>
    <dgm:pt modelId="{72B0572D-66EB-4759-A84F-9FE9E39153DE}" type="pres">
      <dgm:prSet presAssocID="{33FF7A85-1C89-4202-8734-07E6266C0D55}" presName="childText" presStyleLbl="lnNode1" presStyleIdx="0" presStyleCnt="1" custScaleX="146378" custScaleY="488200" custLinFactNeighborX="-4817" custLinFactNeighborY="2457">
        <dgm:presLayoutVars>
          <dgm:chMax val="0"/>
          <dgm:chPref val="0"/>
          <dgm:bulletEnabled val="1"/>
        </dgm:presLayoutVars>
      </dgm:prSet>
      <dgm:spPr/>
      <dgm:t>
        <a:bodyPr/>
        <a:lstStyle/>
        <a:p>
          <a:endParaRPr lang="en-US"/>
        </a:p>
      </dgm:t>
    </dgm:pt>
  </dgm:ptLst>
  <dgm:cxnLst>
    <dgm:cxn modelId="{7EC22DA4-AEA3-4478-8D2C-10EBC7973CB2}" type="presOf" srcId="{54F4D9E3-59AF-4298-9EFB-0ADC37E34CD4}" destId="{2C79BBC4-A7BB-4A44-AF6C-612E0ECDDACD}" srcOrd="0" destOrd="0" presId="urn:microsoft.com/office/officeart/2008/layout/PictureAccentList"/>
    <dgm:cxn modelId="{D4DA3BB1-60C0-4D3D-B57A-BAA6AA483CB9}" type="presOf" srcId="{33FF7A85-1C89-4202-8734-07E6266C0D55}" destId="{72B0572D-66EB-4759-A84F-9FE9E39153DE}"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3AF98BE8-E393-4C30-8537-232FFD8ADF97}" type="presOf" srcId="{A4FC634D-F4D8-4D3F-B8F0-3D1923898C75}" destId="{72B0572D-66EB-4759-A84F-9FE9E39153DE}" srcOrd="0" destOrd="1" presId="urn:microsoft.com/office/officeart/2008/layout/PictureAccentList"/>
    <dgm:cxn modelId="{EDE70E2D-DCBF-4DF7-8C11-992093E85FDF}" type="presOf" srcId="{EA0E1596-3102-4D40-BA11-63592611F069}" destId="{6B7D47A1-F680-45BF-94F8-F78023F19AC7}"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A97DBD03-6E2A-43FE-8C27-9DBB2D724171}" srcId="{EA0E1596-3102-4D40-BA11-63592611F069}" destId="{33FF7A85-1C89-4202-8734-07E6266C0D55}" srcOrd="0" destOrd="0" parTransId="{236C8532-D226-4386-9435-17BC656199BE}" sibTransId="{E88877F6-2452-4319-A08C-6CC66995B1EE}"/>
    <dgm:cxn modelId="{3D01A60E-9281-426B-957D-0AE2EA79C8A7}" type="presParOf" srcId="{2C79BBC4-A7BB-4A44-AF6C-612E0ECDDACD}" destId="{537B1752-166B-4329-9B7A-AD0222AF021F}" srcOrd="0" destOrd="0" presId="urn:microsoft.com/office/officeart/2008/layout/PictureAccentList"/>
    <dgm:cxn modelId="{C071EC1A-25CE-4219-81CA-353601A20A8E}" type="presParOf" srcId="{537B1752-166B-4329-9B7A-AD0222AF021F}" destId="{37A2B16F-3DA9-4F96-A3C7-0D3FB968E2A3}" srcOrd="0" destOrd="0" presId="urn:microsoft.com/office/officeart/2008/layout/PictureAccentList"/>
    <dgm:cxn modelId="{D3E787FB-F9FD-4B8A-8CE3-8038E818F37D}" type="presParOf" srcId="{37A2B16F-3DA9-4F96-A3C7-0D3FB968E2A3}" destId="{6B7D47A1-F680-45BF-94F8-F78023F19AC7}" srcOrd="0" destOrd="0" presId="urn:microsoft.com/office/officeart/2008/layout/PictureAccentList"/>
    <dgm:cxn modelId="{B751BE14-F0FD-4F55-A0C0-8DC4E5D4915E}" type="presParOf" srcId="{537B1752-166B-4329-9B7A-AD0222AF021F}" destId="{A52DFD65-65F2-4F75-A675-9B337F10352B}" srcOrd="1" destOrd="0" presId="urn:microsoft.com/office/officeart/2008/layout/PictureAccentList"/>
    <dgm:cxn modelId="{9C65B752-5B42-4E26-B8B1-B109A58DFA23}" type="presParOf" srcId="{A52DFD65-65F2-4F75-A675-9B337F10352B}" destId="{0103B64E-0ECD-4224-BB18-2F4C6E60F933}" srcOrd="0" destOrd="0" presId="urn:microsoft.com/office/officeart/2008/layout/PictureAccentList"/>
    <dgm:cxn modelId="{3781A2D2-0E72-437F-9B88-B1C13172A65B}" type="presParOf" srcId="{0103B64E-0ECD-4224-BB18-2F4C6E60F933}" destId="{3224C273-F760-4C41-9B74-1B97762F6F0A}" srcOrd="0" destOrd="0" presId="urn:microsoft.com/office/officeart/2008/layout/PictureAccentList"/>
    <dgm:cxn modelId="{5BBDBA8C-F9CA-419E-8C48-E11433D3D42B}"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COACH</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A4FC634D-F4D8-4D3F-B8F0-3D1923898C75}">
      <dgm:prSet custT="1"/>
      <dgm:spPr>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33FF7A85-1C89-4202-8734-07E6266C0D55}">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tretch>
            <a:fillRect/>
          </a:stretch>
        </a:blip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E88877F6-2452-4319-A08C-6CC66995B1EE}" type="sibTrans" cxnId="{A97DBD03-6E2A-43FE-8C27-9DBB2D724171}">
      <dgm:prSet/>
      <dgm:spPr/>
      <dgm:t>
        <a:bodyPr/>
        <a:lstStyle/>
        <a:p>
          <a:endParaRPr lang="en-US"/>
        </a:p>
      </dgm:t>
    </dgm:pt>
    <dgm:pt modelId="{236C8532-D226-4386-9435-17BC656199BE}" type="parTrans" cxnId="{A97DBD03-6E2A-43FE-8C27-9DBB2D724171}">
      <dgm:prSet/>
      <dgm:spPr/>
      <dgm:t>
        <a:bodyPr/>
        <a:lstStyle/>
        <a:p>
          <a:endParaRPr lang="en-US"/>
        </a:p>
      </dgm:t>
    </dgm:pt>
    <dgm:pt modelId="{6ABD1F62-6E4C-43C4-AEEC-102404F38813}" type="sibTrans" cxnId="{B26CC88F-05C9-408D-9272-44E5B4EA940F}">
      <dgm:prSet/>
      <dgm:spPr/>
      <dgm:t>
        <a:bodyPr/>
        <a:lstStyle/>
        <a:p>
          <a:endParaRPr lang="en-US"/>
        </a:p>
      </dgm:t>
    </dgm:pt>
    <dgm:pt modelId="{73B0FFB6-2203-4FE8-9355-56B620FDBCD3}" type="parTrans" cxnId="{B26CC88F-05C9-408D-9272-44E5B4EA940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71023" custLinFactNeighborX="-63" custLinFactNeighborY="8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X="100000" custLinFactNeighborX="182255" custLinFactNeighborY="11936"/>
      <dgm:spPr/>
      <dgm:t>
        <a:bodyPr/>
        <a:lstStyle/>
        <a:p>
          <a:endParaRPr lang="en-US"/>
        </a:p>
      </dgm:t>
    </dgm:pt>
    <dgm:pt modelId="{72B0572D-66EB-4759-A84F-9FE9E39153DE}" type="pres">
      <dgm:prSet presAssocID="{33FF7A85-1C89-4202-8734-07E6266C0D55}" presName="childText" presStyleLbl="lnNode1" presStyleIdx="0" presStyleCnt="1" custScaleX="69718" custScaleY="334047" custLinFactNeighborX="-13450" custLinFactNeighborY="20843">
        <dgm:presLayoutVars>
          <dgm:chMax val="0"/>
          <dgm:chPref val="0"/>
          <dgm:bulletEnabled val="1"/>
        </dgm:presLayoutVars>
      </dgm:prSet>
      <dgm:spPr/>
      <dgm:t>
        <a:bodyPr/>
        <a:lstStyle/>
        <a:p>
          <a:endParaRPr lang="en-US"/>
        </a:p>
      </dgm:t>
    </dgm:pt>
  </dgm:ptLst>
  <dgm:cxnLst>
    <dgm:cxn modelId="{F3BC6E7E-BDDC-4602-A57E-4ECC6AB5CDB4}" type="presOf" srcId="{A4FC634D-F4D8-4D3F-B8F0-3D1923898C75}" destId="{72B0572D-66EB-4759-A84F-9FE9E39153DE}" srcOrd="0" destOrd="1" presId="urn:microsoft.com/office/officeart/2008/layout/PictureAccentList"/>
    <dgm:cxn modelId="{1E6DE5BC-7B8D-42E0-B636-684F24C07F15}" type="presOf" srcId="{EA0E1596-3102-4D40-BA11-63592611F069}" destId="{6B7D47A1-F680-45BF-94F8-F78023F19AC7}"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406CD368-AB3F-4BF9-80CD-455F15BAF726}" type="presOf" srcId="{54F4D9E3-59AF-4298-9EFB-0ADC37E34CD4}" destId="{2C79BBC4-A7BB-4A44-AF6C-612E0ECDDACD}" srcOrd="0" destOrd="0" presId="urn:microsoft.com/office/officeart/2008/layout/PictureAccentList"/>
    <dgm:cxn modelId="{61F1E155-B35E-485D-9F9E-9A4F1F756F75}" type="presOf" srcId="{33FF7A85-1C89-4202-8734-07E6266C0D55}" destId="{72B0572D-66EB-4759-A84F-9FE9E39153DE}"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D6BCF26E-9E82-40BE-A705-E23A77483FE8}" srcId="{54F4D9E3-59AF-4298-9EFB-0ADC37E34CD4}" destId="{EA0E1596-3102-4D40-BA11-63592611F069}" srcOrd="0" destOrd="0" parTransId="{833FD9A9-1B9B-4EDD-A791-51B33AD6AC91}" sibTransId="{2B93E3C8-290E-448A-9784-7B18D665008A}"/>
    <dgm:cxn modelId="{7534B12D-5090-4523-9294-953ED47994C4}" type="presParOf" srcId="{2C79BBC4-A7BB-4A44-AF6C-612E0ECDDACD}" destId="{537B1752-166B-4329-9B7A-AD0222AF021F}" srcOrd="0" destOrd="0" presId="urn:microsoft.com/office/officeart/2008/layout/PictureAccentList"/>
    <dgm:cxn modelId="{AFA3433E-863A-4ED9-B4F6-B8C151AE678F}" type="presParOf" srcId="{537B1752-166B-4329-9B7A-AD0222AF021F}" destId="{37A2B16F-3DA9-4F96-A3C7-0D3FB968E2A3}" srcOrd="0" destOrd="0" presId="urn:microsoft.com/office/officeart/2008/layout/PictureAccentList"/>
    <dgm:cxn modelId="{FEEC0217-EB29-4E9A-8D49-2B9F0E729DF0}" type="presParOf" srcId="{37A2B16F-3DA9-4F96-A3C7-0D3FB968E2A3}" destId="{6B7D47A1-F680-45BF-94F8-F78023F19AC7}" srcOrd="0" destOrd="0" presId="urn:microsoft.com/office/officeart/2008/layout/PictureAccentList"/>
    <dgm:cxn modelId="{CD3F9EB6-0CDB-4754-BEBC-F2D8DEAA5F17}" type="presParOf" srcId="{537B1752-166B-4329-9B7A-AD0222AF021F}" destId="{A52DFD65-65F2-4F75-A675-9B337F10352B}" srcOrd="1" destOrd="0" presId="urn:microsoft.com/office/officeart/2008/layout/PictureAccentList"/>
    <dgm:cxn modelId="{5933921D-1443-4C58-8CC1-F55E2C1CBB95}" type="presParOf" srcId="{A52DFD65-65F2-4F75-A675-9B337F10352B}" destId="{0103B64E-0ECD-4224-BB18-2F4C6E60F933}" srcOrd="0" destOrd="0" presId="urn:microsoft.com/office/officeart/2008/layout/PictureAccentList"/>
    <dgm:cxn modelId="{B4DCB426-3814-4790-B4B5-9577C2F7E71A}" type="presParOf" srcId="{0103B64E-0ECD-4224-BB18-2F4C6E60F933}" destId="{3224C273-F760-4C41-9B74-1B97762F6F0A}" srcOrd="0" destOrd="0" presId="urn:microsoft.com/office/officeart/2008/layout/PictureAccentList"/>
    <dgm:cxn modelId="{C22A30E6-F5C4-468B-8266-CB03231AD6E7}"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COACH</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56535" custLinFactY="-100000" custLinFactNeighborX="-1204" custLinFactNeighborY="-111406">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Lst>
  <dgm:cxnLst>
    <dgm:cxn modelId="{D6BCF26E-9E82-40BE-A705-E23A77483FE8}" srcId="{54F4D9E3-59AF-4298-9EFB-0ADC37E34CD4}" destId="{EA0E1596-3102-4D40-BA11-63592611F069}" srcOrd="0" destOrd="0" parTransId="{833FD9A9-1B9B-4EDD-A791-51B33AD6AC91}" sibTransId="{2B93E3C8-290E-448A-9784-7B18D665008A}"/>
    <dgm:cxn modelId="{8EB1027B-9C8B-4FC9-8DF4-72CCC90B29D7}" type="presOf" srcId="{54F4D9E3-59AF-4298-9EFB-0ADC37E34CD4}" destId="{2C79BBC4-A7BB-4A44-AF6C-612E0ECDDACD}" srcOrd="0" destOrd="0" presId="urn:microsoft.com/office/officeart/2008/layout/PictureAccentList"/>
    <dgm:cxn modelId="{DDB092DD-0A43-469E-9491-6A15396EEC1A}" type="presOf" srcId="{EA0E1596-3102-4D40-BA11-63592611F069}" destId="{6B7D47A1-F680-45BF-94F8-F78023F19AC7}" srcOrd="0" destOrd="0" presId="urn:microsoft.com/office/officeart/2008/layout/PictureAccentList"/>
    <dgm:cxn modelId="{F99A22C0-557D-4F5E-9A86-785360430D1C}" type="presParOf" srcId="{2C79BBC4-A7BB-4A44-AF6C-612E0ECDDACD}" destId="{537B1752-166B-4329-9B7A-AD0222AF021F}" srcOrd="0" destOrd="0" presId="urn:microsoft.com/office/officeart/2008/layout/PictureAccentList"/>
    <dgm:cxn modelId="{47BB66B2-66CE-4296-B86D-B718885ED908}" type="presParOf" srcId="{537B1752-166B-4329-9B7A-AD0222AF021F}" destId="{37A2B16F-3DA9-4F96-A3C7-0D3FB968E2A3}" srcOrd="0" destOrd="0" presId="urn:microsoft.com/office/officeart/2008/layout/PictureAccentList"/>
    <dgm:cxn modelId="{7F773460-3B7A-4F36-A558-5AA14D89F4E6}" type="presParOf" srcId="{37A2B16F-3DA9-4F96-A3C7-0D3FB968E2A3}" destId="{6B7D47A1-F680-45BF-94F8-F78023F19AC7}" srcOrd="0" destOrd="0" presId="urn:microsoft.com/office/officeart/2008/layout/PictureAccentList"/>
    <dgm:cxn modelId="{918AE2E4-FD70-4177-B94B-A1A2C9F5558D}" type="presParOf" srcId="{537B1752-166B-4329-9B7A-AD0222AF021F}" destId="{A52DFD65-65F2-4F75-A675-9B337F10352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RECORDER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A4FC634D-F4D8-4D3F-B8F0-3D1923898C75}">
      <dgm:prSet custT="1"/>
      <dgm:spPr>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33FF7A85-1C89-4202-8734-07E6266C0D55}">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colorTemperature colorTemp="11200"/>
                    </a14:imgEffect>
                  </a14:imgLayer>
                </a14:imgProps>
              </a:ext>
            </a:extLst>
          </a:blip>
          <a:stretch>
            <a:fillRect/>
          </a:stretch>
        </a:blip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E88877F6-2452-4319-A08C-6CC66995B1EE}" type="sibTrans" cxnId="{A97DBD03-6E2A-43FE-8C27-9DBB2D724171}">
      <dgm:prSet/>
      <dgm:spPr/>
      <dgm:t>
        <a:bodyPr/>
        <a:lstStyle/>
        <a:p>
          <a:endParaRPr lang="en-US"/>
        </a:p>
      </dgm:t>
    </dgm:pt>
    <dgm:pt modelId="{236C8532-D226-4386-9435-17BC656199BE}" type="parTrans" cxnId="{A97DBD03-6E2A-43FE-8C27-9DBB2D724171}">
      <dgm:prSet/>
      <dgm:spPr/>
      <dgm:t>
        <a:bodyPr/>
        <a:lstStyle/>
        <a:p>
          <a:endParaRPr lang="en-US"/>
        </a:p>
      </dgm:t>
    </dgm:pt>
    <dgm:pt modelId="{6ABD1F62-6E4C-43C4-AEEC-102404F38813}" type="sibTrans" cxnId="{B26CC88F-05C9-408D-9272-44E5B4EA940F}">
      <dgm:prSet/>
      <dgm:spPr/>
      <dgm:t>
        <a:bodyPr/>
        <a:lstStyle/>
        <a:p>
          <a:endParaRPr lang="en-US"/>
        </a:p>
      </dgm:t>
    </dgm:pt>
    <dgm:pt modelId="{73B0FFB6-2203-4FE8-9355-56B620FDBCD3}" type="parTrans" cxnId="{B26CC88F-05C9-408D-9272-44E5B4EA940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91175" custLinFactNeighborX="-63" custLinFactNeighborY="8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X="100000" custLinFactNeighborX="182255" custLinFactNeighborY="11936"/>
      <dgm:spPr/>
      <dgm:t>
        <a:bodyPr/>
        <a:lstStyle/>
        <a:p>
          <a:endParaRPr lang="en-US"/>
        </a:p>
      </dgm:t>
    </dgm:pt>
    <dgm:pt modelId="{72B0572D-66EB-4759-A84F-9FE9E39153DE}" type="pres">
      <dgm:prSet presAssocID="{33FF7A85-1C89-4202-8734-07E6266C0D55}" presName="childText" presStyleLbl="lnNode1" presStyleIdx="0" presStyleCnt="1" custScaleX="69718" custScaleY="334047" custLinFactNeighborX="-13450" custLinFactNeighborY="10770">
        <dgm:presLayoutVars>
          <dgm:chMax val="0"/>
          <dgm:chPref val="0"/>
          <dgm:bulletEnabled val="1"/>
        </dgm:presLayoutVars>
      </dgm:prSet>
      <dgm:spPr/>
      <dgm:t>
        <a:bodyPr/>
        <a:lstStyle/>
        <a:p>
          <a:endParaRPr lang="en-US"/>
        </a:p>
      </dgm:t>
    </dgm:pt>
  </dgm:ptLst>
  <dgm:cxnLst>
    <dgm:cxn modelId="{EAF3C9C9-1B70-4AA2-A892-09E1CCE3F9AD}" type="presOf" srcId="{33FF7A85-1C89-4202-8734-07E6266C0D55}" destId="{72B0572D-66EB-4759-A84F-9FE9E39153DE}"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8EC2927F-8242-4047-B2D4-04298C138B0B}" type="presOf" srcId="{A4FC634D-F4D8-4D3F-B8F0-3D1923898C75}" destId="{72B0572D-66EB-4759-A84F-9FE9E39153DE}" srcOrd="0" destOrd="1" presId="urn:microsoft.com/office/officeart/2008/layout/PictureAccentList"/>
    <dgm:cxn modelId="{D1549E3C-B493-4CDC-B305-EAFD216D10A1}" type="presOf" srcId="{54F4D9E3-59AF-4298-9EFB-0ADC37E34CD4}" destId="{2C79BBC4-A7BB-4A44-AF6C-612E0ECDDACD}" srcOrd="0" destOrd="0" presId="urn:microsoft.com/office/officeart/2008/layout/PictureAccentList"/>
    <dgm:cxn modelId="{54D90787-776F-424C-8E71-85A21C87DD93}" type="presOf" srcId="{EA0E1596-3102-4D40-BA11-63592611F069}" destId="{6B7D47A1-F680-45BF-94F8-F78023F19AC7}"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A97DBD03-6E2A-43FE-8C27-9DBB2D724171}" srcId="{EA0E1596-3102-4D40-BA11-63592611F069}" destId="{33FF7A85-1C89-4202-8734-07E6266C0D55}" srcOrd="0" destOrd="0" parTransId="{236C8532-D226-4386-9435-17BC656199BE}" sibTransId="{E88877F6-2452-4319-A08C-6CC66995B1EE}"/>
    <dgm:cxn modelId="{6998BC57-BD39-4E1A-915D-D05C91DF351E}" type="presParOf" srcId="{2C79BBC4-A7BB-4A44-AF6C-612E0ECDDACD}" destId="{537B1752-166B-4329-9B7A-AD0222AF021F}" srcOrd="0" destOrd="0" presId="urn:microsoft.com/office/officeart/2008/layout/PictureAccentList"/>
    <dgm:cxn modelId="{B6A330D1-72D0-400B-98C4-6CCF79659AA4}" type="presParOf" srcId="{537B1752-166B-4329-9B7A-AD0222AF021F}" destId="{37A2B16F-3DA9-4F96-A3C7-0D3FB968E2A3}" srcOrd="0" destOrd="0" presId="urn:microsoft.com/office/officeart/2008/layout/PictureAccentList"/>
    <dgm:cxn modelId="{F5D1AF90-217C-4FCA-A23E-BFCD9079824D}" type="presParOf" srcId="{37A2B16F-3DA9-4F96-A3C7-0D3FB968E2A3}" destId="{6B7D47A1-F680-45BF-94F8-F78023F19AC7}" srcOrd="0" destOrd="0" presId="urn:microsoft.com/office/officeart/2008/layout/PictureAccentList"/>
    <dgm:cxn modelId="{1F279B10-3411-46C2-B9F6-275AC15B5F5A}" type="presParOf" srcId="{537B1752-166B-4329-9B7A-AD0222AF021F}" destId="{A52DFD65-65F2-4F75-A675-9B337F10352B}" srcOrd="1" destOrd="0" presId="urn:microsoft.com/office/officeart/2008/layout/PictureAccentList"/>
    <dgm:cxn modelId="{0C97CB9F-63EC-430D-AED7-95C3D921EDED}" type="presParOf" srcId="{A52DFD65-65F2-4F75-A675-9B337F10352B}" destId="{0103B64E-0ECD-4224-BB18-2F4C6E60F933}" srcOrd="0" destOrd="0" presId="urn:microsoft.com/office/officeart/2008/layout/PictureAccentList"/>
    <dgm:cxn modelId="{DD13752B-0E2E-464A-8383-372AC5DE0A2A}" type="presParOf" srcId="{0103B64E-0ECD-4224-BB18-2F4C6E60F933}" destId="{3224C273-F760-4C41-9B74-1B97762F6F0A}" srcOrd="0" destOrd="0" presId="urn:microsoft.com/office/officeart/2008/layout/PictureAccentList"/>
    <dgm:cxn modelId="{BBEF82DE-20BC-4769-962D-E883FB426861}"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RECORDER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91175" custLinFactY="-65414" custLinFactNeighborX="-63" custLinFactNeighborY="-100000">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Lst>
  <dgm:cxnLst>
    <dgm:cxn modelId="{F592A435-DBC5-44AF-8BF8-EDD0AA357401}" type="presOf" srcId="{EA0E1596-3102-4D40-BA11-63592611F069}" destId="{6B7D47A1-F680-45BF-94F8-F78023F19AC7}"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1D2CA832-EFFA-4EF6-95EA-E2ACCEA828C6}" type="presOf" srcId="{54F4D9E3-59AF-4298-9EFB-0ADC37E34CD4}" destId="{2C79BBC4-A7BB-4A44-AF6C-612E0ECDDACD}" srcOrd="0" destOrd="0" presId="urn:microsoft.com/office/officeart/2008/layout/PictureAccentList"/>
    <dgm:cxn modelId="{75A7C6E7-1DB4-4718-BF9C-9FBE72A4728A}" type="presParOf" srcId="{2C79BBC4-A7BB-4A44-AF6C-612E0ECDDACD}" destId="{537B1752-166B-4329-9B7A-AD0222AF021F}" srcOrd="0" destOrd="0" presId="urn:microsoft.com/office/officeart/2008/layout/PictureAccentList"/>
    <dgm:cxn modelId="{894B3B88-F43C-4F55-8479-5B20FFDAD9B0}" type="presParOf" srcId="{537B1752-166B-4329-9B7A-AD0222AF021F}" destId="{37A2B16F-3DA9-4F96-A3C7-0D3FB968E2A3}" srcOrd="0" destOrd="0" presId="urn:microsoft.com/office/officeart/2008/layout/PictureAccentList"/>
    <dgm:cxn modelId="{D62A3002-59E3-4ECA-93EB-976CF3661925}" type="presParOf" srcId="{37A2B16F-3DA9-4F96-A3C7-0D3FB968E2A3}" destId="{6B7D47A1-F680-45BF-94F8-F78023F19AC7}" srcOrd="0" destOrd="0" presId="urn:microsoft.com/office/officeart/2008/layout/PictureAccentList"/>
    <dgm:cxn modelId="{6F087448-BAAD-446B-ADF0-B0439D097E0F}" type="presParOf" srcId="{537B1752-166B-4329-9B7A-AD0222AF021F}" destId="{A52DFD65-65F2-4F75-A675-9B337F10352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DATA MANAGER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A4FC634D-F4D8-4D3F-B8F0-3D1923898C75}">
      <dgm:prSet custT="1"/>
      <dgm:spPr>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33FF7A85-1C89-4202-8734-07E6266C0D55}">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colorTemperature colorTemp="11200"/>
                    </a14:imgEffect>
                  </a14:imgLayer>
                </a14:imgProps>
              </a:ext>
            </a:extLst>
          </a:blip>
          <a:stretch>
            <a:fillRect/>
          </a:stretch>
        </a:blip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E88877F6-2452-4319-A08C-6CC66995B1EE}" type="sibTrans" cxnId="{A97DBD03-6E2A-43FE-8C27-9DBB2D724171}">
      <dgm:prSet/>
      <dgm:spPr/>
      <dgm:t>
        <a:bodyPr/>
        <a:lstStyle/>
        <a:p>
          <a:endParaRPr lang="en-US"/>
        </a:p>
      </dgm:t>
    </dgm:pt>
    <dgm:pt modelId="{236C8532-D226-4386-9435-17BC656199BE}" type="parTrans" cxnId="{A97DBD03-6E2A-43FE-8C27-9DBB2D724171}">
      <dgm:prSet/>
      <dgm:spPr/>
      <dgm:t>
        <a:bodyPr/>
        <a:lstStyle/>
        <a:p>
          <a:endParaRPr lang="en-US"/>
        </a:p>
      </dgm:t>
    </dgm:pt>
    <dgm:pt modelId="{6ABD1F62-6E4C-43C4-AEEC-102404F38813}" type="sibTrans" cxnId="{B26CC88F-05C9-408D-9272-44E5B4EA940F}">
      <dgm:prSet/>
      <dgm:spPr/>
      <dgm:t>
        <a:bodyPr/>
        <a:lstStyle/>
        <a:p>
          <a:endParaRPr lang="en-US"/>
        </a:p>
      </dgm:t>
    </dgm:pt>
    <dgm:pt modelId="{73B0FFB6-2203-4FE8-9355-56B620FDBCD3}" type="parTrans" cxnId="{B26CC88F-05C9-408D-9272-44E5B4EA940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77919" custLinFactNeighborX="-63" custLinFactNeighborY="8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X="100000" custLinFactNeighborX="182255" custLinFactNeighborY="11936"/>
      <dgm:spPr/>
      <dgm:t>
        <a:bodyPr/>
        <a:lstStyle/>
        <a:p>
          <a:endParaRPr lang="en-US"/>
        </a:p>
      </dgm:t>
    </dgm:pt>
    <dgm:pt modelId="{72B0572D-66EB-4759-A84F-9FE9E39153DE}" type="pres">
      <dgm:prSet presAssocID="{33FF7A85-1C89-4202-8734-07E6266C0D55}" presName="childText" presStyleLbl="lnNode1" presStyleIdx="0" presStyleCnt="1" custScaleX="69718" custScaleY="334047" custLinFactNeighborX="-13450" custLinFactNeighborY="20843">
        <dgm:presLayoutVars>
          <dgm:chMax val="0"/>
          <dgm:chPref val="0"/>
          <dgm:bulletEnabled val="1"/>
        </dgm:presLayoutVars>
      </dgm:prSet>
      <dgm:spPr/>
      <dgm:t>
        <a:bodyPr/>
        <a:lstStyle/>
        <a:p>
          <a:endParaRPr lang="en-US"/>
        </a:p>
      </dgm:t>
    </dgm:pt>
  </dgm:ptLst>
  <dgm:cxnLst>
    <dgm:cxn modelId="{FFB34AA3-CF52-49AF-81AA-1DD7E2C367AA}" type="presOf" srcId="{EA0E1596-3102-4D40-BA11-63592611F069}" destId="{6B7D47A1-F680-45BF-94F8-F78023F19AC7}" srcOrd="0" destOrd="0" presId="urn:microsoft.com/office/officeart/2008/layout/PictureAccentList"/>
    <dgm:cxn modelId="{20236817-E607-4743-BC70-ADD8B453C57D}" type="presOf" srcId="{A4FC634D-F4D8-4D3F-B8F0-3D1923898C75}" destId="{72B0572D-66EB-4759-A84F-9FE9E39153DE}" srcOrd="0" destOrd="1"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E97BF5E7-B8B7-43F0-8773-37776AFD17DD}" type="presOf" srcId="{33FF7A85-1C89-4202-8734-07E6266C0D55}" destId="{72B0572D-66EB-4759-A84F-9FE9E39153DE}"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094C1515-AC47-4944-AE28-B85785053283}" type="presOf" srcId="{54F4D9E3-59AF-4298-9EFB-0ADC37E34CD4}" destId="{2C79BBC4-A7BB-4A44-AF6C-612E0ECDDACD}"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77EFC35C-914D-440A-8AC8-E594DE3C8199}" type="presParOf" srcId="{2C79BBC4-A7BB-4A44-AF6C-612E0ECDDACD}" destId="{537B1752-166B-4329-9B7A-AD0222AF021F}" srcOrd="0" destOrd="0" presId="urn:microsoft.com/office/officeart/2008/layout/PictureAccentList"/>
    <dgm:cxn modelId="{132A78BE-7B99-4EB3-A5CD-18E65DA956C3}" type="presParOf" srcId="{537B1752-166B-4329-9B7A-AD0222AF021F}" destId="{37A2B16F-3DA9-4F96-A3C7-0D3FB968E2A3}" srcOrd="0" destOrd="0" presId="urn:microsoft.com/office/officeart/2008/layout/PictureAccentList"/>
    <dgm:cxn modelId="{3E820C94-219B-4C39-9D06-AD57B7A49887}" type="presParOf" srcId="{37A2B16F-3DA9-4F96-A3C7-0D3FB968E2A3}" destId="{6B7D47A1-F680-45BF-94F8-F78023F19AC7}" srcOrd="0" destOrd="0" presId="urn:microsoft.com/office/officeart/2008/layout/PictureAccentList"/>
    <dgm:cxn modelId="{3C28D330-D1A4-4E19-B6BC-227E69783803}" type="presParOf" srcId="{537B1752-166B-4329-9B7A-AD0222AF021F}" destId="{A52DFD65-65F2-4F75-A675-9B337F10352B}" srcOrd="1" destOrd="0" presId="urn:microsoft.com/office/officeart/2008/layout/PictureAccentList"/>
    <dgm:cxn modelId="{A310F437-5E26-463E-BFB3-A0958041DBE1}" type="presParOf" srcId="{A52DFD65-65F2-4F75-A675-9B337F10352B}" destId="{0103B64E-0ECD-4224-BB18-2F4C6E60F933}" srcOrd="0" destOrd="0" presId="urn:microsoft.com/office/officeart/2008/layout/PictureAccentList"/>
    <dgm:cxn modelId="{2AFD1BB3-AFAA-4C31-9BC8-A0D793C73178}" type="presParOf" srcId="{0103B64E-0ECD-4224-BB18-2F4C6E60F933}" destId="{3224C273-F760-4C41-9B74-1B97762F6F0A}" srcOrd="0" destOrd="0" presId="urn:microsoft.com/office/officeart/2008/layout/PictureAccentList"/>
    <dgm:cxn modelId="{BD1C6F4C-5F22-4A9B-A7AF-09811BD00593}"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DATA MANAGER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19031" custScaleY="90244" custLinFactY="-86391" custLinFactNeighborX="-1657" custLinFactNeighborY="-100000">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Lst>
  <dgm:cxnLst>
    <dgm:cxn modelId="{1225785E-2BED-4C5F-9099-03D320A069A0}" type="presOf" srcId="{54F4D9E3-59AF-4298-9EFB-0ADC37E34CD4}" destId="{2C79BBC4-A7BB-4A44-AF6C-612E0ECDDACD}"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2D505574-D8EC-4A71-A8F9-F856C06FA93F}" type="presOf" srcId="{EA0E1596-3102-4D40-BA11-63592611F069}" destId="{6B7D47A1-F680-45BF-94F8-F78023F19AC7}" srcOrd="0" destOrd="0" presId="urn:microsoft.com/office/officeart/2008/layout/PictureAccentList"/>
    <dgm:cxn modelId="{38BD0B45-9AC6-4DE0-8279-BF96C923A2FA}" type="presParOf" srcId="{2C79BBC4-A7BB-4A44-AF6C-612E0ECDDACD}" destId="{537B1752-166B-4329-9B7A-AD0222AF021F}" srcOrd="0" destOrd="0" presId="urn:microsoft.com/office/officeart/2008/layout/PictureAccentList"/>
    <dgm:cxn modelId="{25591683-A084-415E-BFD4-ACD79056AEE5}" type="presParOf" srcId="{537B1752-166B-4329-9B7A-AD0222AF021F}" destId="{37A2B16F-3DA9-4F96-A3C7-0D3FB968E2A3}" srcOrd="0" destOrd="0" presId="urn:microsoft.com/office/officeart/2008/layout/PictureAccentList"/>
    <dgm:cxn modelId="{23CB5BD6-2E88-4572-BDAF-0455AFAEE776}" type="presParOf" srcId="{37A2B16F-3DA9-4F96-A3C7-0D3FB968E2A3}" destId="{6B7D47A1-F680-45BF-94F8-F78023F19AC7}" srcOrd="0" destOrd="0" presId="urn:microsoft.com/office/officeart/2008/layout/PictureAccentList"/>
    <dgm:cxn modelId="{DE80D94C-E272-41A4-866B-4BAE3FE05241}" type="presParOf" srcId="{537B1752-166B-4329-9B7A-AD0222AF021F}" destId="{A52DFD65-65F2-4F75-A675-9B337F10352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12700">
          <a:solidFill>
            <a:schemeClr val="bg1">
              <a:lumMod val="65000"/>
            </a:schemeClr>
          </a:solidFill>
        </a:ln>
      </dgm:spPr>
      <dgm:t>
        <a:bodyPr/>
        <a:lstStyle/>
        <a:p>
          <a:pPr algn="l"/>
          <a:r>
            <a:rPr lang="en-US" sz="2000" b="1" dirty="0" smtClean="0">
              <a:solidFill>
                <a:schemeClr val="tx1"/>
              </a:solidFill>
            </a:rPr>
            <a:t>Answer the Challenge Question: </a:t>
          </a:r>
        </a:p>
        <a:p>
          <a:pPr algn="l"/>
          <a:r>
            <a:rPr lang="en-US" sz="1800" b="1" i="1" dirty="0" smtClean="0">
              <a:solidFill>
                <a:srgbClr val="C00000"/>
              </a:solidFill>
            </a:rPr>
            <a:t>In what ways does structured teambuilding prepare students for becoming “expert learners?”</a:t>
          </a:r>
          <a:r>
            <a:rPr lang="en-US" sz="1800" b="0" i="1" dirty="0" smtClean="0">
              <a:solidFill>
                <a:srgbClr val="C00000"/>
              </a:solidFill>
            </a:rPr>
            <a:t> </a:t>
          </a:r>
          <a:endParaRPr lang="en-US" sz="1800" dirty="0"/>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06976" custScaleY="92784" custLinFactNeighborX="879" custLinFactNeighborY="3846"/>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chemeClr val="bg1">
              <a:lumMod val="65000"/>
            </a:schemeClr>
          </a:solidFill>
        </a:ln>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7398" custScaleY="32812" custLinFactNeighborX="-789" custLinFactNeighborY="-4176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70AE7B7E-378B-4FF6-BA35-D4201C5FBD3C}" type="presOf" srcId="{E7760335-9506-4234-A8C8-F5E8C67823E6}" destId="{3B596713-40CD-4AE9-AB15-C7131EE32904}" srcOrd="0" destOrd="0" presId="urn:microsoft.com/office/officeart/2005/8/layout/target3"/>
    <dgm:cxn modelId="{6039013D-3C6F-4350-B8D7-1278C8B1749C}" type="presOf" srcId="{A36EFF9F-6E92-45BE-9FE5-D2BE03B3E9A0}" destId="{6533861A-8DC6-4050-B24F-EC84B2938A92}" srcOrd="1" destOrd="0" presId="urn:microsoft.com/office/officeart/2005/8/layout/target3"/>
    <dgm:cxn modelId="{0056D0FD-77F9-4101-8086-83B9C0914495}" type="presOf" srcId="{A36EFF9F-6E92-45BE-9FE5-D2BE03B3E9A0}" destId="{A43213F1-F00B-42ED-AF85-36CEA3B0EA8E}"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FA5C6522-0175-468F-AEAF-F064361C7C01}" type="presParOf" srcId="{3B596713-40CD-4AE9-AB15-C7131EE32904}" destId="{62D5E2D4-02FA-4332-81CF-F760AAAB3C57}" srcOrd="0" destOrd="0" presId="urn:microsoft.com/office/officeart/2005/8/layout/target3"/>
    <dgm:cxn modelId="{5C561358-F542-42F9-98A7-633FE678FA60}" type="presParOf" srcId="{3B596713-40CD-4AE9-AB15-C7131EE32904}" destId="{AE1AA8E6-1BE1-4598-A17F-990585ADA3DF}" srcOrd="1" destOrd="0" presId="urn:microsoft.com/office/officeart/2005/8/layout/target3"/>
    <dgm:cxn modelId="{CB51E8BD-FFED-4251-8DF3-2470E3024FB5}" type="presParOf" srcId="{3B596713-40CD-4AE9-AB15-C7131EE32904}" destId="{A43213F1-F00B-42ED-AF85-36CEA3B0EA8E}" srcOrd="2" destOrd="0" presId="urn:microsoft.com/office/officeart/2005/8/layout/target3"/>
    <dgm:cxn modelId="{4940C02D-2E4C-42C3-94F9-39B06C55FD04}" type="presParOf" srcId="{3B596713-40CD-4AE9-AB15-C7131EE32904}" destId="{6533861A-8DC6-4050-B24F-EC84B2938A92}" srcOrd="3" destOrd="0" presId="urn:microsoft.com/office/officeart/2005/8/layout/target3"/>
  </dgm:cxnLst>
  <dgm:bg>
    <a:solidFill>
      <a:srgbClr val="FFFFCC"/>
    </a:solidFill>
    <a:effectLst/>
  </dgm:bg>
  <dgm:whole>
    <a:ln w="28575">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solidFill>
            <a:srgbClr val="C00000"/>
          </a:solidFill>
        </a:ln>
      </dgm:spPr>
      <dgm:t>
        <a:bodyPr/>
        <a:lstStyle/>
        <a:p>
          <a:pPr algn="l"/>
          <a:endParaRPr lang="en-US" sz="14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1118" custScaleY="30972" custLinFactNeighborX="-2238" custLinFactNeighborY="-4611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AC834559-FF56-4DC4-8EA9-86EB93A77753}" type="presOf" srcId="{A36EFF9F-6E92-45BE-9FE5-D2BE03B3E9A0}" destId="{6533861A-8DC6-4050-B24F-EC84B2938A92}" srcOrd="1" destOrd="0" presId="urn:microsoft.com/office/officeart/2005/8/layout/target3"/>
    <dgm:cxn modelId="{922EDDAA-1681-4A35-BB9D-08CEA2EDA983}" type="presOf" srcId="{A36EFF9F-6E92-45BE-9FE5-D2BE03B3E9A0}" destId="{A43213F1-F00B-42ED-AF85-36CEA3B0EA8E}" srcOrd="0" destOrd="0" presId="urn:microsoft.com/office/officeart/2005/8/layout/target3"/>
    <dgm:cxn modelId="{DEA1352F-F0DE-4CA4-9773-DA1DADB72C56}" type="presOf" srcId="{E7760335-9506-4234-A8C8-F5E8C67823E6}" destId="{3B596713-40CD-4AE9-AB15-C7131EE32904}"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2AA41840-49E0-4ACA-8E4D-64647417DEC4}" type="presParOf" srcId="{3B596713-40CD-4AE9-AB15-C7131EE32904}" destId="{62D5E2D4-02FA-4332-81CF-F760AAAB3C57}" srcOrd="0" destOrd="0" presId="urn:microsoft.com/office/officeart/2005/8/layout/target3"/>
    <dgm:cxn modelId="{073A2DDE-BF0E-448E-8EEF-44EC9F6D32A0}" type="presParOf" srcId="{3B596713-40CD-4AE9-AB15-C7131EE32904}" destId="{AE1AA8E6-1BE1-4598-A17F-990585ADA3DF}" srcOrd="1" destOrd="0" presId="urn:microsoft.com/office/officeart/2005/8/layout/target3"/>
    <dgm:cxn modelId="{D18B89C6-4294-48D0-B5B3-4D39E3286644}" type="presParOf" srcId="{3B596713-40CD-4AE9-AB15-C7131EE32904}" destId="{A43213F1-F00B-42ED-AF85-36CEA3B0EA8E}" srcOrd="2" destOrd="0" presId="urn:microsoft.com/office/officeart/2005/8/layout/target3"/>
    <dgm:cxn modelId="{11789C36-F2C4-480E-8C86-48B768273319}"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solidFill>
        <a:schemeClr val="accent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C00000"/>
        </a:solidFill>
      </dgm:spPr>
      <dgm:t>
        <a:bodyPr/>
        <a:lstStyle/>
        <a:p>
          <a:r>
            <a:rPr lang="en-US" sz="2800" b="1" dirty="0" smtClean="0"/>
            <a:t>W</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95F5305C-F7C9-476F-9089-B4F450490EEB}">
      <dgm:prSet custT="1"/>
      <dgm:spPr/>
      <dgm:t>
        <a:bodyPr/>
        <a:lstStyle/>
        <a:p>
          <a:r>
            <a:rPr lang="en-US" sz="2800" b="1" dirty="0" smtClean="0">
              <a:solidFill>
                <a:srgbClr val="A50021"/>
              </a:solidFill>
            </a:rPr>
            <a:t>P</a:t>
          </a:r>
          <a:r>
            <a:rPr lang="en-US" sz="1800" b="1" dirty="0" smtClean="0">
              <a:solidFill>
                <a:schemeClr val="tx1"/>
              </a:solidFill>
            </a:rPr>
            <a:t>repare to transition.  Explain </a:t>
          </a:r>
          <a:r>
            <a:rPr lang="en-US" sz="1800" b="1" u="sng" dirty="0" smtClean="0">
              <a:solidFill>
                <a:schemeClr val="tx1"/>
              </a:solidFill>
            </a:rPr>
            <a:t>one</a:t>
          </a:r>
          <a:r>
            <a:rPr lang="en-US" sz="1800" b="1" dirty="0" smtClean="0">
              <a:solidFill>
                <a:schemeClr val="tx1"/>
              </a:solidFill>
            </a:rPr>
            <a:t> highlight from today’s simulation workshop.  Remember to have your </a:t>
          </a:r>
          <a:r>
            <a:rPr lang="en-US" sz="1800" b="1" i="1" dirty="0" smtClean="0">
              <a:solidFill>
                <a:schemeClr val="tx1"/>
              </a:solidFill>
            </a:rPr>
            <a:t>Family Team Member </a:t>
          </a:r>
          <a:r>
            <a:rPr lang="en-US" sz="1800" b="1" dirty="0" smtClean="0">
              <a:solidFill>
                <a:schemeClr val="tx1"/>
              </a:solidFill>
            </a:rPr>
            <a:t>sign the </a:t>
          </a:r>
          <a:r>
            <a:rPr lang="en-US" sz="1800" b="1" i="1" dirty="0" smtClean="0">
              <a:solidFill>
                <a:schemeClr val="tx1"/>
              </a:solidFill>
            </a:rPr>
            <a:t>Honeycomb for Home.  </a:t>
          </a:r>
          <a:endParaRPr lang="en-US" sz="2800" i="1" dirty="0"/>
        </a:p>
      </dgm:t>
    </dgm:pt>
    <dgm:pt modelId="{9BC7A711-ADDD-488D-8CEE-266082173755}">
      <dgm:prSet phldrT="[Text]" custT="1"/>
      <dgm:spPr>
        <a:solidFill>
          <a:srgbClr val="C00000"/>
        </a:solidFill>
      </dgm:spPr>
      <dgm:t>
        <a:bodyPr/>
        <a:lstStyle/>
        <a:p>
          <a:r>
            <a:rPr lang="en-US" sz="2400" b="1" dirty="0" smtClean="0"/>
            <a:t>P</a:t>
          </a:r>
          <a:endParaRPr lang="en-US" sz="2400" b="1" dirty="0"/>
        </a:p>
      </dgm:t>
    </dgm:pt>
    <dgm:pt modelId="{37E7769A-50DA-4E70-830B-FC7CEE03568F}" type="sibTrans" cxnId="{9548894B-E08A-4787-9D7C-DCF3ACF8F907}">
      <dgm:prSet/>
      <dgm:spPr/>
      <dgm:t>
        <a:bodyPr/>
        <a:lstStyle/>
        <a:p>
          <a:endParaRPr lang="en-US"/>
        </a:p>
      </dgm:t>
    </dgm:pt>
    <dgm:pt modelId="{C442524B-4D5D-4A9A-A7EE-511FD4718DFE}" type="parTrans" cxnId="{9548894B-E08A-4787-9D7C-DCF3ACF8F907}">
      <dgm:prSet/>
      <dgm:spPr/>
      <dgm:t>
        <a:bodyPr/>
        <a:lstStyle/>
        <a:p>
          <a:endParaRPr lang="en-US"/>
        </a:p>
      </dgm:t>
    </dgm:pt>
    <dgm:pt modelId="{C39F1A61-5F3C-4921-BAEF-A5AF198C8986}" type="sibTrans" cxnId="{456FDCD9-6C4A-4853-8B03-B1A639DA6FE0}">
      <dgm:prSet/>
      <dgm:spPr/>
      <dgm:t>
        <a:bodyPr/>
        <a:lstStyle/>
        <a:p>
          <a:endParaRPr lang="en-US"/>
        </a:p>
      </dgm:t>
    </dgm:pt>
    <dgm:pt modelId="{69922955-82B5-46C6-8CA8-A2F5026C8789}" type="parTrans" cxnId="{456FDCD9-6C4A-4853-8B03-B1A639DA6FE0}">
      <dgm:prSet/>
      <dgm:spPr/>
      <dgm:t>
        <a:bodyPr/>
        <a:lstStyle/>
        <a:p>
          <a:endParaRPr lang="en-US"/>
        </a:p>
      </dgm:t>
    </dgm:pt>
    <dgm:pt modelId="{030C3229-CEBB-447A-BD64-05E728D9DA91}">
      <dgm:prSet phldrT="[Text]" custT="1"/>
      <dgm:spPr/>
      <dgm:t>
        <a:bodyPr/>
        <a:lstStyle/>
        <a:p>
          <a:pPr marL="231775" indent="0"/>
          <a:r>
            <a:rPr lang="en-US" sz="1800" b="1" dirty="0" smtClean="0"/>
            <a:t>Did I/we complete tasks?</a:t>
          </a:r>
          <a:endParaRPr lang="en-US" sz="1800" b="1" dirty="0"/>
        </a:p>
      </dgm:t>
    </dgm:pt>
    <dgm:pt modelId="{C4BF076B-62CC-4D57-A956-5F1365EE0F5E}">
      <dgm:prSet phldrT="[Text]" custT="1"/>
      <dgm:spPr/>
      <dgm:t>
        <a:bodyPr/>
        <a:lstStyle/>
        <a:p>
          <a:pPr marL="231775" indent="0"/>
          <a:r>
            <a:rPr lang="en-US" sz="1800" b="1" dirty="0" smtClean="0"/>
            <a:t>Did I/we work toward learning goals?</a:t>
          </a:r>
          <a:endParaRPr lang="en-US" sz="1800" b="1" dirty="0"/>
        </a:p>
      </dgm:t>
    </dgm:pt>
    <dgm:pt modelId="{F21E3E38-EEAD-480D-95AF-65678A2E1DE1}">
      <dgm:prSet phldrT="[Text]" custT="1"/>
      <dgm:spPr/>
      <dgm:t>
        <a:bodyPr/>
        <a:lstStyle/>
        <a:p>
          <a:pPr marL="231775" indent="0"/>
          <a:r>
            <a:rPr lang="en-US" sz="1800" b="1" dirty="0" smtClean="0"/>
            <a:t>Did I/we maintain Learning Community standards?</a:t>
          </a:r>
          <a:endParaRPr lang="en-US" sz="1800" b="1" dirty="0"/>
        </a:p>
      </dgm:t>
    </dgm:pt>
    <dgm:pt modelId="{633B3CBB-6E7C-4477-839C-B8B10017D257}">
      <dgm:prSet phldrT="[Text]" custT="1"/>
      <dgm:spPr/>
      <dgm:t>
        <a:bodyPr/>
        <a:lstStyle/>
        <a:p>
          <a:pPr marL="285750" indent="-285750"/>
          <a:r>
            <a:rPr lang="en-US" sz="2800" b="1" dirty="0" smtClean="0">
              <a:solidFill>
                <a:srgbClr val="A50021"/>
              </a:solidFill>
            </a:rPr>
            <a:t>A</a:t>
          </a:r>
          <a:r>
            <a:rPr lang="en-US" sz="1800" b="1" dirty="0" smtClean="0"/>
            <a:t>ssess how well you worked in your team and individually:</a:t>
          </a:r>
          <a:endParaRPr lang="en-US" sz="1800" b="1" dirty="0"/>
        </a:p>
      </dgm:t>
    </dgm:pt>
    <dgm:pt modelId="{16A117D7-23EF-4E87-97C9-3804DE1A6F20}" type="sibTrans" cxnId="{2EA243C9-CA81-4B91-9F4D-57678ED6CC05}">
      <dgm:prSet/>
      <dgm:spPr/>
      <dgm:t>
        <a:bodyPr/>
        <a:lstStyle/>
        <a:p>
          <a:endParaRPr lang="en-US"/>
        </a:p>
      </dgm:t>
    </dgm:pt>
    <dgm:pt modelId="{6FF02966-0992-4845-812F-85BBC343CB7A}" type="parTrans" cxnId="{2EA243C9-CA81-4B91-9F4D-57678ED6CC05}">
      <dgm:prSet/>
      <dgm:spPr/>
      <dgm:t>
        <a:bodyPr/>
        <a:lstStyle/>
        <a:p>
          <a:endParaRPr lang="en-US"/>
        </a:p>
      </dgm:t>
    </dgm:pt>
    <dgm:pt modelId="{10028690-3DF4-42BD-9ABE-71D100658C13}" type="sibTrans" cxnId="{A4E495F1-8FBD-4C83-AD5F-3B5931D5EA1E}">
      <dgm:prSet/>
      <dgm:spPr/>
      <dgm:t>
        <a:bodyPr/>
        <a:lstStyle/>
        <a:p>
          <a:endParaRPr lang="en-US"/>
        </a:p>
      </dgm:t>
    </dgm:pt>
    <dgm:pt modelId="{40CA2B6F-C1BA-40A9-B744-D1F987C1F058}" type="parTrans" cxnId="{A4E495F1-8FBD-4C83-AD5F-3B5931D5EA1E}">
      <dgm:prSet/>
      <dgm:spPr/>
      <dgm:t>
        <a:bodyPr/>
        <a:lstStyle/>
        <a:p>
          <a:endParaRPr lang="en-US"/>
        </a:p>
      </dgm:t>
    </dgm:pt>
    <dgm:pt modelId="{2CE7F54B-BE01-4DA7-BC5B-5927A2C4619D}" type="sibTrans" cxnId="{47D7AB98-760A-4B60-A6DD-C718E5EE345C}">
      <dgm:prSet/>
      <dgm:spPr/>
      <dgm:t>
        <a:bodyPr/>
        <a:lstStyle/>
        <a:p>
          <a:endParaRPr lang="en-US"/>
        </a:p>
      </dgm:t>
    </dgm:pt>
    <dgm:pt modelId="{ECFD195F-FFC5-40AB-AAD2-D099210FD926}" type="parTrans" cxnId="{47D7AB98-760A-4B60-A6DD-C718E5EE345C}">
      <dgm:prSet/>
      <dgm:spPr/>
      <dgm:t>
        <a:bodyPr/>
        <a:lstStyle/>
        <a:p>
          <a:endParaRPr lang="en-US"/>
        </a:p>
      </dgm:t>
    </dgm:pt>
    <dgm:pt modelId="{758E1525-83AE-417E-AF30-B37CF1420914}">
      <dgm:prSet phldrT="[Text]" custT="1"/>
      <dgm:spPr>
        <a:solidFill>
          <a:srgbClr val="C00000"/>
        </a:solidFill>
      </dgm:spPr>
      <dgm:t>
        <a:bodyPr/>
        <a:lstStyle/>
        <a:p>
          <a:r>
            <a:rPr lang="en-US" sz="2800" b="1" dirty="0" smtClean="0"/>
            <a:t>A</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F096C3C-DF6F-47E9-962B-7463CEA24396}" type="sibTrans" cxnId="{3A288F96-CAEA-4A3F-AEF1-9F62013BC3AC}">
      <dgm:prSet/>
      <dgm:spPr/>
      <dgm:t>
        <a:bodyPr/>
        <a:lstStyle/>
        <a:p>
          <a:endParaRPr lang="en-US"/>
        </a:p>
      </dgm:t>
    </dgm:pt>
    <dgm:pt modelId="{1DA406F0-444F-4E46-BD43-8E4DAF6699FF}" type="parTrans" cxnId="{3A288F96-CAEA-4A3F-AEF1-9F62013BC3AC}">
      <dgm:prSet/>
      <dgm:spPr/>
      <dgm:t>
        <a:bodyPr/>
        <a:lstStyle/>
        <a:p>
          <a:endParaRPr lang="en-US"/>
        </a:p>
      </dgm:t>
    </dgm:pt>
    <dgm:pt modelId="{5B98D9D6-63A5-4D53-BC5A-F1DF8844FB18}">
      <dgm:prSet custT="1"/>
      <dgm:spPr/>
      <dgm:t>
        <a:bodyPr/>
        <a:lstStyle/>
        <a:p>
          <a:r>
            <a:rPr lang="en-US" sz="2800" b="1" i="0" dirty="0" smtClean="0">
              <a:solidFill>
                <a:srgbClr val="A50021"/>
              </a:solidFill>
            </a:rPr>
            <a:t>R</a:t>
          </a:r>
          <a:r>
            <a:rPr lang="en-US" sz="1800" b="1" i="0" dirty="0" smtClean="0"/>
            <a:t>eturn and/</a:t>
          </a:r>
          <a:r>
            <a:rPr lang="en-US" sz="1800" b="1" i="0" u="none" dirty="0" smtClean="0"/>
            <a:t>or organize </a:t>
          </a:r>
          <a:r>
            <a:rPr lang="en-US" sz="1800" b="1" i="0" dirty="0" smtClean="0"/>
            <a:t>supplies</a:t>
          </a:r>
          <a:r>
            <a:rPr lang="en-US" sz="1600" b="1" i="0" dirty="0" smtClean="0"/>
            <a:t>.</a:t>
          </a:r>
          <a:endParaRPr lang="en-US" sz="1600" dirty="0"/>
        </a:p>
      </dgm:t>
    </dgm:pt>
    <dgm:pt modelId="{EDF9CE0C-23EF-4C75-8035-A2B068472D4F}">
      <dgm:prSet phldrT="[Text]" custT="1"/>
      <dgm:spPr>
        <a:solidFill>
          <a:srgbClr val="C00000"/>
        </a:solidFill>
      </dgm:spPr>
      <dgm:t>
        <a:bodyPr/>
        <a:lstStyle/>
        <a:p>
          <a:endParaRPr lang="en-US" sz="1200" b="1" dirty="0" smtClean="0"/>
        </a:p>
        <a:p>
          <a:r>
            <a:rPr lang="en-US" sz="2800" b="1" dirty="0" smtClean="0"/>
            <a:t>R</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B2FBE9D3-841B-45ED-9AE7-5EFB925ACEE8}" type="sibTrans" cxnId="{ED059EE7-83CD-4602-B08A-5B721136C2B5}">
      <dgm:prSet/>
      <dgm:spPr/>
      <dgm:t>
        <a:bodyPr/>
        <a:lstStyle/>
        <a:p>
          <a:endParaRPr lang="en-US"/>
        </a:p>
      </dgm:t>
    </dgm:pt>
    <dgm:pt modelId="{6556EF9E-2471-4811-83A8-120281FD3298}" type="parTrans" cxnId="{ED059EE7-83CD-4602-B08A-5B721136C2B5}">
      <dgm:prSet/>
      <dgm:spPr/>
      <dgm:t>
        <a:bodyPr/>
        <a:lstStyle/>
        <a:p>
          <a:endParaRPr lang="en-US"/>
        </a:p>
      </dgm:t>
    </dgm:pt>
    <dgm:pt modelId="{47A6D5A1-1F03-48AE-986C-9DB51DED79E6}">
      <dgm:prSet phldrT="[Text]" custT="1"/>
      <dgm:spPr/>
      <dgm:t>
        <a:bodyPr/>
        <a:lstStyle/>
        <a:p>
          <a:r>
            <a:rPr lang="en-US" sz="2800" b="1" dirty="0" smtClean="0">
              <a:solidFill>
                <a:srgbClr val="A50021"/>
              </a:solidFill>
            </a:rPr>
            <a:t>W</a:t>
          </a:r>
          <a:r>
            <a:rPr lang="en-US" sz="1800" b="1" dirty="0" smtClean="0">
              <a:solidFill>
                <a:schemeClr val="tx1"/>
              </a:solidFill>
            </a:rPr>
            <a:t>rite down your Team Name and your name on your </a:t>
          </a:r>
          <a:r>
            <a:rPr lang="en-US" sz="1800" b="1" i="1" dirty="0" smtClean="0">
              <a:solidFill>
                <a:schemeClr val="tx1"/>
              </a:solidFill>
            </a:rPr>
            <a:t>Honeycomb for Home</a:t>
          </a:r>
          <a:r>
            <a:rPr lang="en-US" sz="2800" b="1" dirty="0" smtClean="0">
              <a:solidFill>
                <a:schemeClr val="tx1"/>
              </a:solidFill>
            </a:rPr>
            <a:t>. </a:t>
          </a:r>
          <a:r>
            <a:rPr lang="en-US" sz="2800" b="1" i="1" dirty="0" smtClean="0">
              <a:solidFill>
                <a:schemeClr val="tx1"/>
              </a:solidFill>
            </a:rPr>
            <a:t> </a:t>
          </a:r>
          <a:r>
            <a:rPr lang="en-US" sz="1800" b="1" i="1" dirty="0" smtClean="0">
              <a:solidFill>
                <a:schemeClr val="tx1"/>
              </a:solidFill>
            </a:rPr>
            <a:t> </a:t>
          </a:r>
          <a:endParaRPr lang="en-US" sz="1800" b="1" dirty="0">
            <a:solidFill>
              <a:schemeClr val="tx1"/>
            </a:solidFill>
          </a:endParaRPr>
        </a:p>
      </dgm:t>
    </dgm:pt>
    <dgm:pt modelId="{BF53DCC1-0946-4AC1-BFD9-C79D3242B38B}" type="sibTrans" cxnId="{B65D443B-5D8C-4275-B2B6-1C46F6F25212}">
      <dgm:prSet/>
      <dgm:spPr/>
      <dgm:t>
        <a:bodyPr/>
        <a:lstStyle/>
        <a:p>
          <a:endParaRPr lang="en-US"/>
        </a:p>
      </dgm:t>
    </dgm:pt>
    <dgm:pt modelId="{FEAD5124-0AE3-423F-A648-7061C508A789}" type="parTrans" cxnId="{B65D443B-5D8C-4275-B2B6-1C46F6F25212}">
      <dgm:prSet/>
      <dgm:spPr/>
      <dgm:t>
        <a:bodyPr/>
        <a:lstStyle/>
        <a:p>
          <a:endParaRPr lang="en-US"/>
        </a:p>
      </dgm:t>
    </dgm:pt>
    <dgm:pt modelId="{87C275B5-6A8F-4E96-A705-7F9AEB878A92}">
      <dgm:prSet phldrT="[Text]" custT="1"/>
      <dgm:spPr/>
      <dgm:t>
        <a:bodyPr/>
        <a:lstStyle/>
        <a:p>
          <a:pPr marL="231775" indent="0"/>
          <a:r>
            <a:rPr lang="en-US" sz="1800" b="1" dirty="0" smtClean="0"/>
            <a:t>Rate our team performance using H-O-T.</a:t>
          </a:r>
          <a:endParaRPr lang="en-US" sz="1800" b="1" dirty="0"/>
        </a:p>
      </dgm:t>
    </dgm:pt>
    <dgm:pt modelId="{09C471E8-ACD1-4028-995D-E75B908522CF}" type="parTrans" cxnId="{08F7D6C1-8695-4A25-A68A-A170E4F64E50}">
      <dgm:prSet/>
      <dgm:spPr/>
      <dgm:t>
        <a:bodyPr/>
        <a:lstStyle/>
        <a:p>
          <a:endParaRPr lang="en-US"/>
        </a:p>
      </dgm:t>
    </dgm:pt>
    <dgm:pt modelId="{C48506D0-BBBA-4214-887C-EDBFDD4FC427}" type="sibTrans" cxnId="{08F7D6C1-8695-4A25-A68A-A170E4F64E50}">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4"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4" custScaleY="123592" custLinFactNeighborX="478" custLinFactNeighborY="-196">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4" custLinFactNeighborX="0" custLinFactNeighborY="4607">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4" custScaleY="85824" custLinFactNeighborY="-6534">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4">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4" custScaleY="290325" custLinFactNeighborY="-26718">
        <dgm:presLayoutVars>
          <dgm:bulletEnabled val="1"/>
        </dgm:presLayoutVars>
      </dgm:prSet>
      <dgm:spPr/>
      <dgm:t>
        <a:bodyPr/>
        <a:lstStyle/>
        <a:p>
          <a:endParaRPr lang="en-US"/>
        </a:p>
      </dgm:t>
    </dgm:pt>
    <dgm:pt modelId="{861D2F9A-F9FA-4258-966E-1D80C8C7CD66}" type="pres">
      <dgm:prSet presAssocID="{A2AF1014-8BB1-4B62-A787-5FACBF1FC564}" presName="sp" presStyleCnt="0"/>
      <dgm:spPr/>
    </dgm:pt>
    <dgm:pt modelId="{0C9CD7B7-6055-45F4-BB9A-214AE744996D}" type="pres">
      <dgm:prSet presAssocID="{9BC7A711-ADDD-488D-8CEE-266082173755}" presName="composite" presStyleCnt="0"/>
      <dgm:spPr/>
    </dgm:pt>
    <dgm:pt modelId="{143D4177-8AA8-4ED1-AAB0-7D51F4857710}" type="pres">
      <dgm:prSet presAssocID="{9BC7A711-ADDD-488D-8CEE-266082173755}" presName="parentText" presStyleLbl="alignNode1" presStyleIdx="3" presStyleCnt="4">
        <dgm:presLayoutVars>
          <dgm:chMax val="1"/>
          <dgm:bulletEnabled val="1"/>
        </dgm:presLayoutVars>
      </dgm:prSet>
      <dgm:spPr/>
      <dgm:t>
        <a:bodyPr/>
        <a:lstStyle/>
        <a:p>
          <a:endParaRPr lang="en-US"/>
        </a:p>
      </dgm:t>
    </dgm:pt>
    <dgm:pt modelId="{8D95A5D0-F3EF-419D-AE16-082A1F64D016}" type="pres">
      <dgm:prSet presAssocID="{9BC7A711-ADDD-488D-8CEE-266082173755}" presName="descendantText" presStyleLbl="alignAcc1" presStyleIdx="3" presStyleCnt="4" custScaleY="163636" custLinFactNeighborY="13068">
        <dgm:presLayoutVars>
          <dgm:bulletEnabled val="1"/>
        </dgm:presLayoutVars>
      </dgm:prSet>
      <dgm:spPr/>
      <dgm:t>
        <a:bodyPr/>
        <a:lstStyle/>
        <a:p>
          <a:endParaRPr lang="en-US"/>
        </a:p>
      </dgm:t>
    </dgm:pt>
  </dgm:ptLst>
  <dgm:cxnLst>
    <dgm:cxn modelId="{F5DF90BC-794F-44E6-8FCB-ACDF19AEADCD}" type="presOf" srcId="{633B3CBB-6E7C-4477-839C-B8B10017D257}" destId="{B4090223-8742-430E-B81A-B2627AD9A608}" srcOrd="0" destOrd="0" presId="urn:microsoft.com/office/officeart/2005/8/layout/chevron2"/>
    <dgm:cxn modelId="{CD80413E-4E64-4EE8-A6B1-FCD8370E221E}" type="presOf" srcId="{47A6D5A1-1F03-48AE-986C-9DB51DED79E6}" destId="{582C67D6-DE59-4089-8356-CAD5A611B568}" srcOrd="0" destOrd="0"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954111D7-85D9-426D-A8DA-E660701C9314}" type="presOf" srcId="{F21E3E38-EEAD-480D-95AF-65678A2E1DE1}" destId="{B4090223-8742-430E-B81A-B2627AD9A608}" srcOrd="0" destOrd="1" presId="urn:microsoft.com/office/officeart/2005/8/layout/chevron2"/>
    <dgm:cxn modelId="{3B6B1485-362A-4805-A992-5BBFF23E8DA9}" type="presOf" srcId="{030C3229-CEBB-447A-BD64-05E728D9DA91}" destId="{B4090223-8742-430E-B81A-B2627AD9A608}" srcOrd="0" destOrd="3"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62292EE7-522C-438A-9971-FA724391C6C5}" type="presOf" srcId="{E5D8D015-0FF1-4AEE-BB33-87DEF0C7945A}" destId="{DFC883F3-0E4E-47BF-9451-F74B13E27051}" srcOrd="0" destOrd="0" presId="urn:microsoft.com/office/officeart/2005/8/layout/chevron2"/>
    <dgm:cxn modelId="{8F33BB9F-82F8-47BC-AC97-6628D8425444}" type="presOf" srcId="{87C275B5-6A8F-4E96-A705-7F9AEB878A92}" destId="{B4090223-8742-430E-B81A-B2627AD9A608}" srcOrd="0" destOrd="4" presId="urn:microsoft.com/office/officeart/2005/8/layout/chevron2"/>
    <dgm:cxn modelId="{2EA243C9-CA81-4B91-9F4D-57678ED6CC05}" srcId="{633B3CBB-6E7C-4477-839C-B8B10017D257}" destId="{030C3229-CEBB-447A-BD64-05E728D9DA91}" srcOrd="2" destOrd="0" parTransId="{6FF02966-0992-4845-812F-85BBC343CB7A}" sibTransId="{16A117D7-23EF-4E87-97C9-3804DE1A6F20}"/>
    <dgm:cxn modelId="{456FDCD9-6C4A-4853-8B03-B1A639DA6FE0}" srcId="{9BC7A711-ADDD-488D-8CEE-266082173755}" destId="{95F5305C-F7C9-476F-9089-B4F450490EEB}" srcOrd="0" destOrd="0" parTransId="{69922955-82B5-46C6-8CA8-A2F5026C8789}" sibTransId="{C39F1A61-5F3C-4921-BAEF-A5AF198C8986}"/>
    <dgm:cxn modelId="{ED059EE7-83CD-4602-B08A-5B721136C2B5}" srcId="{EDF9CE0C-23EF-4C75-8035-A2B068472D4F}" destId="{5B98D9D6-63A5-4D53-BC5A-F1DF8844FB18}" srcOrd="0" destOrd="0" parTransId="{6556EF9E-2471-4811-83A8-120281FD3298}" sibTransId="{B2FBE9D3-841B-45ED-9AE7-5EFB925ACEE8}"/>
    <dgm:cxn modelId="{B65D443B-5D8C-4275-B2B6-1C46F6F25212}" srcId="{E5D8D015-0FF1-4AEE-BB33-87DEF0C7945A}" destId="{47A6D5A1-1F03-48AE-986C-9DB51DED79E6}" srcOrd="0" destOrd="0" parTransId="{FEAD5124-0AE3-423F-A648-7061C508A789}" sibTransId="{BF53DCC1-0946-4AC1-BFD9-C79D3242B38B}"/>
    <dgm:cxn modelId="{4E825507-5220-40E6-80CF-7C60E0F3323E}" srcId="{15252E5A-C6A6-4BA6-814A-6D13CCE50A5A}" destId="{EDF9CE0C-23EF-4C75-8035-A2B068472D4F}" srcOrd="1" destOrd="0" parTransId="{B91057E7-4D4D-4806-990F-DC6024187960}" sibTransId="{21686AF9-C9A6-4056-A537-FB4AF8CB4A83}"/>
    <dgm:cxn modelId="{42B11F72-C327-482C-AE9E-B0BD63B2BAB3}" type="presOf" srcId="{5B98D9D6-63A5-4D53-BC5A-F1DF8844FB18}" destId="{31680A30-3461-4126-9B68-EC44F5891054}" srcOrd="0" destOrd="0" presId="urn:microsoft.com/office/officeart/2005/8/layout/chevron2"/>
    <dgm:cxn modelId="{1154BD3D-B20D-4DA4-AF95-23B5C1372933}" type="presOf" srcId="{9BC7A711-ADDD-488D-8CEE-266082173755}" destId="{143D4177-8AA8-4ED1-AAB0-7D51F4857710}" srcOrd="0" destOrd="0" presId="urn:microsoft.com/office/officeart/2005/8/layout/chevron2"/>
    <dgm:cxn modelId="{9548894B-E08A-4787-9D7C-DCF3ACF8F907}" srcId="{15252E5A-C6A6-4BA6-814A-6D13CCE50A5A}" destId="{9BC7A711-ADDD-488D-8CEE-266082173755}" srcOrd="3" destOrd="0" parTransId="{C442524B-4D5D-4A9A-A7EE-511FD4718DFE}" sibTransId="{37E7769A-50DA-4E70-830B-FC7CEE03568F}"/>
    <dgm:cxn modelId="{08F7D6C1-8695-4A25-A68A-A170E4F64E50}" srcId="{633B3CBB-6E7C-4477-839C-B8B10017D257}" destId="{87C275B5-6A8F-4E96-A705-7F9AEB878A92}" srcOrd="3" destOrd="0" parTransId="{09C471E8-ACD1-4028-995D-E75B908522CF}" sibTransId="{C48506D0-BBBA-4214-887C-EDBFDD4FC427}"/>
    <dgm:cxn modelId="{A55BE820-2130-4E8A-B6C3-DCAD2D9E09E9}" type="presOf" srcId="{95F5305C-F7C9-476F-9089-B4F450490EEB}" destId="{8D95A5D0-F3EF-419D-AE16-082A1F64D016}" srcOrd="0" destOrd="0" presId="urn:microsoft.com/office/officeart/2005/8/layout/chevron2"/>
    <dgm:cxn modelId="{643326FC-355D-4DC7-8043-18DAC093BB96}" type="presOf" srcId="{EDF9CE0C-23EF-4C75-8035-A2B068472D4F}" destId="{3150CBD8-11B6-453F-83C1-A5A5EC4DEF5A}" srcOrd="0" destOrd="0" presId="urn:microsoft.com/office/officeart/2005/8/layout/chevron2"/>
    <dgm:cxn modelId="{887C2786-F6BB-4277-8B97-4437242388AA}" type="presOf" srcId="{758E1525-83AE-417E-AF30-B37CF1420914}" destId="{D0491403-681B-4811-95C4-7C532FBB7D11}" srcOrd="0" destOrd="0" presId="urn:microsoft.com/office/officeart/2005/8/layout/chevron2"/>
    <dgm:cxn modelId="{296C903D-BB24-4AB6-8479-29C6EAC33734}" type="presOf" srcId="{15252E5A-C6A6-4BA6-814A-6D13CCE50A5A}" destId="{AEEB5822-1223-4E61-B15A-8DF576FA0125}" srcOrd="0" destOrd="0" presId="urn:microsoft.com/office/officeart/2005/8/layout/chevron2"/>
    <dgm:cxn modelId="{47D7AB98-760A-4B60-A6DD-C718E5EE345C}" srcId="{633B3CBB-6E7C-4477-839C-B8B10017D257}" destId="{F21E3E38-EEAD-480D-95AF-65678A2E1DE1}" srcOrd="0" destOrd="0" parTransId="{ECFD195F-FFC5-40AB-AAD2-D099210FD926}" sibTransId="{2CE7F54B-BE01-4DA7-BC5B-5927A2C4619D}"/>
    <dgm:cxn modelId="{3A288F96-CAEA-4A3F-AEF1-9F62013BC3AC}" srcId="{758E1525-83AE-417E-AF30-B37CF1420914}" destId="{633B3CBB-6E7C-4477-839C-B8B10017D257}" srcOrd="0" destOrd="0" parTransId="{1DA406F0-444F-4E46-BD43-8E4DAF6699FF}" sibTransId="{FF096C3C-DF6F-47E9-962B-7463CEA24396}"/>
    <dgm:cxn modelId="{A4E495F1-8FBD-4C83-AD5F-3B5931D5EA1E}" srcId="{633B3CBB-6E7C-4477-839C-B8B10017D257}" destId="{C4BF076B-62CC-4D57-A956-5F1365EE0F5E}" srcOrd="1" destOrd="0" parTransId="{40CA2B6F-C1BA-40A9-B744-D1F987C1F058}" sibTransId="{10028690-3DF4-42BD-9ABE-71D100658C13}"/>
    <dgm:cxn modelId="{41162E40-6336-434D-AFCE-0B76B1AA4237}" type="presOf" srcId="{C4BF076B-62CC-4D57-A956-5F1365EE0F5E}" destId="{B4090223-8742-430E-B81A-B2627AD9A608}" srcOrd="0" destOrd="2" presId="urn:microsoft.com/office/officeart/2005/8/layout/chevron2"/>
    <dgm:cxn modelId="{ED20744D-A500-4904-8145-F64B90834CC5}" type="presParOf" srcId="{AEEB5822-1223-4E61-B15A-8DF576FA0125}" destId="{F47B36E2-87B3-4FC8-9BE4-08DC06818BAB}" srcOrd="0" destOrd="0" presId="urn:microsoft.com/office/officeart/2005/8/layout/chevron2"/>
    <dgm:cxn modelId="{1EE395E7-FCA0-46E9-9217-5D283262102E}" type="presParOf" srcId="{F47B36E2-87B3-4FC8-9BE4-08DC06818BAB}" destId="{DFC883F3-0E4E-47BF-9451-F74B13E27051}" srcOrd="0" destOrd="0" presId="urn:microsoft.com/office/officeart/2005/8/layout/chevron2"/>
    <dgm:cxn modelId="{B7D2F88A-946F-4D3C-8C14-832ED55E25CB}" type="presParOf" srcId="{F47B36E2-87B3-4FC8-9BE4-08DC06818BAB}" destId="{582C67D6-DE59-4089-8356-CAD5A611B568}" srcOrd="1" destOrd="0" presId="urn:microsoft.com/office/officeart/2005/8/layout/chevron2"/>
    <dgm:cxn modelId="{FC18D809-28DC-4FBD-84EA-172414BA601B}" type="presParOf" srcId="{AEEB5822-1223-4E61-B15A-8DF576FA0125}" destId="{54D18FDC-6A71-4A3B-9C90-98A74D9F2300}" srcOrd="1" destOrd="0" presId="urn:microsoft.com/office/officeart/2005/8/layout/chevron2"/>
    <dgm:cxn modelId="{ECC19052-E5F9-4057-9458-3D317691CFBA}" type="presParOf" srcId="{AEEB5822-1223-4E61-B15A-8DF576FA0125}" destId="{09CBB7A4-0048-4DEF-8917-06AFEF239CD2}" srcOrd="2" destOrd="0" presId="urn:microsoft.com/office/officeart/2005/8/layout/chevron2"/>
    <dgm:cxn modelId="{E11CE2C0-B72C-4122-B55C-EA09BB9DD760}" type="presParOf" srcId="{09CBB7A4-0048-4DEF-8917-06AFEF239CD2}" destId="{3150CBD8-11B6-453F-83C1-A5A5EC4DEF5A}" srcOrd="0" destOrd="0" presId="urn:microsoft.com/office/officeart/2005/8/layout/chevron2"/>
    <dgm:cxn modelId="{79FA67E4-3A1E-4A97-B126-15EA90AE2EDA}" type="presParOf" srcId="{09CBB7A4-0048-4DEF-8917-06AFEF239CD2}" destId="{31680A30-3461-4126-9B68-EC44F5891054}" srcOrd="1" destOrd="0" presId="urn:microsoft.com/office/officeart/2005/8/layout/chevron2"/>
    <dgm:cxn modelId="{BB422DA1-6640-405C-BC51-17F17997D1A6}" type="presParOf" srcId="{AEEB5822-1223-4E61-B15A-8DF576FA0125}" destId="{DCF8D044-7F34-4476-B2FB-9DE92DFBD5D2}" srcOrd="3" destOrd="0" presId="urn:microsoft.com/office/officeart/2005/8/layout/chevron2"/>
    <dgm:cxn modelId="{E45609CA-5C82-4E4A-8B09-679F11840773}" type="presParOf" srcId="{AEEB5822-1223-4E61-B15A-8DF576FA0125}" destId="{72184565-DD9E-44FA-AB31-E6FBA2C4C6E5}" srcOrd="4" destOrd="0" presId="urn:microsoft.com/office/officeart/2005/8/layout/chevron2"/>
    <dgm:cxn modelId="{9CCDDE16-2955-4816-B868-1CE7A1F15236}" type="presParOf" srcId="{72184565-DD9E-44FA-AB31-E6FBA2C4C6E5}" destId="{D0491403-681B-4811-95C4-7C532FBB7D11}" srcOrd="0" destOrd="0" presId="urn:microsoft.com/office/officeart/2005/8/layout/chevron2"/>
    <dgm:cxn modelId="{1439796B-2438-4ED8-87A4-D559EA33EE5E}" type="presParOf" srcId="{72184565-DD9E-44FA-AB31-E6FBA2C4C6E5}" destId="{B4090223-8742-430E-B81A-B2627AD9A608}" srcOrd="1" destOrd="0" presId="urn:microsoft.com/office/officeart/2005/8/layout/chevron2"/>
    <dgm:cxn modelId="{E829F188-E630-4966-A6DA-50DE7AE211E4}" type="presParOf" srcId="{AEEB5822-1223-4E61-B15A-8DF576FA0125}" destId="{861D2F9A-F9FA-4258-966E-1D80C8C7CD66}" srcOrd="5" destOrd="0" presId="urn:microsoft.com/office/officeart/2005/8/layout/chevron2"/>
    <dgm:cxn modelId="{3D86252D-D100-4A37-A8FB-C798B910E2B8}" type="presParOf" srcId="{AEEB5822-1223-4E61-B15A-8DF576FA0125}" destId="{0C9CD7B7-6055-45F4-BB9A-214AE744996D}" srcOrd="6" destOrd="0" presId="urn:microsoft.com/office/officeart/2005/8/layout/chevron2"/>
    <dgm:cxn modelId="{C4A7440B-6572-4BD5-BB61-A285AB7FFB6B}" type="presParOf" srcId="{0C9CD7B7-6055-45F4-BB9A-214AE744996D}" destId="{143D4177-8AA8-4ED1-AAB0-7D51F4857710}" srcOrd="0" destOrd="0" presId="urn:microsoft.com/office/officeart/2005/8/layout/chevron2"/>
    <dgm:cxn modelId="{C614C34A-88DD-4E7D-BA11-B55BFF36B1FA}" type="presParOf" srcId="{0C9CD7B7-6055-45F4-BB9A-214AE744996D}" destId="{8D95A5D0-F3EF-419D-AE16-082A1F64D0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00B050"/>
        </a:solidFill>
      </dgm:spPr>
      <dgm:t>
        <a:bodyPr/>
        <a:lstStyle/>
        <a:p>
          <a:r>
            <a:rPr lang="en-US" sz="3600" dirty="0" smtClean="0">
              <a:ln>
                <a:solidFill>
                  <a:schemeClr val="lt1">
                    <a:hueOff val="0"/>
                    <a:satOff val="0"/>
                    <a:lumOff val="0"/>
                  </a:schemeClr>
                </a:solidFill>
              </a:ln>
              <a:solidFill>
                <a:srgbClr val="FFC000"/>
              </a:solidFill>
            </a:rPr>
            <a:t> </a:t>
          </a:r>
          <a:endParaRPr lang="en-US" sz="3600" dirty="0">
            <a:ln>
              <a:solidFill>
                <a:schemeClr val="lt1">
                  <a:hueOff val="0"/>
                  <a:satOff val="0"/>
                  <a:lumOff val="0"/>
                </a:schemeClr>
              </a:solidFill>
            </a:ln>
            <a:solidFill>
              <a:srgbClr val="FFC000"/>
            </a:solidFill>
          </a:endParaRPr>
        </a:p>
      </dgm:t>
    </dgm:pt>
    <dgm:pt modelId="{833FD9A9-1B9B-4EDD-A791-51B33AD6AC91}" type="parTrans" cxnId="{D6BCF26E-9E82-40BE-A705-E23A77483FE8}">
      <dgm:prSet/>
      <dgm:spPr/>
      <dgm:t>
        <a:bodyPr/>
        <a:lstStyle/>
        <a:p>
          <a:endParaRPr lang="en-US"/>
        </a:p>
      </dgm:t>
    </dgm:pt>
    <dgm:pt modelId="{2B93E3C8-290E-448A-9784-7B18D665008A}" type="sibTrans" cxnId="{D6BCF26E-9E82-40BE-A705-E23A77483FE8}">
      <dgm:prSet/>
      <dgm:spPr/>
      <dgm:t>
        <a:bodyPr/>
        <a:lstStyle/>
        <a:p>
          <a:endParaRPr lang="en-US"/>
        </a:p>
      </dgm:t>
    </dgm:pt>
    <dgm:pt modelId="{D5AC3BD2-2C11-4781-914A-BF8A23E8C97A}">
      <dgm:prSet phldrT="[Text]" custT="1"/>
      <dgm:spPr>
        <a:solidFill>
          <a:srgbClr val="00B050"/>
        </a:solidFill>
      </dgm:spPr>
      <dgm:t>
        <a:bodyPr/>
        <a:lstStyle/>
        <a:p>
          <a:r>
            <a:rPr lang="en-US" sz="1800" b="1" dirty="0" smtClean="0"/>
            <a:t>Zero-Noise </a:t>
          </a:r>
          <a:endParaRPr lang="en-US" sz="1800" b="1" dirty="0"/>
        </a:p>
      </dgm:t>
    </dgm:pt>
    <dgm:pt modelId="{66C24794-BAB4-4B77-8B69-2AFFD82C4210}" type="parTrans" cxnId="{E87DF9E2-6DCB-4A32-8643-847C0EEA2627}">
      <dgm:prSet/>
      <dgm:spPr/>
      <dgm:t>
        <a:bodyPr/>
        <a:lstStyle/>
        <a:p>
          <a:endParaRPr lang="en-US"/>
        </a:p>
      </dgm:t>
    </dgm:pt>
    <dgm:pt modelId="{6F3B20DD-6ED4-4713-B7D7-B09C0B1637BA}" type="sibTrans" cxnId="{E87DF9E2-6DCB-4A32-8643-847C0EEA2627}">
      <dgm:prSet/>
      <dgm:spPr/>
      <dgm:t>
        <a:bodyPr/>
        <a:lstStyle/>
        <a:p>
          <a:endParaRPr lang="en-US"/>
        </a:p>
      </dgm:t>
    </dgm:pt>
    <dgm:pt modelId="{33FF7A85-1C89-4202-8734-07E6266C0D55}">
      <dgm:prSet phldrT="[Text]" custT="1"/>
      <dgm:spPr>
        <a:solidFill>
          <a:srgbClr val="00B050"/>
        </a:solidFill>
      </dgm:spPr>
      <dgm:t>
        <a:bodyPr/>
        <a:lstStyle/>
        <a:p>
          <a:r>
            <a:rPr lang="en-US" sz="1800" b="1" dirty="0" smtClean="0"/>
            <a:t>Operating</a:t>
          </a:r>
          <a:r>
            <a:rPr lang="en-US" sz="1800" b="1" baseline="0" dirty="0" smtClean="0"/>
            <a:t> Standards</a:t>
          </a:r>
          <a:endParaRPr lang="en-US" sz="1800" b="1" dirty="0"/>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7E8DAA9C-BF38-4232-85E1-BF6BFBC45E0D}">
      <dgm:prSet phldrT="[Text]" custT="1"/>
      <dgm:spPr>
        <a:solidFill>
          <a:srgbClr val="00B050"/>
        </a:solidFill>
      </dgm:spPr>
      <dgm:t>
        <a:bodyPr/>
        <a:lstStyle/>
        <a:p>
          <a:r>
            <a:rPr lang="en-US" sz="1800" b="1" dirty="0" smtClean="0"/>
            <a:t>H-O-T Rating</a:t>
          </a:r>
          <a:endParaRPr lang="en-US" sz="1800" b="1" dirty="0"/>
        </a:p>
      </dgm:t>
    </dgm:pt>
    <dgm:pt modelId="{57A78842-811A-4B9A-940D-F22392336FA2}" type="parTrans" cxnId="{AA82B55F-227A-423B-9292-3270D9FB9E4A}">
      <dgm:prSet/>
      <dgm:spPr/>
      <dgm:t>
        <a:bodyPr/>
        <a:lstStyle/>
        <a:p>
          <a:endParaRPr lang="en-US"/>
        </a:p>
      </dgm:t>
    </dgm:pt>
    <dgm:pt modelId="{A527E562-1E60-47EF-9B93-BCD705CE8F86}" type="sibTrans" cxnId="{AA82B55F-227A-423B-9292-3270D9FB9E4A}">
      <dgm:prSet/>
      <dgm:spPr/>
      <dgm:t>
        <a:bodyPr/>
        <a:lstStyle/>
        <a:p>
          <a:endParaRPr lang="en-US"/>
        </a:p>
      </dgm:t>
    </dgm:pt>
    <dgm:pt modelId="{64D19FD4-1C03-4E65-BE6B-8AE86114B811}">
      <dgm:prSet phldrT="[Text]" custT="1"/>
      <dgm:spPr>
        <a:solidFill>
          <a:srgbClr val="00B050"/>
        </a:solidFill>
      </dgm:spPr>
      <dgm:t>
        <a:bodyPr/>
        <a:lstStyle/>
        <a:p>
          <a:r>
            <a:rPr lang="en-US" sz="1800" b="1" dirty="0" smtClean="0"/>
            <a:t>Family Connections</a:t>
          </a:r>
          <a:endParaRPr lang="en-US" sz="1800" b="1" dirty="0"/>
        </a:p>
      </dgm:t>
    </dgm:pt>
    <dgm:pt modelId="{3FBBF050-60FA-45C3-B7FB-1BB2D6092664}" type="parTrans" cxnId="{23EE1E4B-1B9B-4627-881C-413CA1549CBC}">
      <dgm:prSet/>
      <dgm:spPr/>
      <dgm:t>
        <a:bodyPr/>
        <a:lstStyle/>
        <a:p>
          <a:endParaRPr lang="en-US"/>
        </a:p>
      </dgm:t>
    </dgm:pt>
    <dgm:pt modelId="{4C0B6459-5F3E-4552-97C4-D1B531269273}" type="sibTrans" cxnId="{23EE1E4B-1B9B-4627-881C-413CA1549CBC}">
      <dgm:prSet/>
      <dgm:spPr/>
      <dgm:t>
        <a:bodyPr/>
        <a:lstStyle/>
        <a:p>
          <a:endParaRPr lang="en-US"/>
        </a:p>
      </dgm:t>
    </dgm:pt>
    <dgm:pt modelId="{921245FB-ED75-4B32-9C80-845DFEFAA8B7}">
      <dgm:prSet phldrT="[Text]" custT="1"/>
      <dgm:spPr>
        <a:solidFill>
          <a:srgbClr val="00B050"/>
        </a:solidFill>
      </dgm:spPr>
      <dgm:t>
        <a:bodyPr/>
        <a:lstStyle/>
        <a:p>
          <a:r>
            <a:rPr lang="en-US" sz="1800" b="1" dirty="0" smtClean="0"/>
            <a:t>Use the Clock</a:t>
          </a:r>
          <a:endParaRPr lang="en-US" sz="1800" b="1" dirty="0"/>
        </a:p>
      </dgm:t>
    </dgm:pt>
    <dgm:pt modelId="{8082B439-5853-4794-80BE-1681022B1372}" type="parTrans" cxnId="{4EB2F251-A972-4491-A24A-C993E057DF46}">
      <dgm:prSet/>
      <dgm:spPr/>
      <dgm:t>
        <a:bodyPr/>
        <a:lstStyle/>
        <a:p>
          <a:endParaRPr lang="en-US"/>
        </a:p>
      </dgm:t>
    </dgm:pt>
    <dgm:pt modelId="{57CFFA0C-C8B7-484E-AF20-E4E46A234C24}" type="sibTrans" cxnId="{4EB2F251-A972-4491-A24A-C993E057DF46}">
      <dgm:prSet/>
      <dgm:spPr/>
      <dgm:t>
        <a:bodyPr/>
        <a:lstStyle/>
        <a:p>
          <a:endParaRPr lang="en-US"/>
        </a:p>
      </dgm:t>
    </dgm:pt>
    <dgm:pt modelId="{DC5E602B-F8B6-4A4F-8FEA-D9A0806694FC}">
      <dgm:prSet phldrT="[Text]" custT="1"/>
      <dgm:spPr>
        <a:solidFill>
          <a:srgbClr val="00B050"/>
        </a:solidFill>
      </dgm:spPr>
      <dgm:t>
        <a:bodyPr/>
        <a:lstStyle/>
        <a:p>
          <a:r>
            <a:rPr lang="en-US" sz="1800" b="1" dirty="0" smtClean="0"/>
            <a:t>Expectations</a:t>
          </a:r>
          <a:endParaRPr lang="en-US" sz="1800" b="1" dirty="0"/>
        </a:p>
      </dgm:t>
    </dgm:pt>
    <dgm:pt modelId="{C6495B32-6426-45C1-92FD-0A46ACB538B0}" type="parTrans" cxnId="{65944580-9F3A-4147-84D6-9D33F8D40AAD}">
      <dgm:prSet/>
      <dgm:spPr/>
      <dgm:t>
        <a:bodyPr/>
        <a:lstStyle/>
        <a:p>
          <a:endParaRPr lang="en-US"/>
        </a:p>
      </dgm:t>
    </dgm:pt>
    <dgm:pt modelId="{C0D7DA83-5C0F-4766-815B-D41D45E339E5}" type="sibTrans" cxnId="{65944580-9F3A-4147-84D6-9D33F8D40AAD}">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21924" custScaleY="44820" custLinFactNeighborX="10686" custLinFactNeighborY="12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E1C6356C-84C8-494A-9CC7-FA6241F8B973}" type="pres">
      <dgm:prSet presAssocID="{D5AC3BD2-2C11-4781-914A-BF8A23E8C97A}" presName="childComposite" presStyleCnt="0">
        <dgm:presLayoutVars>
          <dgm:chMax val="0"/>
          <dgm:chPref val="0"/>
        </dgm:presLayoutVars>
      </dgm:prSet>
      <dgm:spPr/>
    </dgm:pt>
    <dgm:pt modelId="{7F0D78EA-EF6D-4A61-B6F2-3DCA814C7CFE}" type="pres">
      <dgm:prSet presAssocID="{D5AC3BD2-2C11-4781-914A-BF8A23E8C97A}" presName="Image" presStyleLbl="node1" presStyleIdx="0" presStyleCnt="6" custScaleX="130938" custScaleY="9580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6FED84DC-F395-4B82-A1C0-6483107C471C}" type="pres">
      <dgm:prSet presAssocID="{D5AC3BD2-2C11-4781-914A-BF8A23E8C97A}" presName="childText" presStyleLbl="lnNode1" presStyleIdx="0" presStyleCnt="6" custLinFactNeighborX="19092" custLinFactNeighborY="3382">
        <dgm:presLayoutVars>
          <dgm:chMax val="0"/>
          <dgm:chPref val="0"/>
          <dgm:bulletEnabled val="1"/>
        </dgm:presLayoutVars>
      </dgm:prSet>
      <dgm:spPr/>
      <dgm:t>
        <a:bodyPr/>
        <a:lstStyle/>
        <a:p>
          <a:endParaRPr lang="en-US"/>
        </a:p>
      </dgm:t>
    </dgm:pt>
    <dgm:pt modelId="{C6BA0E2B-B4F9-499A-B0F3-BF2671CDBBDE}" type="pres">
      <dgm:prSet presAssocID="{921245FB-ED75-4B32-9C80-845DFEFAA8B7}" presName="childComposite" presStyleCnt="0">
        <dgm:presLayoutVars>
          <dgm:chMax val="0"/>
          <dgm:chPref val="0"/>
        </dgm:presLayoutVars>
      </dgm:prSet>
      <dgm:spPr/>
    </dgm:pt>
    <dgm:pt modelId="{858D2F24-C15A-47C1-948F-AF74EF548232}" type="pres">
      <dgm:prSet presAssocID="{921245FB-ED75-4B32-9C80-845DFEFAA8B7}" presName="Image"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4CC12329-449D-41EC-A4DF-F1595270C48C}" type="pres">
      <dgm:prSet presAssocID="{921245FB-ED75-4B32-9C80-845DFEFAA8B7}" presName="childText" presStyleLbl="lnNode1" presStyleIdx="1" presStyleCnt="6" custScaleY="98773" custLinFactNeighborX="18397" custLinFactNeighborY="2515">
        <dgm:presLayoutVars>
          <dgm:chMax val="0"/>
          <dgm:chPref val="0"/>
          <dgm:bulletEnabled val="1"/>
        </dgm:presLayoutVars>
      </dgm:prSet>
      <dgm:spPr/>
      <dgm:t>
        <a:bodyPr/>
        <a:lstStyle/>
        <a:p>
          <a:endParaRPr lang="en-US"/>
        </a:p>
      </dgm:t>
    </dgm:pt>
    <dgm:pt modelId="{2777CDC5-0DDB-4166-8A08-D9AC1DECF595}" type="pres">
      <dgm:prSet presAssocID="{DC5E602B-F8B6-4A4F-8FEA-D9A0806694FC}" presName="childComposite" presStyleCnt="0">
        <dgm:presLayoutVars>
          <dgm:chMax val="0"/>
          <dgm:chPref val="0"/>
        </dgm:presLayoutVars>
      </dgm:prSet>
      <dgm:spPr/>
    </dgm:pt>
    <dgm:pt modelId="{C2593608-100E-4440-811B-F6CF81973D9F}" type="pres">
      <dgm:prSet presAssocID="{DC5E602B-F8B6-4A4F-8FEA-D9A0806694FC}" presName="Image"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51F4BD30-CA6C-4EF8-98AE-FAC1B4DE26CF}" type="pres">
      <dgm:prSet presAssocID="{DC5E602B-F8B6-4A4F-8FEA-D9A0806694FC}" presName="childText" presStyleLbl="lnNode1" presStyleIdx="2" presStyleCnt="6" custLinFactNeighborX="18397" custLinFactNeighborY="5192">
        <dgm:presLayoutVars>
          <dgm:chMax val="0"/>
          <dgm:chPref val="0"/>
          <dgm:bulletEnabled val="1"/>
        </dgm:presLayoutVars>
      </dgm:prSet>
      <dgm:spPr/>
      <dgm:t>
        <a:bodyPr/>
        <a:lstStyle/>
        <a:p>
          <a:endParaRPr lang="en-US"/>
        </a:p>
      </dgm:t>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2B0572D-66EB-4759-A84F-9FE9E39153DE}" type="pres">
      <dgm:prSet presAssocID="{33FF7A85-1C89-4202-8734-07E6266C0D55}" presName="childText" presStyleLbl="lnNode1" presStyleIdx="3" presStyleCnt="6" custLinFactNeighborX="17359" custLinFactNeighborY="-1873">
        <dgm:presLayoutVars>
          <dgm:chMax val="0"/>
          <dgm:chPref val="0"/>
          <dgm:bulletEnabled val="1"/>
        </dgm:presLayoutVars>
      </dgm:prSet>
      <dgm:spPr/>
      <dgm:t>
        <a:bodyPr/>
        <a:lstStyle/>
        <a:p>
          <a:endParaRPr lang="en-US"/>
        </a:p>
      </dgm:t>
    </dgm:pt>
    <dgm:pt modelId="{CEB85FCB-D5DF-46BE-B510-F1B1E800BE02}" type="pres">
      <dgm:prSet presAssocID="{64D19FD4-1C03-4E65-BE6B-8AE86114B811}" presName="childComposite" presStyleCnt="0">
        <dgm:presLayoutVars>
          <dgm:chMax val="0"/>
          <dgm:chPref val="0"/>
        </dgm:presLayoutVars>
      </dgm:prSet>
      <dgm:spPr/>
    </dgm:pt>
    <dgm:pt modelId="{4B49248D-91DC-4562-93E8-5DFF7F88B87D}" type="pres">
      <dgm:prSet presAssocID="{64D19FD4-1C03-4E65-BE6B-8AE86114B811}" presName="Image" presStyleLbl="node1" presStyleIdx="4" presStyleCnt="6"/>
      <dgm:spPr/>
      <dgm:t>
        <a:bodyPr/>
        <a:lstStyle/>
        <a:p>
          <a:endParaRPr lang="en-US"/>
        </a:p>
      </dgm:t>
    </dgm:pt>
    <dgm:pt modelId="{AA149476-F402-4188-A34B-BC519A58B57B}" type="pres">
      <dgm:prSet presAssocID="{64D19FD4-1C03-4E65-BE6B-8AE86114B811}" presName="childText" presStyleLbl="lnNode1" presStyleIdx="4" presStyleCnt="6" custLinFactNeighborX="15946" custLinFactNeighborY="-3356">
        <dgm:presLayoutVars>
          <dgm:chMax val="0"/>
          <dgm:chPref val="0"/>
          <dgm:bulletEnabled val="1"/>
        </dgm:presLayoutVars>
      </dgm:prSet>
      <dgm:spPr/>
      <dgm:t>
        <a:bodyPr/>
        <a:lstStyle/>
        <a:p>
          <a:endParaRPr lang="en-US"/>
        </a:p>
      </dgm:t>
    </dgm:pt>
    <dgm:pt modelId="{01334709-9185-45B0-9460-1BA21803DA4B}" type="pres">
      <dgm:prSet presAssocID="{7E8DAA9C-BF38-4232-85E1-BF6BFBC45E0D}" presName="childComposite" presStyleCnt="0">
        <dgm:presLayoutVars>
          <dgm:chMax val="0"/>
          <dgm:chPref val="0"/>
        </dgm:presLayoutVars>
      </dgm:prSet>
      <dgm:spPr/>
    </dgm:pt>
    <dgm:pt modelId="{9D97C75A-AB8A-4524-B7DC-2CCB59B9D82C}" type="pres">
      <dgm:prSet presAssocID="{7E8DAA9C-BF38-4232-85E1-BF6BFBC45E0D}" presName="Image" presStyleLbl="node1" presStyleIdx="5" presStyleCnt="6" custScaleX="149040"/>
      <dgm:spPr>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6C66951-5B3F-4D74-A3EF-CA3728C8DD2C}" type="pres">
      <dgm:prSet presAssocID="{7E8DAA9C-BF38-4232-85E1-BF6BFBC45E0D}" presName="childText" presStyleLbl="lnNode1" presStyleIdx="5" presStyleCnt="6" custLinFactNeighborX="17359" custLinFactNeighborY="-488">
        <dgm:presLayoutVars>
          <dgm:chMax val="0"/>
          <dgm:chPref val="0"/>
          <dgm:bulletEnabled val="1"/>
        </dgm:presLayoutVars>
      </dgm:prSet>
      <dgm:spPr/>
      <dgm:t>
        <a:bodyPr/>
        <a:lstStyle/>
        <a:p>
          <a:endParaRPr lang="en-US"/>
        </a:p>
      </dgm:t>
    </dgm:pt>
  </dgm:ptLst>
  <dgm:cxnLst>
    <dgm:cxn modelId="{E87DF9E2-6DCB-4A32-8643-847C0EEA2627}" srcId="{EA0E1596-3102-4D40-BA11-63592611F069}" destId="{D5AC3BD2-2C11-4781-914A-BF8A23E8C97A}" srcOrd="0" destOrd="0" parTransId="{66C24794-BAB4-4B77-8B69-2AFFD82C4210}" sibTransId="{6F3B20DD-6ED4-4713-B7D7-B09C0B1637BA}"/>
    <dgm:cxn modelId="{A74E75BF-4650-459C-9BED-02E5A2D02498}" type="presOf" srcId="{DC5E602B-F8B6-4A4F-8FEA-D9A0806694FC}" destId="{51F4BD30-CA6C-4EF8-98AE-FAC1B4DE26CF}" srcOrd="0" destOrd="0" presId="urn:microsoft.com/office/officeart/2008/layout/PictureAccentList"/>
    <dgm:cxn modelId="{AA82B55F-227A-423B-9292-3270D9FB9E4A}" srcId="{EA0E1596-3102-4D40-BA11-63592611F069}" destId="{7E8DAA9C-BF38-4232-85E1-BF6BFBC45E0D}" srcOrd="5" destOrd="0" parTransId="{57A78842-811A-4B9A-940D-F22392336FA2}" sibTransId="{A527E562-1E60-47EF-9B93-BCD705CE8F86}"/>
    <dgm:cxn modelId="{04027CCB-8818-45E0-BEB9-EE7E3D7C124B}" type="presOf" srcId="{54F4D9E3-59AF-4298-9EFB-0ADC37E34CD4}" destId="{2C79BBC4-A7BB-4A44-AF6C-612E0ECDDACD}" srcOrd="0" destOrd="0" presId="urn:microsoft.com/office/officeart/2008/layout/PictureAccentList"/>
    <dgm:cxn modelId="{1000586C-3519-4A93-B563-D027B8EBACBE}" type="presOf" srcId="{33FF7A85-1C89-4202-8734-07E6266C0D55}" destId="{72B0572D-66EB-4759-A84F-9FE9E39153DE}" srcOrd="0" destOrd="0" presId="urn:microsoft.com/office/officeart/2008/layout/PictureAccentList"/>
    <dgm:cxn modelId="{0349F71F-1BC8-4F8F-B4E3-1F8AB06CA70E}" type="presOf" srcId="{921245FB-ED75-4B32-9C80-845DFEFAA8B7}" destId="{4CC12329-449D-41EC-A4DF-F1595270C48C}" srcOrd="0" destOrd="0" presId="urn:microsoft.com/office/officeart/2008/layout/PictureAccentList"/>
    <dgm:cxn modelId="{A97DBD03-6E2A-43FE-8C27-9DBB2D724171}" srcId="{EA0E1596-3102-4D40-BA11-63592611F069}" destId="{33FF7A85-1C89-4202-8734-07E6266C0D55}" srcOrd="3" destOrd="0" parTransId="{236C8532-D226-4386-9435-17BC656199BE}" sibTransId="{E88877F6-2452-4319-A08C-6CC66995B1EE}"/>
    <dgm:cxn modelId="{4EB2F251-A972-4491-A24A-C993E057DF46}" srcId="{EA0E1596-3102-4D40-BA11-63592611F069}" destId="{921245FB-ED75-4B32-9C80-845DFEFAA8B7}" srcOrd="1" destOrd="0" parTransId="{8082B439-5853-4794-80BE-1681022B1372}" sibTransId="{57CFFA0C-C8B7-484E-AF20-E4E46A234C24}"/>
    <dgm:cxn modelId="{65944580-9F3A-4147-84D6-9D33F8D40AAD}" srcId="{EA0E1596-3102-4D40-BA11-63592611F069}" destId="{DC5E602B-F8B6-4A4F-8FEA-D9A0806694FC}" srcOrd="2" destOrd="0" parTransId="{C6495B32-6426-45C1-92FD-0A46ACB538B0}" sibTransId="{C0D7DA83-5C0F-4766-815B-D41D45E339E5}"/>
    <dgm:cxn modelId="{FE47EEF0-E0C7-4AAA-8697-2AD74C7F500C}" type="presOf" srcId="{7E8DAA9C-BF38-4232-85E1-BF6BFBC45E0D}" destId="{86C66951-5B3F-4D74-A3EF-CA3728C8DD2C}" srcOrd="0" destOrd="0" presId="urn:microsoft.com/office/officeart/2008/layout/PictureAccentList"/>
    <dgm:cxn modelId="{4CFC5D7D-0DB5-4152-B86B-5119F94101AE}" type="presOf" srcId="{64D19FD4-1C03-4E65-BE6B-8AE86114B811}" destId="{AA149476-F402-4188-A34B-BC519A58B57B}" srcOrd="0" destOrd="0" presId="urn:microsoft.com/office/officeart/2008/layout/PictureAccentList"/>
    <dgm:cxn modelId="{6C175C07-421C-40D5-B1F1-9089A97A9E01}" type="presOf" srcId="{EA0E1596-3102-4D40-BA11-63592611F069}" destId="{6B7D47A1-F680-45BF-94F8-F78023F19AC7}" srcOrd="0" destOrd="0" presId="urn:microsoft.com/office/officeart/2008/layout/PictureAccentList"/>
    <dgm:cxn modelId="{7B125301-91FE-49C5-9C18-FE2508A88189}" type="presOf" srcId="{D5AC3BD2-2C11-4781-914A-BF8A23E8C97A}" destId="{6FED84DC-F395-4B82-A1C0-6483107C471C}" srcOrd="0" destOrd="0" presId="urn:microsoft.com/office/officeart/2008/layout/PictureAccentList"/>
    <dgm:cxn modelId="{23EE1E4B-1B9B-4627-881C-413CA1549CBC}" srcId="{EA0E1596-3102-4D40-BA11-63592611F069}" destId="{64D19FD4-1C03-4E65-BE6B-8AE86114B811}" srcOrd="4" destOrd="0" parTransId="{3FBBF050-60FA-45C3-B7FB-1BB2D6092664}" sibTransId="{4C0B6459-5F3E-4552-97C4-D1B531269273}"/>
    <dgm:cxn modelId="{D6BCF26E-9E82-40BE-A705-E23A77483FE8}" srcId="{54F4D9E3-59AF-4298-9EFB-0ADC37E34CD4}" destId="{EA0E1596-3102-4D40-BA11-63592611F069}" srcOrd="0" destOrd="0" parTransId="{833FD9A9-1B9B-4EDD-A791-51B33AD6AC91}" sibTransId="{2B93E3C8-290E-448A-9784-7B18D665008A}"/>
    <dgm:cxn modelId="{A95F580A-F2A9-4A4C-99CE-93F2E4BACC89}" type="presParOf" srcId="{2C79BBC4-A7BB-4A44-AF6C-612E0ECDDACD}" destId="{537B1752-166B-4329-9B7A-AD0222AF021F}" srcOrd="0" destOrd="0" presId="urn:microsoft.com/office/officeart/2008/layout/PictureAccentList"/>
    <dgm:cxn modelId="{35678ABA-002A-45F6-9D8B-56662743A6F5}" type="presParOf" srcId="{537B1752-166B-4329-9B7A-AD0222AF021F}" destId="{37A2B16F-3DA9-4F96-A3C7-0D3FB968E2A3}" srcOrd="0" destOrd="0" presId="urn:microsoft.com/office/officeart/2008/layout/PictureAccentList"/>
    <dgm:cxn modelId="{D0421A97-3761-47CE-B70D-6FE3E5B4046C}" type="presParOf" srcId="{37A2B16F-3DA9-4F96-A3C7-0D3FB968E2A3}" destId="{6B7D47A1-F680-45BF-94F8-F78023F19AC7}" srcOrd="0" destOrd="0" presId="urn:microsoft.com/office/officeart/2008/layout/PictureAccentList"/>
    <dgm:cxn modelId="{BC8E44BE-4FB7-4E05-93A5-A8D50907FD0A}" type="presParOf" srcId="{537B1752-166B-4329-9B7A-AD0222AF021F}" destId="{A52DFD65-65F2-4F75-A675-9B337F10352B}" srcOrd="1" destOrd="0" presId="urn:microsoft.com/office/officeart/2008/layout/PictureAccentList"/>
    <dgm:cxn modelId="{7E1A505B-C8CC-4A28-9CC5-C2783A4DEE3A}" type="presParOf" srcId="{A52DFD65-65F2-4F75-A675-9B337F10352B}" destId="{E1C6356C-84C8-494A-9CC7-FA6241F8B973}" srcOrd="0" destOrd="0" presId="urn:microsoft.com/office/officeart/2008/layout/PictureAccentList"/>
    <dgm:cxn modelId="{761903B3-B77A-48D6-B6E4-283C945588A6}" type="presParOf" srcId="{E1C6356C-84C8-494A-9CC7-FA6241F8B973}" destId="{7F0D78EA-EF6D-4A61-B6F2-3DCA814C7CFE}" srcOrd="0" destOrd="0" presId="urn:microsoft.com/office/officeart/2008/layout/PictureAccentList"/>
    <dgm:cxn modelId="{C95C9F26-C80D-4D4D-A7F6-B7D2686147A0}" type="presParOf" srcId="{E1C6356C-84C8-494A-9CC7-FA6241F8B973}" destId="{6FED84DC-F395-4B82-A1C0-6483107C471C}" srcOrd="1" destOrd="0" presId="urn:microsoft.com/office/officeart/2008/layout/PictureAccentList"/>
    <dgm:cxn modelId="{F4559370-966A-4AA9-9173-90662D9F5142}" type="presParOf" srcId="{A52DFD65-65F2-4F75-A675-9B337F10352B}" destId="{C6BA0E2B-B4F9-499A-B0F3-BF2671CDBBDE}" srcOrd="1" destOrd="0" presId="urn:microsoft.com/office/officeart/2008/layout/PictureAccentList"/>
    <dgm:cxn modelId="{3C25DC5E-C5E0-4277-A8E2-F73962095A68}" type="presParOf" srcId="{C6BA0E2B-B4F9-499A-B0F3-BF2671CDBBDE}" destId="{858D2F24-C15A-47C1-948F-AF74EF548232}" srcOrd="0" destOrd="0" presId="urn:microsoft.com/office/officeart/2008/layout/PictureAccentList"/>
    <dgm:cxn modelId="{CA7F0DBC-288A-4CAA-B2FA-025B5B7D0AA4}" type="presParOf" srcId="{C6BA0E2B-B4F9-499A-B0F3-BF2671CDBBDE}" destId="{4CC12329-449D-41EC-A4DF-F1595270C48C}" srcOrd="1" destOrd="0" presId="urn:microsoft.com/office/officeart/2008/layout/PictureAccentList"/>
    <dgm:cxn modelId="{79B19882-12B7-482B-A8FA-E87F28B742B6}" type="presParOf" srcId="{A52DFD65-65F2-4F75-A675-9B337F10352B}" destId="{2777CDC5-0DDB-4166-8A08-D9AC1DECF595}" srcOrd="2" destOrd="0" presId="urn:microsoft.com/office/officeart/2008/layout/PictureAccentList"/>
    <dgm:cxn modelId="{D028A265-9BA2-404C-A4A0-8595030485EE}" type="presParOf" srcId="{2777CDC5-0DDB-4166-8A08-D9AC1DECF595}" destId="{C2593608-100E-4440-811B-F6CF81973D9F}" srcOrd="0" destOrd="0" presId="urn:microsoft.com/office/officeart/2008/layout/PictureAccentList"/>
    <dgm:cxn modelId="{E8E30F54-3D44-4EED-AB03-5F29D70BF2D9}" type="presParOf" srcId="{2777CDC5-0DDB-4166-8A08-D9AC1DECF595}" destId="{51F4BD30-CA6C-4EF8-98AE-FAC1B4DE26CF}" srcOrd="1" destOrd="0" presId="urn:microsoft.com/office/officeart/2008/layout/PictureAccentList"/>
    <dgm:cxn modelId="{A8DB7A24-0F99-42FD-95C8-A7FB66B9EE33}" type="presParOf" srcId="{A52DFD65-65F2-4F75-A675-9B337F10352B}" destId="{0103B64E-0ECD-4224-BB18-2F4C6E60F933}" srcOrd="3" destOrd="0" presId="urn:microsoft.com/office/officeart/2008/layout/PictureAccentList"/>
    <dgm:cxn modelId="{98775621-CB24-4E44-A017-B901881386F4}" type="presParOf" srcId="{0103B64E-0ECD-4224-BB18-2F4C6E60F933}" destId="{3224C273-F760-4C41-9B74-1B97762F6F0A}" srcOrd="0" destOrd="0" presId="urn:microsoft.com/office/officeart/2008/layout/PictureAccentList"/>
    <dgm:cxn modelId="{188FEE86-2D9C-409F-8430-9AF99EE4FDCD}" type="presParOf" srcId="{0103B64E-0ECD-4224-BB18-2F4C6E60F933}" destId="{72B0572D-66EB-4759-A84F-9FE9E39153DE}" srcOrd="1" destOrd="0" presId="urn:microsoft.com/office/officeart/2008/layout/PictureAccentList"/>
    <dgm:cxn modelId="{0090ABE2-4689-4545-A492-1C35FAFCBA4A}" type="presParOf" srcId="{A52DFD65-65F2-4F75-A675-9B337F10352B}" destId="{CEB85FCB-D5DF-46BE-B510-F1B1E800BE02}" srcOrd="4" destOrd="0" presId="urn:microsoft.com/office/officeart/2008/layout/PictureAccentList"/>
    <dgm:cxn modelId="{59E3A682-F47D-49CA-974B-FB2D541BAAEA}" type="presParOf" srcId="{CEB85FCB-D5DF-46BE-B510-F1B1E800BE02}" destId="{4B49248D-91DC-4562-93E8-5DFF7F88B87D}" srcOrd="0" destOrd="0" presId="urn:microsoft.com/office/officeart/2008/layout/PictureAccentList"/>
    <dgm:cxn modelId="{83B04638-0DEC-49A9-B1CA-35D43D90591A}" type="presParOf" srcId="{CEB85FCB-D5DF-46BE-B510-F1B1E800BE02}" destId="{AA149476-F402-4188-A34B-BC519A58B57B}" srcOrd="1" destOrd="0" presId="urn:microsoft.com/office/officeart/2008/layout/PictureAccentList"/>
    <dgm:cxn modelId="{244BF800-6D6C-4D33-BDA3-14DEF3FD0460}" type="presParOf" srcId="{A52DFD65-65F2-4F75-A675-9B337F10352B}" destId="{01334709-9185-45B0-9460-1BA21803DA4B}" srcOrd="5" destOrd="0" presId="urn:microsoft.com/office/officeart/2008/layout/PictureAccentList"/>
    <dgm:cxn modelId="{E85C6A2F-F929-45D0-A8BD-5CF09C1AF15D}" type="presParOf" srcId="{01334709-9185-45B0-9460-1BA21803DA4B}" destId="{9D97C75A-AB8A-4524-B7DC-2CCB59B9D82C}" srcOrd="0" destOrd="0" presId="urn:microsoft.com/office/officeart/2008/layout/PictureAccentList"/>
    <dgm:cxn modelId="{419B7D64-6197-4073-B61D-22C27E038142}" type="presParOf" srcId="{01334709-9185-45B0-9460-1BA21803DA4B}" destId="{86C66951-5B3F-4D74-A3EF-CA3728C8DD2C}" srcOrd="1" destOrd="0" presId="urn:microsoft.com/office/officeart/2008/layout/PictureAccentList"/>
  </dgm:cxnLst>
  <dgm:bg>
    <a:solidFill>
      <a:srgbClr val="FF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00B050"/>
        </a:solidFill>
      </dgm:spPr>
      <dgm:t>
        <a:bodyPr/>
        <a:lstStyle/>
        <a:p>
          <a:r>
            <a:rPr lang="en-US" sz="3600" dirty="0" smtClean="0">
              <a:ln>
                <a:solidFill>
                  <a:schemeClr val="lt1">
                    <a:hueOff val="0"/>
                    <a:satOff val="0"/>
                    <a:lumOff val="0"/>
                  </a:schemeClr>
                </a:solidFill>
              </a:ln>
              <a:solidFill>
                <a:srgbClr val="FFC000"/>
              </a:solidFill>
            </a:rPr>
            <a:t> </a:t>
          </a:r>
          <a:endParaRPr lang="en-US" sz="3600" dirty="0">
            <a:ln>
              <a:solidFill>
                <a:schemeClr val="lt1">
                  <a:hueOff val="0"/>
                  <a:satOff val="0"/>
                  <a:lumOff val="0"/>
                </a:schemeClr>
              </a:solidFill>
            </a:ln>
            <a:solidFill>
              <a:srgbClr val="FFC000"/>
            </a:solidFill>
          </a:endParaRPr>
        </a:p>
      </dgm:t>
    </dgm:pt>
    <dgm:pt modelId="{833FD9A9-1B9B-4EDD-A791-51B33AD6AC91}" type="parTrans" cxnId="{D6BCF26E-9E82-40BE-A705-E23A77483FE8}">
      <dgm:prSet/>
      <dgm:spPr/>
      <dgm:t>
        <a:bodyPr/>
        <a:lstStyle/>
        <a:p>
          <a:endParaRPr lang="en-US"/>
        </a:p>
      </dgm:t>
    </dgm:pt>
    <dgm:pt modelId="{2B93E3C8-290E-448A-9784-7B18D665008A}" type="sibTrans" cxnId="{D6BCF26E-9E82-40BE-A705-E23A77483FE8}">
      <dgm:prSet/>
      <dgm:spPr/>
      <dgm:t>
        <a:bodyPr/>
        <a:lstStyle/>
        <a:p>
          <a:endParaRPr lang="en-US"/>
        </a:p>
      </dgm:t>
    </dgm:pt>
    <dgm:pt modelId="{E113A846-3F57-4CFD-8F4B-E369B0B5EE72}">
      <dgm:prSet phldrT="[Text]" custT="1"/>
      <dgm:spPr>
        <a:solidFill>
          <a:srgbClr val="00B050"/>
        </a:solidFill>
      </dgm:spPr>
      <dgm:t>
        <a:bodyPr/>
        <a:lstStyle/>
        <a:p>
          <a:r>
            <a:rPr lang="en-US" sz="1800" b="1" dirty="0" smtClean="0"/>
            <a:t>Stand </a:t>
          </a:r>
          <a:r>
            <a:rPr lang="en-US" sz="1400" b="1" dirty="0" smtClean="0"/>
            <a:t>&amp;</a:t>
          </a:r>
          <a:r>
            <a:rPr lang="en-US" sz="1800" b="1" dirty="0" smtClean="0"/>
            <a:t> Deliver</a:t>
          </a:r>
          <a:endParaRPr lang="en-US" sz="1800" b="1" dirty="0"/>
        </a:p>
      </dgm:t>
    </dgm:pt>
    <dgm:pt modelId="{E350797D-9A89-4701-A204-A145405F4F4D}" type="parTrans" cxnId="{A53008EE-36E8-4C4E-92A5-875F947823C2}">
      <dgm:prSet/>
      <dgm:spPr/>
      <dgm:t>
        <a:bodyPr/>
        <a:lstStyle/>
        <a:p>
          <a:endParaRPr lang="en-US"/>
        </a:p>
      </dgm:t>
    </dgm:pt>
    <dgm:pt modelId="{5C9BE98E-817D-40DB-870D-62DB47511A69}" type="sibTrans" cxnId="{A53008EE-36E8-4C4E-92A5-875F947823C2}">
      <dgm:prSet/>
      <dgm:spPr/>
      <dgm:t>
        <a:bodyPr/>
        <a:lstStyle/>
        <a:p>
          <a:endParaRPr lang="en-US"/>
        </a:p>
      </dgm:t>
    </dgm:pt>
    <dgm:pt modelId="{03F7DC3E-001A-4DDB-B734-11E00A397391}">
      <dgm:prSet phldrT="[Text]" custT="1"/>
      <dgm:spPr>
        <a:solidFill>
          <a:srgbClr val="00B050"/>
        </a:solidFill>
      </dgm:spPr>
      <dgm:t>
        <a:bodyPr/>
        <a:lstStyle/>
        <a:p>
          <a:r>
            <a:rPr lang="en-US" sz="1800" b="1" dirty="0" smtClean="0"/>
            <a:t>Number</a:t>
          </a:r>
          <a:r>
            <a:rPr lang="en-US" sz="1800" b="1" baseline="0" dirty="0" smtClean="0"/>
            <a:t> Students</a:t>
          </a:r>
          <a:endParaRPr lang="en-US" sz="1800" b="1" dirty="0"/>
        </a:p>
      </dgm:t>
    </dgm:pt>
    <dgm:pt modelId="{DEDD97C7-579A-4C6D-B4D5-DDFC404A44D2}" type="parTrans" cxnId="{7033978D-5E33-447B-8E5A-6A346030BA8F}">
      <dgm:prSet/>
      <dgm:spPr/>
      <dgm:t>
        <a:bodyPr/>
        <a:lstStyle/>
        <a:p>
          <a:endParaRPr lang="en-US"/>
        </a:p>
      </dgm:t>
    </dgm:pt>
    <dgm:pt modelId="{85C39696-F4E7-4AB8-B16E-A8CFA6BC51E9}" type="sibTrans" cxnId="{7033978D-5E33-447B-8E5A-6A346030BA8F}">
      <dgm:prSet/>
      <dgm:spPr/>
      <dgm:t>
        <a:bodyPr/>
        <a:lstStyle/>
        <a:p>
          <a:endParaRPr lang="en-US"/>
        </a:p>
      </dgm:t>
    </dgm:pt>
    <dgm:pt modelId="{71D10EDA-4C0C-423E-AD9E-CAF0A03877DF}">
      <dgm:prSet phldrT="[Text]" custT="1"/>
      <dgm:spPr>
        <a:solidFill>
          <a:srgbClr val="00B050"/>
        </a:solidFill>
      </dgm:spPr>
      <dgm:t>
        <a:bodyPr/>
        <a:lstStyle/>
        <a:p>
          <a:r>
            <a:rPr lang="en-US" sz="1800" b="1" dirty="0" smtClean="0"/>
            <a:t>1-2-3 Transition</a:t>
          </a:r>
          <a:endParaRPr lang="en-US" sz="1800" b="1" dirty="0"/>
        </a:p>
      </dgm:t>
    </dgm:pt>
    <dgm:pt modelId="{D5EE59DB-D20A-4C51-BFA5-AA08F04BB7DB}" type="parTrans" cxnId="{BFF1A81F-8469-413A-A914-7C187D1E3F68}">
      <dgm:prSet/>
      <dgm:spPr/>
      <dgm:t>
        <a:bodyPr/>
        <a:lstStyle/>
        <a:p>
          <a:endParaRPr lang="en-US"/>
        </a:p>
      </dgm:t>
    </dgm:pt>
    <dgm:pt modelId="{1DA9215B-56DF-4A1D-89E9-75F224603BB7}" type="sibTrans" cxnId="{BFF1A81F-8469-413A-A914-7C187D1E3F68}">
      <dgm:prSet/>
      <dgm:spPr/>
      <dgm:t>
        <a:bodyPr/>
        <a:lstStyle/>
        <a:p>
          <a:endParaRPr lang="en-US"/>
        </a:p>
      </dgm:t>
    </dgm:pt>
    <dgm:pt modelId="{BB88C8A4-FFB9-41F1-B8C3-C4EDB4819A10}">
      <dgm:prSet phldrT="[Text]" custT="1"/>
      <dgm:spPr>
        <a:solidFill>
          <a:srgbClr val="00B050"/>
        </a:solidFill>
      </dgm:spPr>
      <dgm:t>
        <a:bodyPr/>
        <a:lstStyle/>
        <a:p>
          <a:r>
            <a:rPr lang="en-US" sz="1800" b="1" dirty="0" smtClean="0"/>
            <a:t>Thumbs Up/Down</a:t>
          </a:r>
          <a:endParaRPr lang="en-US" sz="1800" b="1" dirty="0"/>
        </a:p>
      </dgm:t>
    </dgm:pt>
    <dgm:pt modelId="{034FC56D-63F4-46F4-9652-F893871F245E}" type="sibTrans" cxnId="{E3FDDA27-34C0-4E1D-AC22-865EA86844E1}">
      <dgm:prSet/>
      <dgm:spPr/>
      <dgm:t>
        <a:bodyPr/>
        <a:lstStyle/>
        <a:p>
          <a:endParaRPr lang="en-US"/>
        </a:p>
      </dgm:t>
    </dgm:pt>
    <dgm:pt modelId="{0D8F6966-6E4B-49B5-81D6-3BDE5A3E41FB}" type="parTrans" cxnId="{E3FDDA27-34C0-4E1D-AC22-865EA86844E1}">
      <dgm:prSet/>
      <dgm:spPr/>
      <dgm:t>
        <a:bodyPr/>
        <a:lstStyle/>
        <a:p>
          <a:endParaRPr lang="en-US"/>
        </a:p>
      </dgm:t>
    </dgm:pt>
    <dgm:pt modelId="{D308533F-4DF0-4EE4-AF72-6520FB39A086}">
      <dgm:prSet phldrT="[Text]" custT="1"/>
      <dgm:spPr>
        <a:solidFill>
          <a:srgbClr val="00B050"/>
        </a:solidFill>
      </dgm:spPr>
      <dgm:t>
        <a:bodyPr/>
        <a:lstStyle/>
        <a:p>
          <a:r>
            <a:rPr lang="en-US" sz="1800" b="1" dirty="0" smtClean="0"/>
            <a:t>Roles</a:t>
          </a:r>
          <a:endParaRPr lang="en-US" sz="1800" b="1" dirty="0"/>
        </a:p>
      </dgm:t>
    </dgm:pt>
    <dgm:pt modelId="{C0331434-3739-41A8-B4D7-4A27065762A1}" type="sibTrans" cxnId="{6022CCF3-F844-4828-B7AB-AF232165F4FA}">
      <dgm:prSet/>
      <dgm:spPr/>
      <dgm:t>
        <a:bodyPr/>
        <a:lstStyle/>
        <a:p>
          <a:endParaRPr lang="en-US"/>
        </a:p>
      </dgm:t>
    </dgm:pt>
    <dgm:pt modelId="{73F49E93-57A3-4F7A-BC34-B72EC350DF8E}" type="parTrans" cxnId="{6022CCF3-F844-4828-B7AB-AF232165F4FA}">
      <dgm:prSet/>
      <dgm:spPr/>
      <dgm:t>
        <a:bodyPr/>
        <a:lstStyle/>
        <a:p>
          <a:endParaRPr lang="en-US"/>
        </a:p>
      </dgm:t>
    </dgm:pt>
    <dgm:pt modelId="{1291C397-F370-4172-A177-0E4243258373}">
      <dgm:prSet phldrT="[Text]" custT="1"/>
      <dgm:spPr>
        <a:solidFill>
          <a:srgbClr val="00B050"/>
        </a:solidFill>
      </dgm:spPr>
      <dgm:t>
        <a:bodyPr/>
        <a:lstStyle/>
        <a:p>
          <a:r>
            <a:rPr lang="en-US" sz="1800" b="1" dirty="0" smtClean="0"/>
            <a:t>Think Time</a:t>
          </a:r>
          <a:endParaRPr lang="en-US" sz="1800" b="1" dirty="0"/>
        </a:p>
      </dgm:t>
    </dgm:pt>
    <dgm:pt modelId="{2B760F81-53BB-46C0-977A-FC3D293AEA39}" type="parTrans" cxnId="{2D64B8D3-12CB-48E8-854A-C559B98404C9}">
      <dgm:prSet/>
      <dgm:spPr/>
      <dgm:t>
        <a:bodyPr/>
        <a:lstStyle/>
        <a:p>
          <a:endParaRPr lang="en-US"/>
        </a:p>
      </dgm:t>
    </dgm:pt>
    <dgm:pt modelId="{095E5F5C-8A19-4100-920F-BF2456B55DE7}" type="sibTrans" cxnId="{2D64B8D3-12CB-48E8-854A-C559B98404C9}">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ScaleX="128812" custScaleY="56582" custLinFactNeighborX="4407" custLinFactNeighborY="-10981">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E307EE1F-831E-4252-AD95-CF502FABE11E}" type="pres">
      <dgm:prSet presAssocID="{D308533F-4DF0-4EE4-AF72-6520FB39A086}" presName="childComposite" presStyleCnt="0">
        <dgm:presLayoutVars>
          <dgm:chMax val="0"/>
          <dgm:chPref val="0"/>
        </dgm:presLayoutVars>
      </dgm:prSet>
      <dgm:spPr/>
    </dgm:pt>
    <dgm:pt modelId="{DDD9B36F-1B5E-4730-856A-B2D83F2C2B33}" type="pres">
      <dgm:prSet presAssocID="{D308533F-4DF0-4EE4-AF72-6520FB39A086}" presName="Image" presStyleLbl="node1" presStyleIdx="0" presStyleCnt="6" custScaleX="171113" custScaleY="111297"/>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t>
        <a:bodyPr/>
        <a:lstStyle/>
        <a:p>
          <a:endParaRPr lang="en-US"/>
        </a:p>
      </dgm:t>
    </dgm:pt>
    <dgm:pt modelId="{85519E14-615E-4062-81EB-F3A2B36595EA}" type="pres">
      <dgm:prSet presAssocID="{D308533F-4DF0-4EE4-AF72-6520FB39A086}" presName="childText" presStyleLbl="lnNode1" presStyleIdx="0" presStyleCnt="6" custScaleX="89859" custScaleY="104435" custLinFactNeighborX="14551" custLinFactNeighborY="-9599">
        <dgm:presLayoutVars>
          <dgm:chMax val="0"/>
          <dgm:chPref val="0"/>
          <dgm:bulletEnabled val="1"/>
        </dgm:presLayoutVars>
      </dgm:prSet>
      <dgm:spPr/>
      <dgm:t>
        <a:bodyPr/>
        <a:lstStyle/>
        <a:p>
          <a:endParaRPr lang="en-US"/>
        </a:p>
      </dgm:t>
    </dgm:pt>
    <dgm:pt modelId="{290E142B-BEB3-447F-8A8F-BB6C26E75E76}" type="pres">
      <dgm:prSet presAssocID="{1291C397-F370-4172-A177-0E4243258373}" presName="childComposite" presStyleCnt="0">
        <dgm:presLayoutVars>
          <dgm:chMax val="0"/>
          <dgm:chPref val="0"/>
        </dgm:presLayoutVars>
      </dgm:prSet>
      <dgm:spPr/>
    </dgm:pt>
    <dgm:pt modelId="{318343F4-96B7-4C50-A3D3-352FCB25DC68}" type="pres">
      <dgm:prSet presAssocID="{1291C397-F370-4172-A177-0E4243258373}" presName="Image" presStyleLbl="node1" presStyleIdx="1" presStyleCnt="6" custScaleX="18272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775BD90B-07A0-4CBC-A788-D444AEB8E757}" type="pres">
      <dgm:prSet presAssocID="{1291C397-F370-4172-A177-0E4243258373}" presName="childText" presStyleLbl="lnNode1" presStyleIdx="1" presStyleCnt="6" custScaleX="93520" custScaleY="109671" custLinFactNeighborX="18212" custLinFactNeighborY="-8792">
        <dgm:presLayoutVars>
          <dgm:chMax val="0"/>
          <dgm:chPref val="0"/>
          <dgm:bulletEnabled val="1"/>
        </dgm:presLayoutVars>
      </dgm:prSet>
      <dgm:spPr/>
      <dgm:t>
        <a:bodyPr/>
        <a:lstStyle/>
        <a:p>
          <a:endParaRPr lang="en-US"/>
        </a:p>
      </dgm:t>
    </dgm:pt>
    <dgm:pt modelId="{91929A71-A381-436E-8157-C17D282C5822}" type="pres">
      <dgm:prSet presAssocID="{BB88C8A4-FFB9-41F1-B8C3-C4EDB4819A10}" presName="childComposite" presStyleCnt="0">
        <dgm:presLayoutVars>
          <dgm:chMax val="0"/>
          <dgm:chPref val="0"/>
        </dgm:presLayoutVars>
      </dgm:prSet>
      <dgm:spPr/>
    </dgm:pt>
    <dgm:pt modelId="{A5136CF9-EE75-447E-97B9-D8F497915153}" type="pres">
      <dgm:prSet presAssocID="{BB88C8A4-FFB9-41F1-B8C3-C4EDB4819A10}" presName="Image" presStyleLbl="node1" presStyleIdx="2" presStyleCnt="6" custScaleX="151947"/>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914DD89-EC73-4370-94D0-8EDCC353B950}" type="pres">
      <dgm:prSet presAssocID="{BB88C8A4-FFB9-41F1-B8C3-C4EDB4819A10}" presName="childText" presStyleLbl="lnNode1" presStyleIdx="2" presStyleCnt="6" custScaleX="95009" custScaleY="106201" custLinFactNeighborX="18523" custLinFactNeighborY="-4449">
        <dgm:presLayoutVars>
          <dgm:chMax val="0"/>
          <dgm:chPref val="0"/>
          <dgm:bulletEnabled val="1"/>
        </dgm:presLayoutVars>
      </dgm:prSet>
      <dgm:spPr/>
      <dgm:t>
        <a:bodyPr/>
        <a:lstStyle/>
        <a:p>
          <a:endParaRPr lang="en-US"/>
        </a:p>
      </dgm:t>
    </dgm:pt>
    <dgm:pt modelId="{B5DEC2B6-5888-4BA0-9D99-6C3D373BD0F8}" type="pres">
      <dgm:prSet presAssocID="{03F7DC3E-001A-4DDB-B734-11E00A397391}" presName="childComposite" presStyleCnt="0">
        <dgm:presLayoutVars>
          <dgm:chMax val="0"/>
          <dgm:chPref val="0"/>
        </dgm:presLayoutVars>
      </dgm:prSet>
      <dgm:spPr/>
    </dgm:pt>
    <dgm:pt modelId="{33346A28-FC23-43AA-B42E-D0BA6CBA3074}" type="pres">
      <dgm:prSet presAssocID="{03F7DC3E-001A-4DDB-B734-11E00A397391}" presName="Image" presStyleLbl="node1" presStyleIdx="3" presStyleCnt="6" custScaleX="151947"/>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79EE3B1-81B0-4126-BCAD-F546386028E9}" type="pres">
      <dgm:prSet presAssocID="{03F7DC3E-001A-4DDB-B734-11E00A397391}" presName="childText" presStyleLbl="lnNode1" presStyleIdx="3" presStyleCnt="6" custScaleX="94481" custScaleY="98138" custLinFactNeighborX="16012" custLinFactNeighborY="-5156">
        <dgm:presLayoutVars>
          <dgm:chMax val="0"/>
          <dgm:chPref val="0"/>
          <dgm:bulletEnabled val="1"/>
        </dgm:presLayoutVars>
      </dgm:prSet>
      <dgm:spPr/>
      <dgm:t>
        <a:bodyPr/>
        <a:lstStyle/>
        <a:p>
          <a:endParaRPr lang="en-US"/>
        </a:p>
      </dgm:t>
    </dgm:pt>
    <dgm:pt modelId="{45B13A98-A802-4FD0-8F3C-00FDABDA70E2}" type="pres">
      <dgm:prSet presAssocID="{E113A846-3F57-4CFD-8F4B-E369B0B5EE72}" presName="childComposite" presStyleCnt="0">
        <dgm:presLayoutVars>
          <dgm:chMax val="0"/>
          <dgm:chPref val="0"/>
        </dgm:presLayoutVars>
      </dgm:prSet>
      <dgm:spPr/>
    </dgm:pt>
    <dgm:pt modelId="{29CCAC3F-C4C2-4664-89D9-6ABA79C5404F}" type="pres">
      <dgm:prSet presAssocID="{E113A846-3F57-4CFD-8F4B-E369B0B5EE72}" presName="Image" presStyleLbl="node1" presStyleIdx="4" presStyleCnt="6" custScaleX="151947" custScaleY="112972"/>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08ED333C-EA2A-4521-A5DE-15EBE9FF8989}" type="pres">
      <dgm:prSet presAssocID="{E113A846-3F57-4CFD-8F4B-E369B0B5EE72}" presName="childText" presStyleLbl="lnNode1" presStyleIdx="4" presStyleCnt="6" custScaleX="99643" custScaleY="109365" custLinFactNeighborX="17708" custLinFactNeighborY="-7206">
        <dgm:presLayoutVars>
          <dgm:chMax val="0"/>
          <dgm:chPref val="0"/>
          <dgm:bulletEnabled val="1"/>
        </dgm:presLayoutVars>
      </dgm:prSet>
      <dgm:spPr/>
      <dgm:t>
        <a:bodyPr/>
        <a:lstStyle/>
        <a:p>
          <a:endParaRPr lang="en-US"/>
        </a:p>
      </dgm:t>
    </dgm:pt>
    <dgm:pt modelId="{6F749DA1-8B8A-44BB-952D-966CA6D20876}" type="pres">
      <dgm:prSet presAssocID="{71D10EDA-4C0C-423E-AD9E-CAF0A03877DF}" presName="childComposite" presStyleCnt="0">
        <dgm:presLayoutVars>
          <dgm:chMax val="0"/>
          <dgm:chPref val="0"/>
        </dgm:presLayoutVars>
      </dgm:prSet>
      <dgm:spPr/>
    </dgm:pt>
    <dgm:pt modelId="{E427FC7C-553A-4A5F-A5A3-444BD5EE7E56}" type="pres">
      <dgm:prSet presAssocID="{71D10EDA-4C0C-423E-AD9E-CAF0A03877DF}" presName="Image" presStyleLbl="node1" presStyleIdx="5" presStyleCnt="6" custScaleX="166002" custLinFactNeighborX="-9473" custLinFactNeighborY="-1846"/>
      <dgm:spPr>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E1A79AF5-78B6-4300-925E-20BE51B17E6D}" type="pres">
      <dgm:prSet presAssocID="{71D10EDA-4C0C-423E-AD9E-CAF0A03877DF}" presName="childText" presStyleLbl="lnNode1" presStyleIdx="5" presStyleCnt="6" custScaleX="97482" custScaleY="132626" custLinFactNeighborX="15631" custLinFactNeighborY="-6028">
        <dgm:presLayoutVars>
          <dgm:chMax val="0"/>
          <dgm:chPref val="0"/>
          <dgm:bulletEnabled val="1"/>
        </dgm:presLayoutVars>
      </dgm:prSet>
      <dgm:spPr/>
      <dgm:t>
        <a:bodyPr/>
        <a:lstStyle/>
        <a:p>
          <a:endParaRPr lang="en-US"/>
        </a:p>
      </dgm:t>
    </dgm:pt>
  </dgm:ptLst>
  <dgm:cxnLst>
    <dgm:cxn modelId="{E3FDDA27-34C0-4E1D-AC22-865EA86844E1}" srcId="{EA0E1596-3102-4D40-BA11-63592611F069}" destId="{BB88C8A4-FFB9-41F1-B8C3-C4EDB4819A10}" srcOrd="2" destOrd="0" parTransId="{0D8F6966-6E4B-49B5-81D6-3BDE5A3E41FB}" sibTransId="{034FC56D-63F4-46F4-9652-F893871F245E}"/>
    <dgm:cxn modelId="{077DE18C-6652-4419-BAA9-85E164666266}" type="presOf" srcId="{03F7DC3E-001A-4DDB-B734-11E00A397391}" destId="{D79EE3B1-81B0-4126-BCAD-F546386028E9}" srcOrd="0" destOrd="0" presId="urn:microsoft.com/office/officeart/2008/layout/PictureAccentList"/>
    <dgm:cxn modelId="{D34113B6-AD3D-488A-9957-BDC8B0792F6C}" type="presOf" srcId="{E113A846-3F57-4CFD-8F4B-E369B0B5EE72}" destId="{08ED333C-EA2A-4521-A5DE-15EBE9FF8989}" srcOrd="0" destOrd="0" presId="urn:microsoft.com/office/officeart/2008/layout/PictureAccentList"/>
    <dgm:cxn modelId="{7033978D-5E33-447B-8E5A-6A346030BA8F}" srcId="{EA0E1596-3102-4D40-BA11-63592611F069}" destId="{03F7DC3E-001A-4DDB-B734-11E00A397391}" srcOrd="3" destOrd="0" parTransId="{DEDD97C7-579A-4C6D-B4D5-DDFC404A44D2}" sibTransId="{85C39696-F4E7-4AB8-B16E-A8CFA6BC51E9}"/>
    <dgm:cxn modelId="{AA959FBB-D16A-4331-A4FC-E0234FF29404}" type="presOf" srcId="{BB88C8A4-FFB9-41F1-B8C3-C4EDB4819A10}" destId="{A914DD89-EC73-4370-94D0-8EDCC353B950}" srcOrd="0" destOrd="0" presId="urn:microsoft.com/office/officeart/2008/layout/PictureAccentList"/>
    <dgm:cxn modelId="{0AE4284A-CFE0-47FA-BC59-57EAF90FAB21}" type="presOf" srcId="{71D10EDA-4C0C-423E-AD9E-CAF0A03877DF}" destId="{E1A79AF5-78B6-4300-925E-20BE51B17E6D}" srcOrd="0" destOrd="0" presId="urn:microsoft.com/office/officeart/2008/layout/PictureAccentList"/>
    <dgm:cxn modelId="{2D64B8D3-12CB-48E8-854A-C559B98404C9}" srcId="{EA0E1596-3102-4D40-BA11-63592611F069}" destId="{1291C397-F370-4172-A177-0E4243258373}" srcOrd="1" destOrd="0" parTransId="{2B760F81-53BB-46C0-977A-FC3D293AEA39}" sibTransId="{095E5F5C-8A19-4100-920F-BF2456B55DE7}"/>
    <dgm:cxn modelId="{32C7A7FD-4721-42B3-BB18-5B0F5C34184B}" type="presOf" srcId="{1291C397-F370-4172-A177-0E4243258373}" destId="{775BD90B-07A0-4CBC-A788-D444AEB8E757}" srcOrd="0" destOrd="0" presId="urn:microsoft.com/office/officeart/2008/layout/PictureAccentList"/>
    <dgm:cxn modelId="{6022CCF3-F844-4828-B7AB-AF232165F4FA}" srcId="{EA0E1596-3102-4D40-BA11-63592611F069}" destId="{D308533F-4DF0-4EE4-AF72-6520FB39A086}" srcOrd="0" destOrd="0" parTransId="{73F49E93-57A3-4F7A-BC34-B72EC350DF8E}" sibTransId="{C0331434-3739-41A8-B4D7-4A27065762A1}"/>
    <dgm:cxn modelId="{22201A06-464C-4F72-B777-900C3CAFDF9A}" type="presOf" srcId="{D308533F-4DF0-4EE4-AF72-6520FB39A086}" destId="{85519E14-615E-4062-81EB-F3A2B36595EA}" srcOrd="0" destOrd="0" presId="urn:microsoft.com/office/officeart/2008/layout/PictureAccentList"/>
    <dgm:cxn modelId="{BFF1A81F-8469-413A-A914-7C187D1E3F68}" srcId="{EA0E1596-3102-4D40-BA11-63592611F069}" destId="{71D10EDA-4C0C-423E-AD9E-CAF0A03877DF}" srcOrd="5" destOrd="0" parTransId="{D5EE59DB-D20A-4C51-BFA5-AA08F04BB7DB}" sibTransId="{1DA9215B-56DF-4A1D-89E9-75F224603BB7}"/>
    <dgm:cxn modelId="{6FD9E11F-C53E-4EC8-885F-43D05DEA9F02}" type="presOf" srcId="{EA0E1596-3102-4D40-BA11-63592611F069}" destId="{6B7D47A1-F680-45BF-94F8-F78023F19AC7}" srcOrd="0" destOrd="0" presId="urn:microsoft.com/office/officeart/2008/layout/PictureAccentList"/>
    <dgm:cxn modelId="{A53008EE-36E8-4C4E-92A5-875F947823C2}" srcId="{EA0E1596-3102-4D40-BA11-63592611F069}" destId="{E113A846-3F57-4CFD-8F4B-E369B0B5EE72}" srcOrd="4" destOrd="0" parTransId="{E350797D-9A89-4701-A204-A145405F4F4D}" sibTransId="{5C9BE98E-817D-40DB-870D-62DB47511A69}"/>
    <dgm:cxn modelId="{D6BCF26E-9E82-40BE-A705-E23A77483FE8}" srcId="{54F4D9E3-59AF-4298-9EFB-0ADC37E34CD4}" destId="{EA0E1596-3102-4D40-BA11-63592611F069}" srcOrd="0" destOrd="0" parTransId="{833FD9A9-1B9B-4EDD-A791-51B33AD6AC91}" sibTransId="{2B93E3C8-290E-448A-9784-7B18D665008A}"/>
    <dgm:cxn modelId="{1AE8E628-D31A-480D-88D0-0F442693C8FA}" type="presOf" srcId="{54F4D9E3-59AF-4298-9EFB-0ADC37E34CD4}" destId="{2C79BBC4-A7BB-4A44-AF6C-612E0ECDDACD}" srcOrd="0" destOrd="0" presId="urn:microsoft.com/office/officeart/2008/layout/PictureAccentList"/>
    <dgm:cxn modelId="{4BDBE5B5-32E0-4C61-BBCF-D4C092E5EC4D}" type="presParOf" srcId="{2C79BBC4-A7BB-4A44-AF6C-612E0ECDDACD}" destId="{537B1752-166B-4329-9B7A-AD0222AF021F}" srcOrd="0" destOrd="0" presId="urn:microsoft.com/office/officeart/2008/layout/PictureAccentList"/>
    <dgm:cxn modelId="{19A31E8F-1D5B-4ADB-994A-EEAB2A125A0D}" type="presParOf" srcId="{537B1752-166B-4329-9B7A-AD0222AF021F}" destId="{37A2B16F-3DA9-4F96-A3C7-0D3FB968E2A3}" srcOrd="0" destOrd="0" presId="urn:microsoft.com/office/officeart/2008/layout/PictureAccentList"/>
    <dgm:cxn modelId="{567413F2-B8FD-4020-ABF7-78BDAB15EC57}" type="presParOf" srcId="{37A2B16F-3DA9-4F96-A3C7-0D3FB968E2A3}" destId="{6B7D47A1-F680-45BF-94F8-F78023F19AC7}" srcOrd="0" destOrd="0" presId="urn:microsoft.com/office/officeart/2008/layout/PictureAccentList"/>
    <dgm:cxn modelId="{AECFC3AF-F514-44E8-9755-AD5E0DB3524D}" type="presParOf" srcId="{537B1752-166B-4329-9B7A-AD0222AF021F}" destId="{A52DFD65-65F2-4F75-A675-9B337F10352B}" srcOrd="1" destOrd="0" presId="urn:microsoft.com/office/officeart/2008/layout/PictureAccentList"/>
    <dgm:cxn modelId="{952FDDE4-8235-4022-9D0E-3D7E5989E16D}" type="presParOf" srcId="{A52DFD65-65F2-4F75-A675-9B337F10352B}" destId="{E307EE1F-831E-4252-AD95-CF502FABE11E}" srcOrd="0" destOrd="0" presId="urn:microsoft.com/office/officeart/2008/layout/PictureAccentList"/>
    <dgm:cxn modelId="{8F722036-B570-4588-B7EB-986C73E99395}" type="presParOf" srcId="{E307EE1F-831E-4252-AD95-CF502FABE11E}" destId="{DDD9B36F-1B5E-4730-856A-B2D83F2C2B33}" srcOrd="0" destOrd="0" presId="urn:microsoft.com/office/officeart/2008/layout/PictureAccentList"/>
    <dgm:cxn modelId="{3AF5B466-90A1-499E-B466-CE408FD76CD9}" type="presParOf" srcId="{E307EE1F-831E-4252-AD95-CF502FABE11E}" destId="{85519E14-615E-4062-81EB-F3A2B36595EA}" srcOrd="1" destOrd="0" presId="urn:microsoft.com/office/officeart/2008/layout/PictureAccentList"/>
    <dgm:cxn modelId="{35B62C99-3529-4430-9293-766712328242}" type="presParOf" srcId="{A52DFD65-65F2-4F75-A675-9B337F10352B}" destId="{290E142B-BEB3-447F-8A8F-BB6C26E75E76}" srcOrd="1" destOrd="0" presId="urn:microsoft.com/office/officeart/2008/layout/PictureAccentList"/>
    <dgm:cxn modelId="{01B79F88-3D76-4737-B18C-CCC669DB852F}" type="presParOf" srcId="{290E142B-BEB3-447F-8A8F-BB6C26E75E76}" destId="{318343F4-96B7-4C50-A3D3-352FCB25DC68}" srcOrd="0" destOrd="0" presId="urn:microsoft.com/office/officeart/2008/layout/PictureAccentList"/>
    <dgm:cxn modelId="{75E3AF15-74E0-469E-A18C-7B17C50E6C0B}" type="presParOf" srcId="{290E142B-BEB3-447F-8A8F-BB6C26E75E76}" destId="{775BD90B-07A0-4CBC-A788-D444AEB8E757}" srcOrd="1" destOrd="0" presId="urn:microsoft.com/office/officeart/2008/layout/PictureAccentList"/>
    <dgm:cxn modelId="{D89C8514-723F-4A58-9481-226460F7937F}" type="presParOf" srcId="{A52DFD65-65F2-4F75-A675-9B337F10352B}" destId="{91929A71-A381-436E-8157-C17D282C5822}" srcOrd="2" destOrd="0" presId="urn:microsoft.com/office/officeart/2008/layout/PictureAccentList"/>
    <dgm:cxn modelId="{F29936FA-C743-474D-9F34-B56D3E932C1E}" type="presParOf" srcId="{91929A71-A381-436E-8157-C17D282C5822}" destId="{A5136CF9-EE75-447E-97B9-D8F497915153}" srcOrd="0" destOrd="0" presId="urn:microsoft.com/office/officeart/2008/layout/PictureAccentList"/>
    <dgm:cxn modelId="{A78B6D2E-37E3-4B72-80A2-9D70409BEDEC}" type="presParOf" srcId="{91929A71-A381-436E-8157-C17D282C5822}" destId="{A914DD89-EC73-4370-94D0-8EDCC353B950}" srcOrd="1" destOrd="0" presId="urn:microsoft.com/office/officeart/2008/layout/PictureAccentList"/>
    <dgm:cxn modelId="{C306DA3D-7047-4DFA-B942-F79A933F0F9B}" type="presParOf" srcId="{A52DFD65-65F2-4F75-A675-9B337F10352B}" destId="{B5DEC2B6-5888-4BA0-9D99-6C3D373BD0F8}" srcOrd="3" destOrd="0" presId="urn:microsoft.com/office/officeart/2008/layout/PictureAccentList"/>
    <dgm:cxn modelId="{5FF25044-85B0-48CA-B88C-993F464048CC}" type="presParOf" srcId="{B5DEC2B6-5888-4BA0-9D99-6C3D373BD0F8}" destId="{33346A28-FC23-43AA-B42E-D0BA6CBA3074}" srcOrd="0" destOrd="0" presId="urn:microsoft.com/office/officeart/2008/layout/PictureAccentList"/>
    <dgm:cxn modelId="{5C946436-8E5E-4B44-A263-2A9D1AF05FBC}" type="presParOf" srcId="{B5DEC2B6-5888-4BA0-9D99-6C3D373BD0F8}" destId="{D79EE3B1-81B0-4126-BCAD-F546386028E9}" srcOrd="1" destOrd="0" presId="urn:microsoft.com/office/officeart/2008/layout/PictureAccentList"/>
    <dgm:cxn modelId="{C1D4E6DB-C1F0-4A7B-9EF4-93EF93D0B576}" type="presParOf" srcId="{A52DFD65-65F2-4F75-A675-9B337F10352B}" destId="{45B13A98-A802-4FD0-8F3C-00FDABDA70E2}" srcOrd="4" destOrd="0" presId="urn:microsoft.com/office/officeart/2008/layout/PictureAccentList"/>
    <dgm:cxn modelId="{6B409C39-1308-43CF-9D81-C7515259B35B}" type="presParOf" srcId="{45B13A98-A802-4FD0-8F3C-00FDABDA70E2}" destId="{29CCAC3F-C4C2-4664-89D9-6ABA79C5404F}" srcOrd="0" destOrd="0" presId="urn:microsoft.com/office/officeart/2008/layout/PictureAccentList"/>
    <dgm:cxn modelId="{53313EA0-C486-4724-A4D3-1B0C0CAF8BB1}" type="presParOf" srcId="{45B13A98-A802-4FD0-8F3C-00FDABDA70E2}" destId="{08ED333C-EA2A-4521-A5DE-15EBE9FF8989}" srcOrd="1" destOrd="0" presId="urn:microsoft.com/office/officeart/2008/layout/PictureAccentList"/>
    <dgm:cxn modelId="{23C78373-C884-4511-A004-62754A6C426D}" type="presParOf" srcId="{A52DFD65-65F2-4F75-A675-9B337F10352B}" destId="{6F749DA1-8B8A-44BB-952D-966CA6D20876}" srcOrd="5" destOrd="0" presId="urn:microsoft.com/office/officeart/2008/layout/PictureAccentList"/>
    <dgm:cxn modelId="{8263560F-024F-4A7A-B5B1-681E757A7833}" type="presParOf" srcId="{6F749DA1-8B8A-44BB-952D-966CA6D20876}" destId="{E427FC7C-553A-4A5F-A5A3-444BD5EE7E56}" srcOrd="0" destOrd="0" presId="urn:microsoft.com/office/officeart/2008/layout/PictureAccentList"/>
    <dgm:cxn modelId="{AC66C47C-4805-4B72-BF40-160C225A9FCA}" type="presParOf" srcId="{6F749DA1-8B8A-44BB-952D-966CA6D20876}" destId="{E1A79AF5-78B6-4300-925E-20BE51B17E6D}" srcOrd="1" destOrd="0" presId="urn:microsoft.com/office/officeart/2008/layout/PictureAccentList"/>
  </dgm:cxnLst>
  <dgm:bg>
    <a:solidFill>
      <a:srgbClr val="FFFFCC"/>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00B050"/>
        </a:solidFill>
      </dgm:spPr>
      <dgm:t>
        <a:bodyPr/>
        <a:lstStyle/>
        <a:p>
          <a:r>
            <a:rPr lang="en-US" sz="3600" dirty="0" smtClean="0">
              <a:ln>
                <a:solidFill>
                  <a:schemeClr val="lt1">
                    <a:hueOff val="0"/>
                    <a:satOff val="0"/>
                    <a:lumOff val="0"/>
                  </a:schemeClr>
                </a:solidFill>
              </a:ln>
              <a:solidFill>
                <a:srgbClr val="FFC000"/>
              </a:solidFill>
            </a:rPr>
            <a:t> </a:t>
          </a:r>
          <a:endParaRPr lang="en-US" sz="3600" dirty="0">
            <a:ln>
              <a:solidFill>
                <a:schemeClr val="lt1">
                  <a:hueOff val="0"/>
                  <a:satOff val="0"/>
                  <a:lumOff val="0"/>
                </a:schemeClr>
              </a:solidFill>
            </a:ln>
            <a:solidFill>
              <a:srgbClr val="FFC000"/>
            </a:solidFill>
          </a:endParaRPr>
        </a:p>
      </dgm:t>
    </dgm:pt>
    <dgm:pt modelId="{833FD9A9-1B9B-4EDD-A791-51B33AD6AC91}" type="parTrans" cxnId="{D6BCF26E-9E82-40BE-A705-E23A77483FE8}">
      <dgm:prSet/>
      <dgm:spPr/>
      <dgm:t>
        <a:bodyPr/>
        <a:lstStyle/>
        <a:p>
          <a:endParaRPr lang="en-US"/>
        </a:p>
      </dgm:t>
    </dgm:pt>
    <dgm:pt modelId="{2B93E3C8-290E-448A-9784-7B18D665008A}" type="sibTrans" cxnId="{D6BCF26E-9E82-40BE-A705-E23A77483FE8}">
      <dgm:prSet/>
      <dgm:spPr/>
      <dgm:t>
        <a:bodyPr/>
        <a:lstStyle/>
        <a:p>
          <a:endParaRPr lang="en-US"/>
        </a:p>
      </dgm:t>
    </dgm:pt>
    <dgm:pt modelId="{D5AC3BD2-2C11-4781-914A-BF8A23E8C97A}">
      <dgm:prSet phldrT="[Text]" custT="1"/>
      <dgm:spPr>
        <a:solidFill>
          <a:srgbClr val="00B050"/>
        </a:solidFill>
      </dgm:spPr>
      <dgm:t>
        <a:bodyPr/>
        <a:lstStyle/>
        <a:p>
          <a:r>
            <a:rPr lang="en-US" sz="1800" b="1" dirty="0" smtClean="0"/>
            <a:t>Zero-Noise</a:t>
          </a:r>
          <a:endParaRPr lang="en-US" sz="1800" b="1" dirty="0"/>
        </a:p>
      </dgm:t>
    </dgm:pt>
    <dgm:pt modelId="{66C24794-BAB4-4B77-8B69-2AFFD82C4210}" type="parTrans" cxnId="{E87DF9E2-6DCB-4A32-8643-847C0EEA2627}">
      <dgm:prSet/>
      <dgm:spPr/>
      <dgm:t>
        <a:bodyPr/>
        <a:lstStyle/>
        <a:p>
          <a:endParaRPr lang="en-US"/>
        </a:p>
      </dgm:t>
    </dgm:pt>
    <dgm:pt modelId="{6F3B20DD-6ED4-4713-B7D7-B09C0B1637BA}" type="sibTrans" cxnId="{E87DF9E2-6DCB-4A32-8643-847C0EEA2627}">
      <dgm:prSet/>
      <dgm:spPr/>
      <dgm:t>
        <a:bodyPr/>
        <a:lstStyle/>
        <a:p>
          <a:endParaRPr lang="en-US"/>
        </a:p>
      </dgm:t>
    </dgm:pt>
    <dgm:pt modelId="{0C6F5F33-22A0-4260-8D2F-AED11360ABEE}">
      <dgm:prSet phldrT="[Text]" custT="1"/>
      <dgm:spPr>
        <a:solidFill>
          <a:srgbClr val="00B050"/>
        </a:solidFill>
      </dgm:spPr>
      <dgm:t>
        <a:bodyPr/>
        <a:lstStyle/>
        <a:p>
          <a:r>
            <a:rPr lang="en-US" sz="1800" b="1" dirty="0" smtClean="0"/>
            <a:t>Think Time</a:t>
          </a:r>
          <a:endParaRPr lang="en-US" sz="1800" b="1" dirty="0"/>
        </a:p>
      </dgm:t>
    </dgm:pt>
    <dgm:pt modelId="{1698CF1E-6A33-451F-A3C9-CECCF0EB1741}" type="parTrans" cxnId="{72808EE6-DD0C-4A0C-B120-24ED4EF3FF2B}">
      <dgm:prSet/>
      <dgm:spPr/>
      <dgm:t>
        <a:bodyPr/>
        <a:lstStyle/>
        <a:p>
          <a:endParaRPr lang="en-US"/>
        </a:p>
      </dgm:t>
    </dgm:pt>
    <dgm:pt modelId="{FB9DD309-F20D-4F5D-9A9F-9BB454D89051}" type="sibTrans" cxnId="{72808EE6-DD0C-4A0C-B120-24ED4EF3FF2B}">
      <dgm:prSet/>
      <dgm:spPr/>
      <dgm:t>
        <a:bodyPr/>
        <a:lstStyle/>
        <a:p>
          <a:endParaRPr lang="en-US"/>
        </a:p>
      </dgm:t>
    </dgm:pt>
    <dgm:pt modelId="{E4DA00A2-520A-4430-84F5-B4C759A0F97C}">
      <dgm:prSet phldrT="[Text]" custT="1"/>
      <dgm:spPr>
        <a:solidFill>
          <a:srgbClr val="00B050"/>
        </a:solidFill>
      </dgm:spPr>
      <dgm:t>
        <a:bodyPr/>
        <a:lstStyle/>
        <a:p>
          <a:r>
            <a:rPr lang="en-US" sz="1800" b="1" dirty="0" smtClean="0"/>
            <a:t>Thumbs Up/Down</a:t>
          </a:r>
          <a:endParaRPr lang="en-US" sz="1800" b="1" dirty="0"/>
        </a:p>
      </dgm:t>
    </dgm:pt>
    <dgm:pt modelId="{CFA0C079-883E-4D70-B87A-1D6A8909CC9D}" type="parTrans" cxnId="{FEBCD569-787C-4005-B007-4445B1DA99A4}">
      <dgm:prSet/>
      <dgm:spPr/>
      <dgm:t>
        <a:bodyPr/>
        <a:lstStyle/>
        <a:p>
          <a:endParaRPr lang="en-US"/>
        </a:p>
      </dgm:t>
    </dgm:pt>
    <dgm:pt modelId="{69550AB0-53C6-4B1B-810B-10FCBC51F372}" type="sibTrans" cxnId="{FEBCD569-787C-4005-B007-4445B1DA99A4}">
      <dgm:prSet/>
      <dgm:spPr/>
      <dgm:t>
        <a:bodyPr/>
        <a:lstStyle/>
        <a:p>
          <a:endParaRPr lang="en-US"/>
        </a:p>
      </dgm:t>
    </dgm:pt>
    <dgm:pt modelId="{2B8C4EB6-D61A-41E4-9BF3-A53F0454CF84}">
      <dgm:prSet phldrT="[Text]" custT="1"/>
      <dgm:spPr>
        <a:solidFill>
          <a:srgbClr val="00B050"/>
        </a:solidFill>
      </dgm:spPr>
      <dgm:t>
        <a:bodyPr/>
        <a:lstStyle/>
        <a:p>
          <a:r>
            <a:rPr lang="en-US" sz="1800" b="1" dirty="0" smtClean="0"/>
            <a:t>1-2-3 Transition</a:t>
          </a:r>
          <a:endParaRPr lang="en-US" sz="1800" b="1" dirty="0"/>
        </a:p>
      </dgm:t>
    </dgm:pt>
    <dgm:pt modelId="{A18C78B6-3A29-4217-89E3-7A572629928B}" type="parTrans" cxnId="{4E0B8557-C72F-438C-AC3E-FE2D1A193439}">
      <dgm:prSet/>
      <dgm:spPr/>
      <dgm:t>
        <a:bodyPr/>
        <a:lstStyle/>
        <a:p>
          <a:endParaRPr lang="en-US"/>
        </a:p>
      </dgm:t>
    </dgm:pt>
    <dgm:pt modelId="{755EB693-762F-4AE0-B793-E84FE41C671C}" type="sibTrans" cxnId="{4E0B8557-C72F-438C-AC3E-FE2D1A193439}">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21924" custScaleY="44820" custLinFactNeighborX="10686" custLinFactNeighborY="12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E1C6356C-84C8-494A-9CC7-FA6241F8B973}" type="pres">
      <dgm:prSet presAssocID="{D5AC3BD2-2C11-4781-914A-BF8A23E8C97A}" presName="childComposite" presStyleCnt="0">
        <dgm:presLayoutVars>
          <dgm:chMax val="0"/>
          <dgm:chPref val="0"/>
        </dgm:presLayoutVars>
      </dgm:prSet>
      <dgm:spPr/>
    </dgm:pt>
    <dgm:pt modelId="{7F0D78EA-EF6D-4A61-B6F2-3DCA814C7CFE}" type="pres">
      <dgm:prSet presAssocID="{D5AC3BD2-2C11-4781-914A-BF8A23E8C97A}" presName="Image" presStyleLbl="node1" presStyleIdx="0" presStyleCnt="4" custScaleX="130938" custScaleY="9580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6FED84DC-F395-4B82-A1C0-6483107C471C}" type="pres">
      <dgm:prSet presAssocID="{D5AC3BD2-2C11-4781-914A-BF8A23E8C97A}" presName="childText" presStyleLbl="lnNode1" presStyleIdx="0" presStyleCnt="4" custLinFactNeighborX="24776" custLinFactNeighborY="3382">
        <dgm:presLayoutVars>
          <dgm:chMax val="0"/>
          <dgm:chPref val="0"/>
          <dgm:bulletEnabled val="1"/>
        </dgm:presLayoutVars>
      </dgm:prSet>
      <dgm:spPr/>
      <dgm:t>
        <a:bodyPr/>
        <a:lstStyle/>
        <a:p>
          <a:endParaRPr lang="en-US"/>
        </a:p>
      </dgm:t>
    </dgm:pt>
    <dgm:pt modelId="{AA28BBA8-8449-4E03-B649-AF489048F190}" type="pres">
      <dgm:prSet presAssocID="{E4DA00A2-520A-4430-84F5-B4C759A0F97C}" presName="childComposite" presStyleCnt="0">
        <dgm:presLayoutVars>
          <dgm:chMax val="0"/>
          <dgm:chPref val="0"/>
        </dgm:presLayoutVars>
      </dgm:prSet>
      <dgm:spPr/>
    </dgm:pt>
    <dgm:pt modelId="{CD788B32-6E83-46FF-8FA0-47739C5F7E2D}" type="pres">
      <dgm:prSet presAssocID="{E4DA00A2-520A-4430-84F5-B4C759A0F97C}"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CE69B7D5-E645-4062-AC85-BBD1DE08B725}" type="pres">
      <dgm:prSet presAssocID="{E4DA00A2-520A-4430-84F5-B4C759A0F97C}" presName="childText" presStyleLbl="lnNode1" presStyleIdx="1" presStyleCnt="4" custLinFactNeighborX="23585" custLinFactNeighborY="-3476">
        <dgm:presLayoutVars>
          <dgm:chMax val="0"/>
          <dgm:chPref val="0"/>
          <dgm:bulletEnabled val="1"/>
        </dgm:presLayoutVars>
      </dgm:prSet>
      <dgm:spPr/>
      <dgm:t>
        <a:bodyPr/>
        <a:lstStyle/>
        <a:p>
          <a:endParaRPr lang="en-US"/>
        </a:p>
      </dgm:t>
    </dgm:pt>
    <dgm:pt modelId="{A329D58F-9950-4BDA-86AF-FABC152F785A}" type="pres">
      <dgm:prSet presAssocID="{0C6F5F33-22A0-4260-8D2F-AED11360ABEE}" presName="childComposite" presStyleCnt="0">
        <dgm:presLayoutVars>
          <dgm:chMax val="0"/>
          <dgm:chPref val="0"/>
        </dgm:presLayoutVars>
      </dgm:prSet>
      <dgm:spPr/>
    </dgm:pt>
    <dgm:pt modelId="{F623F213-1648-4634-A4D6-BC704AF964AE}" type="pres">
      <dgm:prSet presAssocID="{0C6F5F33-22A0-4260-8D2F-AED11360ABEE}"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3794BBD2-F51D-4BA6-8EFB-10175FD41D81}" type="pres">
      <dgm:prSet presAssocID="{0C6F5F33-22A0-4260-8D2F-AED11360ABEE}" presName="childText" presStyleLbl="lnNode1" presStyleIdx="2" presStyleCnt="4" custLinFactNeighborX="23585" custLinFactNeighborY="-2245">
        <dgm:presLayoutVars>
          <dgm:chMax val="0"/>
          <dgm:chPref val="0"/>
          <dgm:bulletEnabled val="1"/>
        </dgm:presLayoutVars>
      </dgm:prSet>
      <dgm:spPr/>
      <dgm:t>
        <a:bodyPr/>
        <a:lstStyle/>
        <a:p>
          <a:endParaRPr lang="en-US"/>
        </a:p>
      </dgm:t>
    </dgm:pt>
    <dgm:pt modelId="{EBFD7E04-56FD-4D08-8FF0-7D1234D7FA97}" type="pres">
      <dgm:prSet presAssocID="{2B8C4EB6-D61A-41E4-9BF3-A53F0454CF84}" presName="childComposite" presStyleCnt="0">
        <dgm:presLayoutVars>
          <dgm:chMax val="0"/>
          <dgm:chPref val="0"/>
        </dgm:presLayoutVars>
      </dgm:prSet>
      <dgm:spPr/>
    </dgm:pt>
    <dgm:pt modelId="{2382ED1F-9113-4D74-9C36-F551870970DF}" type="pres">
      <dgm:prSet presAssocID="{2B8C4EB6-D61A-41E4-9BF3-A53F0454CF84}"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0BD8DC71-11B9-4AE9-B2A5-9BC4E448E36E}" type="pres">
      <dgm:prSet presAssocID="{2B8C4EB6-D61A-41E4-9BF3-A53F0454CF84}" presName="childText" presStyleLbl="lnNode1" presStyleIdx="3" presStyleCnt="4" custLinFactNeighborX="23585" custLinFactNeighborY="-6991">
        <dgm:presLayoutVars>
          <dgm:chMax val="0"/>
          <dgm:chPref val="0"/>
          <dgm:bulletEnabled val="1"/>
        </dgm:presLayoutVars>
      </dgm:prSet>
      <dgm:spPr/>
      <dgm:t>
        <a:bodyPr/>
        <a:lstStyle/>
        <a:p>
          <a:endParaRPr lang="en-US"/>
        </a:p>
      </dgm:t>
    </dgm:pt>
  </dgm:ptLst>
  <dgm:cxnLst>
    <dgm:cxn modelId="{707F070F-E7D6-4D12-9052-C54D752BF7D5}" type="presOf" srcId="{D5AC3BD2-2C11-4781-914A-BF8A23E8C97A}" destId="{6FED84DC-F395-4B82-A1C0-6483107C471C}" srcOrd="0" destOrd="0" presId="urn:microsoft.com/office/officeart/2008/layout/PictureAccentList"/>
    <dgm:cxn modelId="{E87DF9E2-6DCB-4A32-8643-847C0EEA2627}" srcId="{EA0E1596-3102-4D40-BA11-63592611F069}" destId="{D5AC3BD2-2C11-4781-914A-BF8A23E8C97A}" srcOrd="0" destOrd="0" parTransId="{66C24794-BAB4-4B77-8B69-2AFFD82C4210}" sibTransId="{6F3B20DD-6ED4-4713-B7D7-B09C0B1637BA}"/>
    <dgm:cxn modelId="{6C3B71AC-8A37-4D6D-9EE9-4A7AED6B25FD}" type="presOf" srcId="{2B8C4EB6-D61A-41E4-9BF3-A53F0454CF84}" destId="{0BD8DC71-11B9-4AE9-B2A5-9BC4E448E36E}" srcOrd="0" destOrd="0" presId="urn:microsoft.com/office/officeart/2008/layout/PictureAccentList"/>
    <dgm:cxn modelId="{163CEBF1-9607-4EDA-88B4-4CE264D469B4}" type="presOf" srcId="{54F4D9E3-59AF-4298-9EFB-0ADC37E34CD4}" destId="{2C79BBC4-A7BB-4A44-AF6C-612E0ECDDACD}" srcOrd="0" destOrd="0" presId="urn:microsoft.com/office/officeart/2008/layout/PictureAccentList"/>
    <dgm:cxn modelId="{A15EBA03-0976-4041-BF8F-A100C2022A21}" type="presOf" srcId="{E4DA00A2-520A-4430-84F5-B4C759A0F97C}" destId="{CE69B7D5-E645-4062-AC85-BBD1DE08B725}" srcOrd="0" destOrd="0" presId="urn:microsoft.com/office/officeart/2008/layout/PictureAccentList"/>
    <dgm:cxn modelId="{4E0B8557-C72F-438C-AC3E-FE2D1A193439}" srcId="{EA0E1596-3102-4D40-BA11-63592611F069}" destId="{2B8C4EB6-D61A-41E4-9BF3-A53F0454CF84}" srcOrd="3" destOrd="0" parTransId="{A18C78B6-3A29-4217-89E3-7A572629928B}" sibTransId="{755EB693-762F-4AE0-B793-E84FE41C671C}"/>
    <dgm:cxn modelId="{ACC4E0C6-E579-4281-98D7-DA80E07F0A07}" type="presOf" srcId="{EA0E1596-3102-4D40-BA11-63592611F069}" destId="{6B7D47A1-F680-45BF-94F8-F78023F19AC7}" srcOrd="0" destOrd="0" presId="urn:microsoft.com/office/officeart/2008/layout/PictureAccentList"/>
    <dgm:cxn modelId="{8D520185-1837-4903-885D-7794BB89131C}" type="presOf" srcId="{0C6F5F33-22A0-4260-8D2F-AED11360ABEE}" destId="{3794BBD2-F51D-4BA6-8EFB-10175FD41D81}" srcOrd="0" destOrd="0" presId="urn:microsoft.com/office/officeart/2008/layout/PictureAccentList"/>
    <dgm:cxn modelId="{72808EE6-DD0C-4A0C-B120-24ED4EF3FF2B}" srcId="{EA0E1596-3102-4D40-BA11-63592611F069}" destId="{0C6F5F33-22A0-4260-8D2F-AED11360ABEE}" srcOrd="2" destOrd="0" parTransId="{1698CF1E-6A33-451F-A3C9-CECCF0EB1741}" sibTransId="{FB9DD309-F20D-4F5D-9A9F-9BB454D89051}"/>
    <dgm:cxn modelId="{FEBCD569-787C-4005-B007-4445B1DA99A4}" srcId="{EA0E1596-3102-4D40-BA11-63592611F069}" destId="{E4DA00A2-520A-4430-84F5-B4C759A0F97C}" srcOrd="1" destOrd="0" parTransId="{CFA0C079-883E-4D70-B87A-1D6A8909CC9D}" sibTransId="{69550AB0-53C6-4B1B-810B-10FCBC51F372}"/>
    <dgm:cxn modelId="{D6BCF26E-9E82-40BE-A705-E23A77483FE8}" srcId="{54F4D9E3-59AF-4298-9EFB-0ADC37E34CD4}" destId="{EA0E1596-3102-4D40-BA11-63592611F069}" srcOrd="0" destOrd="0" parTransId="{833FD9A9-1B9B-4EDD-A791-51B33AD6AC91}" sibTransId="{2B93E3C8-290E-448A-9784-7B18D665008A}"/>
    <dgm:cxn modelId="{930453C5-6A9E-45A3-B8F8-7F9760D741C4}" type="presParOf" srcId="{2C79BBC4-A7BB-4A44-AF6C-612E0ECDDACD}" destId="{537B1752-166B-4329-9B7A-AD0222AF021F}" srcOrd="0" destOrd="0" presId="urn:microsoft.com/office/officeart/2008/layout/PictureAccentList"/>
    <dgm:cxn modelId="{46FE40F3-426F-475C-A595-431B12B051EF}" type="presParOf" srcId="{537B1752-166B-4329-9B7A-AD0222AF021F}" destId="{37A2B16F-3DA9-4F96-A3C7-0D3FB968E2A3}" srcOrd="0" destOrd="0" presId="urn:microsoft.com/office/officeart/2008/layout/PictureAccentList"/>
    <dgm:cxn modelId="{B70FA415-E7DB-4E0B-A999-35AF5B9B43DA}" type="presParOf" srcId="{37A2B16F-3DA9-4F96-A3C7-0D3FB968E2A3}" destId="{6B7D47A1-F680-45BF-94F8-F78023F19AC7}" srcOrd="0" destOrd="0" presId="urn:microsoft.com/office/officeart/2008/layout/PictureAccentList"/>
    <dgm:cxn modelId="{361C3B88-A869-4997-B9AD-2BFA149668EF}" type="presParOf" srcId="{537B1752-166B-4329-9B7A-AD0222AF021F}" destId="{A52DFD65-65F2-4F75-A675-9B337F10352B}" srcOrd="1" destOrd="0" presId="urn:microsoft.com/office/officeart/2008/layout/PictureAccentList"/>
    <dgm:cxn modelId="{4BEA04C1-71FA-4D17-B5A1-BA130D30600A}" type="presParOf" srcId="{A52DFD65-65F2-4F75-A675-9B337F10352B}" destId="{E1C6356C-84C8-494A-9CC7-FA6241F8B973}" srcOrd="0" destOrd="0" presId="urn:microsoft.com/office/officeart/2008/layout/PictureAccentList"/>
    <dgm:cxn modelId="{D992F31D-2805-409F-95A4-31B5E4522B24}" type="presParOf" srcId="{E1C6356C-84C8-494A-9CC7-FA6241F8B973}" destId="{7F0D78EA-EF6D-4A61-B6F2-3DCA814C7CFE}" srcOrd="0" destOrd="0" presId="urn:microsoft.com/office/officeart/2008/layout/PictureAccentList"/>
    <dgm:cxn modelId="{3F2CB8AD-672B-4221-A071-6EEEC3AD23EC}" type="presParOf" srcId="{E1C6356C-84C8-494A-9CC7-FA6241F8B973}" destId="{6FED84DC-F395-4B82-A1C0-6483107C471C}" srcOrd="1" destOrd="0" presId="urn:microsoft.com/office/officeart/2008/layout/PictureAccentList"/>
    <dgm:cxn modelId="{11E5E1BC-CC56-4FCE-9CD6-96DA612FC549}" type="presParOf" srcId="{A52DFD65-65F2-4F75-A675-9B337F10352B}" destId="{AA28BBA8-8449-4E03-B649-AF489048F190}" srcOrd="1" destOrd="0" presId="urn:microsoft.com/office/officeart/2008/layout/PictureAccentList"/>
    <dgm:cxn modelId="{66D9CAB9-BABB-471C-9F8C-1841892D7EE5}" type="presParOf" srcId="{AA28BBA8-8449-4E03-B649-AF489048F190}" destId="{CD788B32-6E83-46FF-8FA0-47739C5F7E2D}" srcOrd="0" destOrd="0" presId="urn:microsoft.com/office/officeart/2008/layout/PictureAccentList"/>
    <dgm:cxn modelId="{8639BE25-4E54-48D6-A1BE-97FA0494A803}" type="presParOf" srcId="{AA28BBA8-8449-4E03-B649-AF489048F190}" destId="{CE69B7D5-E645-4062-AC85-BBD1DE08B725}" srcOrd="1" destOrd="0" presId="urn:microsoft.com/office/officeart/2008/layout/PictureAccentList"/>
    <dgm:cxn modelId="{5D2CAA32-A5CA-4E74-9B9E-FC906DA6177F}" type="presParOf" srcId="{A52DFD65-65F2-4F75-A675-9B337F10352B}" destId="{A329D58F-9950-4BDA-86AF-FABC152F785A}" srcOrd="2" destOrd="0" presId="urn:microsoft.com/office/officeart/2008/layout/PictureAccentList"/>
    <dgm:cxn modelId="{32EB3C0A-13F2-4E87-9F64-E7FCEB08798D}" type="presParOf" srcId="{A329D58F-9950-4BDA-86AF-FABC152F785A}" destId="{F623F213-1648-4634-A4D6-BC704AF964AE}" srcOrd="0" destOrd="0" presId="urn:microsoft.com/office/officeart/2008/layout/PictureAccentList"/>
    <dgm:cxn modelId="{22ED9007-436E-4171-8F6E-2915B1853492}" type="presParOf" srcId="{A329D58F-9950-4BDA-86AF-FABC152F785A}" destId="{3794BBD2-F51D-4BA6-8EFB-10175FD41D81}" srcOrd="1" destOrd="0" presId="urn:microsoft.com/office/officeart/2008/layout/PictureAccentList"/>
    <dgm:cxn modelId="{363FB391-B68C-4390-9D58-79BCCDFFE137}" type="presParOf" srcId="{A52DFD65-65F2-4F75-A675-9B337F10352B}" destId="{EBFD7E04-56FD-4D08-8FF0-7D1234D7FA97}" srcOrd="3" destOrd="0" presId="urn:microsoft.com/office/officeart/2008/layout/PictureAccentList"/>
    <dgm:cxn modelId="{438AE30E-EADB-4E2F-B7CA-1737C1857202}" type="presParOf" srcId="{EBFD7E04-56FD-4D08-8FF0-7D1234D7FA97}" destId="{2382ED1F-9113-4D74-9C36-F551870970DF}" srcOrd="0" destOrd="0" presId="urn:microsoft.com/office/officeart/2008/layout/PictureAccentList"/>
    <dgm:cxn modelId="{9E737C76-F6F9-4B12-BA32-73F27F674397}" type="presParOf" srcId="{EBFD7E04-56FD-4D08-8FF0-7D1234D7FA97}" destId="{0BD8DC71-11B9-4AE9-B2A5-9BC4E448E36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4A8A5-71BA-4D32-8D99-511573BD2866}" type="doc">
      <dgm:prSet loTypeId="urn:microsoft.com/office/officeart/2005/8/layout/target1" loCatId="relationship" qsTypeId="urn:microsoft.com/office/officeart/2005/8/quickstyle/simple1" qsCatId="simple" csTypeId="urn:microsoft.com/office/officeart/2005/8/colors/accent1_2" csCatId="accent1" phldr="1"/>
      <dgm:spPr/>
    </dgm:pt>
    <dgm:pt modelId="{3111CC27-DCCC-40D8-B36E-EFFC32AB631B}">
      <dgm:prSet phldrT="[Text]" custT="1"/>
      <dgm:spPr/>
      <dgm:t>
        <a:bodyPr/>
        <a:lstStyle/>
        <a:p>
          <a:r>
            <a:rPr lang="en-US" sz="2400" b="1" dirty="0" smtClean="0">
              <a:solidFill>
                <a:srgbClr val="BC8F00"/>
              </a:solidFill>
            </a:rPr>
            <a:t>Individuals</a:t>
          </a:r>
          <a:endParaRPr lang="en-US" sz="2400" b="1" dirty="0">
            <a:solidFill>
              <a:srgbClr val="BC8F00"/>
            </a:solidFill>
          </a:endParaRPr>
        </a:p>
      </dgm:t>
    </dgm:pt>
    <dgm:pt modelId="{81864A5E-7372-4A62-AF24-B929A7949881}" type="parTrans" cxnId="{49A3CFAA-1703-4201-A7B4-00F8AA932EF8}">
      <dgm:prSet/>
      <dgm:spPr/>
      <dgm:t>
        <a:bodyPr/>
        <a:lstStyle/>
        <a:p>
          <a:endParaRPr lang="en-US">
            <a:solidFill>
              <a:srgbClr val="0033CC"/>
            </a:solidFill>
          </a:endParaRPr>
        </a:p>
      </dgm:t>
    </dgm:pt>
    <dgm:pt modelId="{E7C131FF-8F1A-43F2-A9EB-1274C727C927}" type="sibTrans" cxnId="{49A3CFAA-1703-4201-A7B4-00F8AA932EF8}">
      <dgm:prSet/>
      <dgm:spPr/>
      <dgm:t>
        <a:bodyPr/>
        <a:lstStyle/>
        <a:p>
          <a:endParaRPr lang="en-US">
            <a:solidFill>
              <a:srgbClr val="0033CC"/>
            </a:solidFill>
          </a:endParaRPr>
        </a:p>
      </dgm:t>
    </dgm:pt>
    <dgm:pt modelId="{494ACF74-4744-48F8-84C0-F4708C7D53ED}">
      <dgm:prSet phldrT="[Text]" custT="1"/>
      <dgm:spPr/>
      <dgm:t>
        <a:bodyPr/>
        <a:lstStyle/>
        <a:p>
          <a:r>
            <a:rPr lang="en-US" sz="2400" b="1" dirty="0" smtClean="0">
              <a:solidFill>
                <a:schemeClr val="accent6">
                  <a:lumMod val="75000"/>
                </a:schemeClr>
              </a:solidFill>
            </a:rPr>
            <a:t>Groups/Power Partners/</a:t>
          </a:r>
        </a:p>
        <a:p>
          <a:r>
            <a:rPr lang="en-US" sz="2400" b="1" dirty="0" smtClean="0">
              <a:solidFill>
                <a:schemeClr val="accent6">
                  <a:lumMod val="75000"/>
                </a:schemeClr>
              </a:solidFill>
            </a:rPr>
            <a:t> HP Learning Teams</a:t>
          </a:r>
          <a:endParaRPr lang="en-US" sz="2400" b="1" dirty="0">
            <a:solidFill>
              <a:schemeClr val="accent6">
                <a:lumMod val="75000"/>
              </a:schemeClr>
            </a:solidFill>
          </a:endParaRPr>
        </a:p>
      </dgm:t>
    </dgm:pt>
    <dgm:pt modelId="{088B5E75-1922-4193-BA00-F880FE5E07B3}" type="parTrans" cxnId="{EC0B719D-8757-499D-A1FA-BADB1308A461}">
      <dgm:prSet/>
      <dgm:spPr/>
      <dgm:t>
        <a:bodyPr/>
        <a:lstStyle/>
        <a:p>
          <a:endParaRPr lang="en-US">
            <a:solidFill>
              <a:srgbClr val="0033CC"/>
            </a:solidFill>
          </a:endParaRPr>
        </a:p>
      </dgm:t>
    </dgm:pt>
    <dgm:pt modelId="{C3811AC8-6EFF-49DA-9C04-AE3D0DE53829}" type="sibTrans" cxnId="{EC0B719D-8757-499D-A1FA-BADB1308A461}">
      <dgm:prSet/>
      <dgm:spPr/>
      <dgm:t>
        <a:bodyPr/>
        <a:lstStyle/>
        <a:p>
          <a:endParaRPr lang="en-US">
            <a:solidFill>
              <a:srgbClr val="0033CC"/>
            </a:solidFill>
          </a:endParaRPr>
        </a:p>
      </dgm:t>
    </dgm:pt>
    <dgm:pt modelId="{68D9C66A-44A4-44C2-8F59-C2AD0C4326E9}">
      <dgm:prSet phldrT="[Text]" custT="1"/>
      <dgm:spPr/>
      <dgm:t>
        <a:bodyPr/>
        <a:lstStyle/>
        <a:p>
          <a:r>
            <a:rPr lang="en-US" sz="2400" b="1" dirty="0" smtClean="0">
              <a:solidFill>
                <a:schemeClr val="accent6">
                  <a:lumMod val="50000"/>
                </a:schemeClr>
              </a:solidFill>
            </a:rPr>
            <a:t>Learning Community</a:t>
          </a:r>
          <a:endParaRPr lang="en-US" sz="2400" b="1" dirty="0">
            <a:solidFill>
              <a:schemeClr val="accent6">
                <a:lumMod val="50000"/>
              </a:schemeClr>
            </a:solidFill>
          </a:endParaRPr>
        </a:p>
      </dgm:t>
    </dgm:pt>
    <dgm:pt modelId="{D3F6A347-81C6-403F-B501-81C1822B71EB}" type="parTrans" cxnId="{8C23877D-3412-4180-BE49-034F819C821B}">
      <dgm:prSet/>
      <dgm:spPr/>
      <dgm:t>
        <a:bodyPr/>
        <a:lstStyle/>
        <a:p>
          <a:endParaRPr lang="en-US">
            <a:solidFill>
              <a:srgbClr val="0033CC"/>
            </a:solidFill>
          </a:endParaRPr>
        </a:p>
      </dgm:t>
    </dgm:pt>
    <dgm:pt modelId="{EE6AE85B-6C16-45A7-9C61-563993FC0743}" type="sibTrans" cxnId="{8C23877D-3412-4180-BE49-034F819C821B}">
      <dgm:prSet/>
      <dgm:spPr/>
      <dgm:t>
        <a:bodyPr/>
        <a:lstStyle/>
        <a:p>
          <a:endParaRPr lang="en-US">
            <a:solidFill>
              <a:srgbClr val="0033CC"/>
            </a:solidFill>
          </a:endParaRPr>
        </a:p>
      </dgm:t>
    </dgm:pt>
    <dgm:pt modelId="{3156E548-9BB8-46D0-B3C0-5F267354E015}" type="pres">
      <dgm:prSet presAssocID="{BC54A8A5-71BA-4D32-8D99-511573BD2866}" presName="composite" presStyleCnt="0">
        <dgm:presLayoutVars>
          <dgm:chMax val="5"/>
          <dgm:dir/>
          <dgm:resizeHandles val="exact"/>
        </dgm:presLayoutVars>
      </dgm:prSet>
      <dgm:spPr/>
    </dgm:pt>
    <dgm:pt modelId="{548A8DDE-FF31-45A0-B007-32D962CC9215}" type="pres">
      <dgm:prSet presAssocID="{3111CC27-DCCC-40D8-B36E-EFFC32AB631B}" presName="circle1" presStyleLbl="lnNode1" presStyleIdx="0" presStyleCnt="3"/>
      <dgm:spPr>
        <a:solidFill>
          <a:srgbClr val="FFFFAB"/>
        </a:solidFill>
      </dgm:spPr>
    </dgm:pt>
    <dgm:pt modelId="{4F54EAE3-3787-4AEA-A923-080A5DA6D2EC}" type="pres">
      <dgm:prSet presAssocID="{3111CC27-DCCC-40D8-B36E-EFFC32AB631B}" presName="text1" presStyleLbl="revTx" presStyleIdx="0" presStyleCnt="3" custScaleX="130915" custLinFactX="16624" custLinFactY="59860" custLinFactNeighborX="100000" custLinFactNeighborY="100000">
        <dgm:presLayoutVars>
          <dgm:bulletEnabled val="1"/>
        </dgm:presLayoutVars>
      </dgm:prSet>
      <dgm:spPr/>
      <dgm:t>
        <a:bodyPr/>
        <a:lstStyle/>
        <a:p>
          <a:endParaRPr lang="en-US"/>
        </a:p>
      </dgm:t>
    </dgm:pt>
    <dgm:pt modelId="{BE9E85C6-C39F-4FA2-88CB-068CF32C818E}" type="pres">
      <dgm:prSet presAssocID="{3111CC27-DCCC-40D8-B36E-EFFC32AB631B}" presName="line1" presStyleLbl="callout" presStyleIdx="0" presStyleCnt="6" custFlipVert="0" custSzY="259080" custScaleX="178527" custLinFactX="171592" custLinFactY="1635294" custLinFactNeighborX="200000" custLinFactNeighborY="1700000"/>
      <dgm:spPr/>
    </dgm:pt>
    <dgm:pt modelId="{4FBF99F5-E5FE-4D9A-98CC-C59999F98426}" type="pres">
      <dgm:prSet presAssocID="{3111CC27-DCCC-40D8-B36E-EFFC32AB631B}" presName="d1" presStyleLbl="callout" presStyleIdx="1" presStyleCnt="6" custScaleX="173044" custScaleY="43751" custLinFactNeighborX="41061" custLinFactNeighborY="22040"/>
      <dgm:spPr/>
    </dgm:pt>
    <dgm:pt modelId="{45EFE0A2-A137-4E42-885B-527C235C67F6}" type="pres">
      <dgm:prSet presAssocID="{494ACF74-4744-48F8-84C0-F4708C7D53ED}" presName="circle2" presStyleLbl="lnNode1" presStyleIdx="1" presStyleCnt="3" custLinFactNeighborX="-2480" custLinFactNeighborY="-1389"/>
      <dgm:spPr>
        <a:solidFill>
          <a:schemeClr val="accent6">
            <a:lumMod val="75000"/>
          </a:schemeClr>
        </a:solidFill>
      </dgm:spPr>
    </dgm:pt>
    <dgm:pt modelId="{6E758411-EC37-46F1-998F-FEAF065A8636}" type="pres">
      <dgm:prSet presAssocID="{494ACF74-4744-48F8-84C0-F4708C7D53ED}" presName="text2" presStyleLbl="revTx" presStyleIdx="1" presStyleCnt="3" custScaleX="233690" custScaleY="134246" custLinFactNeighborX="80139" custLinFactNeighborY="-41104">
        <dgm:presLayoutVars>
          <dgm:bulletEnabled val="1"/>
        </dgm:presLayoutVars>
      </dgm:prSet>
      <dgm:spPr/>
      <dgm:t>
        <a:bodyPr/>
        <a:lstStyle/>
        <a:p>
          <a:endParaRPr lang="en-US"/>
        </a:p>
      </dgm:t>
    </dgm:pt>
    <dgm:pt modelId="{6BA8DAEF-3B6C-46FB-A58F-991C2AD98115}" type="pres">
      <dgm:prSet presAssocID="{494ACF74-4744-48F8-84C0-F4708C7D53ED}" presName="line2" presStyleLbl="callout" presStyleIdx="2" presStyleCnt="6" custLinFactY="-787498" custLinFactNeighborX="34762" custLinFactNeighborY="-800000"/>
      <dgm:spPr/>
    </dgm:pt>
    <dgm:pt modelId="{1E653C24-0361-44C7-9644-2629967835EC}" type="pres">
      <dgm:prSet presAssocID="{494ACF74-4744-48F8-84C0-F4708C7D53ED}" presName="d2" presStyleLbl="callout" presStyleIdx="3" presStyleCnt="6" custScaleX="121438" custScaleY="81328" custLinFactNeighborX="329" custLinFactNeighborY="-44309"/>
      <dgm:spPr/>
    </dgm:pt>
    <dgm:pt modelId="{B5DE1220-038F-408D-A0CD-2089779BAC32}" type="pres">
      <dgm:prSet presAssocID="{68D9C66A-44A4-44C2-8F59-C2AD0C4326E9}" presName="circle3" presStyleLbl="lnNode1" presStyleIdx="2" presStyleCnt="3" custLinFactNeighborX="833" custLinFactNeighborY="833"/>
      <dgm:spPr>
        <a:solidFill>
          <a:schemeClr val="accent6">
            <a:lumMod val="50000"/>
          </a:schemeClr>
        </a:solidFill>
      </dgm:spPr>
    </dgm:pt>
    <dgm:pt modelId="{545F96D8-7982-451A-BD7F-A3E9B4B1A97D}" type="pres">
      <dgm:prSet presAssocID="{68D9C66A-44A4-44C2-8F59-C2AD0C4326E9}" presName="text3" presStyleLbl="revTx" presStyleIdx="2" presStyleCnt="3" custScaleX="270638" custScaleY="88571" custLinFactY="-100000" custLinFactNeighborX="6798" custLinFactNeighborY="-106493">
        <dgm:presLayoutVars>
          <dgm:bulletEnabled val="1"/>
        </dgm:presLayoutVars>
      </dgm:prSet>
      <dgm:spPr/>
      <dgm:t>
        <a:bodyPr/>
        <a:lstStyle/>
        <a:p>
          <a:endParaRPr lang="en-US"/>
        </a:p>
      </dgm:t>
    </dgm:pt>
    <dgm:pt modelId="{66323817-03A3-4E48-AE83-1B182737F60B}" type="pres">
      <dgm:prSet presAssocID="{68D9C66A-44A4-44C2-8F59-C2AD0C4326E9}" presName="line3" presStyleLbl="callout" presStyleIdx="4" presStyleCnt="6" custLinFactX="-115525" custLinFactY="-2500000" custLinFactNeighborX="-200000" custLinFactNeighborY="-2519364"/>
      <dgm:spPr/>
    </dgm:pt>
    <dgm:pt modelId="{E7891B6E-81CF-44DD-80E7-261132098225}" type="pres">
      <dgm:prSet presAssocID="{68D9C66A-44A4-44C2-8F59-C2AD0C4326E9}" presName="d3" presStyleLbl="callout" presStyleIdx="5" presStyleCnt="6" custScaleX="78875" custScaleY="78359" custLinFactX="-44050" custLinFactY="-62849" custLinFactNeighborX="-100000" custLinFactNeighborY="-100000"/>
      <dgm:spPr/>
    </dgm:pt>
  </dgm:ptLst>
  <dgm:cxnLst>
    <dgm:cxn modelId="{914A8497-32F1-4320-A230-ED878A78F9BD}" type="presOf" srcId="{68D9C66A-44A4-44C2-8F59-C2AD0C4326E9}" destId="{545F96D8-7982-451A-BD7F-A3E9B4B1A97D}" srcOrd="0" destOrd="0" presId="urn:microsoft.com/office/officeart/2005/8/layout/target1"/>
    <dgm:cxn modelId="{350C3FD7-0958-4071-96FB-BBC2AF411A7F}" type="presOf" srcId="{3111CC27-DCCC-40D8-B36E-EFFC32AB631B}" destId="{4F54EAE3-3787-4AEA-A923-080A5DA6D2EC}" srcOrd="0" destOrd="0" presId="urn:microsoft.com/office/officeart/2005/8/layout/target1"/>
    <dgm:cxn modelId="{1C75B12A-3354-4C17-96FF-4783523A951F}" type="presOf" srcId="{BC54A8A5-71BA-4D32-8D99-511573BD2866}" destId="{3156E548-9BB8-46D0-B3C0-5F267354E015}" srcOrd="0" destOrd="0" presId="urn:microsoft.com/office/officeart/2005/8/layout/target1"/>
    <dgm:cxn modelId="{EC0B719D-8757-499D-A1FA-BADB1308A461}" srcId="{BC54A8A5-71BA-4D32-8D99-511573BD2866}" destId="{494ACF74-4744-48F8-84C0-F4708C7D53ED}" srcOrd="1" destOrd="0" parTransId="{088B5E75-1922-4193-BA00-F880FE5E07B3}" sibTransId="{C3811AC8-6EFF-49DA-9C04-AE3D0DE53829}"/>
    <dgm:cxn modelId="{5181E1B2-D10A-4997-86D8-316CC5C079B5}" type="presOf" srcId="{494ACF74-4744-48F8-84C0-F4708C7D53ED}" destId="{6E758411-EC37-46F1-998F-FEAF065A8636}" srcOrd="0" destOrd="0" presId="urn:microsoft.com/office/officeart/2005/8/layout/target1"/>
    <dgm:cxn modelId="{8C23877D-3412-4180-BE49-034F819C821B}" srcId="{BC54A8A5-71BA-4D32-8D99-511573BD2866}" destId="{68D9C66A-44A4-44C2-8F59-C2AD0C4326E9}" srcOrd="2" destOrd="0" parTransId="{D3F6A347-81C6-403F-B501-81C1822B71EB}" sibTransId="{EE6AE85B-6C16-45A7-9C61-563993FC0743}"/>
    <dgm:cxn modelId="{49A3CFAA-1703-4201-A7B4-00F8AA932EF8}" srcId="{BC54A8A5-71BA-4D32-8D99-511573BD2866}" destId="{3111CC27-DCCC-40D8-B36E-EFFC32AB631B}" srcOrd="0" destOrd="0" parTransId="{81864A5E-7372-4A62-AF24-B929A7949881}" sibTransId="{E7C131FF-8F1A-43F2-A9EB-1274C727C927}"/>
    <dgm:cxn modelId="{21B44DEE-1E5E-4694-9C14-4C065A017722}" type="presParOf" srcId="{3156E548-9BB8-46D0-B3C0-5F267354E015}" destId="{548A8DDE-FF31-45A0-B007-32D962CC9215}" srcOrd="0" destOrd="0" presId="urn:microsoft.com/office/officeart/2005/8/layout/target1"/>
    <dgm:cxn modelId="{D6D7C817-C4D1-4EB4-95D4-4D6DCE088713}" type="presParOf" srcId="{3156E548-9BB8-46D0-B3C0-5F267354E015}" destId="{4F54EAE3-3787-4AEA-A923-080A5DA6D2EC}" srcOrd="1" destOrd="0" presId="urn:microsoft.com/office/officeart/2005/8/layout/target1"/>
    <dgm:cxn modelId="{CAC228F8-C9DC-4882-B3DD-206180AE51A2}" type="presParOf" srcId="{3156E548-9BB8-46D0-B3C0-5F267354E015}" destId="{BE9E85C6-C39F-4FA2-88CB-068CF32C818E}" srcOrd="2" destOrd="0" presId="urn:microsoft.com/office/officeart/2005/8/layout/target1"/>
    <dgm:cxn modelId="{42CBB180-B28F-48CB-A48F-011B99FEA3E3}" type="presParOf" srcId="{3156E548-9BB8-46D0-B3C0-5F267354E015}" destId="{4FBF99F5-E5FE-4D9A-98CC-C59999F98426}" srcOrd="3" destOrd="0" presId="urn:microsoft.com/office/officeart/2005/8/layout/target1"/>
    <dgm:cxn modelId="{32FA6288-E638-4BCD-8C95-CEFC87AE3E64}" type="presParOf" srcId="{3156E548-9BB8-46D0-B3C0-5F267354E015}" destId="{45EFE0A2-A137-4E42-885B-527C235C67F6}" srcOrd="4" destOrd="0" presId="urn:microsoft.com/office/officeart/2005/8/layout/target1"/>
    <dgm:cxn modelId="{85D40E70-8AC8-4BCA-A200-306C3129FC23}" type="presParOf" srcId="{3156E548-9BB8-46D0-B3C0-5F267354E015}" destId="{6E758411-EC37-46F1-998F-FEAF065A8636}" srcOrd="5" destOrd="0" presId="urn:microsoft.com/office/officeart/2005/8/layout/target1"/>
    <dgm:cxn modelId="{80EA95FF-744E-4CD0-B4A6-0ACE778C262C}" type="presParOf" srcId="{3156E548-9BB8-46D0-B3C0-5F267354E015}" destId="{6BA8DAEF-3B6C-46FB-A58F-991C2AD98115}" srcOrd="6" destOrd="0" presId="urn:microsoft.com/office/officeart/2005/8/layout/target1"/>
    <dgm:cxn modelId="{D36ED425-CABC-4216-BB08-B3BB2A76370D}" type="presParOf" srcId="{3156E548-9BB8-46D0-B3C0-5F267354E015}" destId="{1E653C24-0361-44C7-9644-2629967835EC}" srcOrd="7" destOrd="0" presId="urn:microsoft.com/office/officeart/2005/8/layout/target1"/>
    <dgm:cxn modelId="{835AD1A8-4A20-4142-84EF-339C2FAE44CA}" type="presParOf" srcId="{3156E548-9BB8-46D0-B3C0-5F267354E015}" destId="{B5DE1220-038F-408D-A0CD-2089779BAC32}" srcOrd="8" destOrd="0" presId="urn:microsoft.com/office/officeart/2005/8/layout/target1"/>
    <dgm:cxn modelId="{BEE3EFC1-3222-48BF-AFF0-C77764FA93FE}" type="presParOf" srcId="{3156E548-9BB8-46D0-B3C0-5F267354E015}" destId="{545F96D8-7982-451A-BD7F-A3E9B4B1A97D}" srcOrd="9" destOrd="0" presId="urn:microsoft.com/office/officeart/2005/8/layout/target1"/>
    <dgm:cxn modelId="{B8263DCD-6B7B-49C9-BF17-E1332B3314DE}" type="presParOf" srcId="{3156E548-9BB8-46D0-B3C0-5F267354E015}" destId="{66323817-03A3-4E48-AE83-1B182737F60B}" srcOrd="10" destOrd="0" presId="urn:microsoft.com/office/officeart/2005/8/layout/target1"/>
    <dgm:cxn modelId="{D45F59DF-2EEF-4CA3-BE79-47303A9B9B6A}" type="presParOf" srcId="{3156E548-9BB8-46D0-B3C0-5F267354E015}" destId="{E7891B6E-81CF-44DD-80E7-261132098225}"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913D09-DA2A-438E-B2C0-79B21B33AB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7069952-94D2-4761-8FE0-153BD244E231}">
      <dgm:prSet phldrT="[Text]" custT="1"/>
      <dgm:spPr>
        <a:solidFill>
          <a:schemeClr val="accent6">
            <a:lumMod val="40000"/>
            <a:lumOff val="60000"/>
          </a:schemeClr>
        </a:solidFill>
        <a:ln>
          <a:solidFill>
            <a:srgbClr val="CC0099"/>
          </a:solidFill>
        </a:ln>
      </dgm:spPr>
      <dgm:t>
        <a:bodyPr/>
        <a:lstStyle/>
        <a:p>
          <a:r>
            <a:rPr lang="en-US" sz="2400" b="1" dirty="0" smtClean="0">
              <a:solidFill>
                <a:schemeClr val="tx1"/>
              </a:solidFill>
            </a:rPr>
            <a:t>Individual</a:t>
          </a:r>
          <a:endParaRPr lang="en-US" sz="2400" b="1" dirty="0">
            <a:solidFill>
              <a:schemeClr val="tx1"/>
            </a:solidFill>
          </a:endParaRPr>
        </a:p>
      </dgm:t>
    </dgm:pt>
    <dgm:pt modelId="{5B2C7790-B79F-4810-87C2-87BE67EB2084}" type="parTrans" cxnId="{79926F7F-4B51-460A-A1BB-BB9E45A8FA3D}">
      <dgm:prSet/>
      <dgm:spPr/>
      <dgm:t>
        <a:bodyPr/>
        <a:lstStyle/>
        <a:p>
          <a:endParaRPr lang="en-US"/>
        </a:p>
      </dgm:t>
    </dgm:pt>
    <dgm:pt modelId="{BCEDCA22-EDA9-49B2-AA43-337ACC631342}" type="sibTrans" cxnId="{79926F7F-4B51-460A-A1BB-BB9E45A8FA3D}">
      <dgm:prSet/>
      <dgm:spPr/>
      <dgm:t>
        <a:bodyPr/>
        <a:lstStyle/>
        <a:p>
          <a:endParaRPr lang="en-US"/>
        </a:p>
      </dgm:t>
    </dgm:pt>
    <dgm:pt modelId="{8DDD56D0-F227-4141-94F5-D3BFC8E5A707}">
      <dgm:prSet phldrT="[Text]" custT="1"/>
      <dgm:spPr>
        <a:solidFill>
          <a:schemeClr val="accent6">
            <a:lumMod val="40000"/>
            <a:lumOff val="60000"/>
          </a:schemeClr>
        </a:solidFill>
        <a:ln>
          <a:solidFill>
            <a:srgbClr val="CC0099"/>
          </a:solidFill>
        </a:ln>
      </dgm:spPr>
      <dgm:t>
        <a:bodyPr/>
        <a:lstStyle/>
        <a:p>
          <a:r>
            <a:rPr lang="en-US" sz="2800" b="1" dirty="0" smtClean="0">
              <a:solidFill>
                <a:schemeClr val="tx1"/>
              </a:solidFill>
            </a:rPr>
            <a:t>Learning Community</a:t>
          </a:r>
          <a:endParaRPr lang="en-US" sz="2800" b="1" dirty="0">
            <a:solidFill>
              <a:schemeClr val="tx1"/>
            </a:solidFill>
          </a:endParaRPr>
        </a:p>
      </dgm:t>
    </dgm:pt>
    <dgm:pt modelId="{5EED9012-50ED-47B5-8105-F9681D514D31}" type="parTrans" cxnId="{4DA7C91B-B207-4479-A40E-F61AF171E76D}">
      <dgm:prSet/>
      <dgm:spPr/>
      <dgm:t>
        <a:bodyPr/>
        <a:lstStyle/>
        <a:p>
          <a:endParaRPr lang="en-US"/>
        </a:p>
      </dgm:t>
    </dgm:pt>
    <dgm:pt modelId="{C1C0B162-6031-4FCA-B9DD-1C4B62143010}" type="sibTrans" cxnId="{4DA7C91B-B207-4479-A40E-F61AF171E76D}">
      <dgm:prSet/>
      <dgm:spPr/>
      <dgm:t>
        <a:bodyPr/>
        <a:lstStyle/>
        <a:p>
          <a:endParaRPr lang="en-US"/>
        </a:p>
      </dgm:t>
    </dgm:pt>
    <dgm:pt modelId="{A6943258-B2ED-4084-A5DA-9E01019030F7}">
      <dgm:prSet phldrT="[Text]" custT="1"/>
      <dgm:spPr>
        <a:solidFill>
          <a:srgbClr val="FFCC99"/>
        </a:solidFill>
        <a:ln>
          <a:solidFill>
            <a:srgbClr val="CC0099"/>
          </a:solidFill>
        </a:ln>
      </dgm:spPr>
      <dgm:t>
        <a:bodyPr/>
        <a:lstStyle/>
        <a:p>
          <a:r>
            <a:rPr lang="en-US" sz="2400" b="1" dirty="0" smtClean="0">
              <a:ln>
                <a:noFill/>
              </a:ln>
              <a:solidFill>
                <a:schemeClr val="accent6">
                  <a:lumMod val="75000"/>
                </a:schemeClr>
              </a:solidFill>
            </a:rPr>
            <a:t>HP </a:t>
          </a:r>
        </a:p>
        <a:p>
          <a:r>
            <a:rPr lang="en-US" sz="2400" b="1" dirty="0" smtClean="0">
              <a:ln>
                <a:noFill/>
              </a:ln>
              <a:solidFill>
                <a:schemeClr val="accent6">
                  <a:lumMod val="75000"/>
                </a:schemeClr>
              </a:solidFill>
            </a:rPr>
            <a:t>Hive</a:t>
          </a:r>
          <a:endParaRPr lang="en-US" sz="2400" b="1" dirty="0">
            <a:ln>
              <a:noFill/>
            </a:ln>
            <a:solidFill>
              <a:schemeClr val="accent6">
                <a:lumMod val="75000"/>
              </a:schemeClr>
            </a:solidFill>
          </a:endParaRPr>
        </a:p>
      </dgm:t>
    </dgm:pt>
    <dgm:pt modelId="{AD94A056-A289-4079-A553-6A85351D1AA1}" type="parTrans" cxnId="{04369D9D-A2FC-4E95-9578-DAD26F9606F5}">
      <dgm:prSet/>
      <dgm:spPr/>
      <dgm:t>
        <a:bodyPr/>
        <a:lstStyle/>
        <a:p>
          <a:endParaRPr lang="en-US"/>
        </a:p>
      </dgm:t>
    </dgm:pt>
    <dgm:pt modelId="{C51C18AD-CE93-4417-A35C-77DDC02AFEA2}" type="sibTrans" cxnId="{04369D9D-A2FC-4E95-9578-DAD26F9606F5}">
      <dgm:prSet/>
      <dgm:spPr/>
      <dgm:t>
        <a:bodyPr/>
        <a:lstStyle/>
        <a:p>
          <a:endParaRPr lang="en-US"/>
        </a:p>
      </dgm:t>
    </dgm:pt>
    <dgm:pt modelId="{04C73E3B-2F1E-4EDE-9709-638F66C3C872}">
      <dgm:prSet phldrT="[Text]" custT="1"/>
      <dgm:spPr>
        <a:solidFill>
          <a:srgbClr val="FFCC99"/>
        </a:solidFill>
        <a:ln>
          <a:solidFill>
            <a:srgbClr val="CC0099"/>
          </a:solidFill>
        </a:ln>
      </dgm:spPr>
      <dgm:t>
        <a:bodyPr/>
        <a:lstStyle/>
        <a:p>
          <a:r>
            <a:rPr lang="en-US" sz="3500" b="1" dirty="0" smtClean="0">
              <a:solidFill>
                <a:srgbClr val="C00000"/>
              </a:solidFill>
            </a:rPr>
            <a:t> </a:t>
          </a:r>
          <a:r>
            <a:rPr lang="en-US" sz="2400" b="1" dirty="0" err="1" smtClean="0">
              <a:solidFill>
                <a:schemeClr val="accent6">
                  <a:lumMod val="75000"/>
                </a:schemeClr>
              </a:solidFill>
            </a:rPr>
            <a:t>BUZzzz</a:t>
          </a:r>
          <a:r>
            <a:rPr lang="en-US" sz="2400" b="1" dirty="0" smtClean="0">
              <a:solidFill>
                <a:schemeClr val="accent6">
                  <a:lumMod val="75000"/>
                </a:schemeClr>
              </a:solidFill>
            </a:rPr>
            <a:t> Tickets</a:t>
          </a:r>
        </a:p>
      </dgm:t>
    </dgm:pt>
    <dgm:pt modelId="{8DE865DB-FE83-4FB1-AE2E-EFB1C4380CD7}" type="parTrans" cxnId="{1CEF3BAE-F31F-410C-8882-505989B7762F}">
      <dgm:prSet/>
      <dgm:spPr/>
      <dgm:t>
        <a:bodyPr/>
        <a:lstStyle/>
        <a:p>
          <a:endParaRPr lang="en-US"/>
        </a:p>
      </dgm:t>
    </dgm:pt>
    <dgm:pt modelId="{AD89ADD1-43D4-4EE2-A7B6-2BB3E653054C}" type="sibTrans" cxnId="{1CEF3BAE-F31F-410C-8882-505989B7762F}">
      <dgm:prSet/>
      <dgm:spPr/>
      <dgm:t>
        <a:bodyPr/>
        <a:lstStyle/>
        <a:p>
          <a:endParaRPr lang="en-US"/>
        </a:p>
      </dgm:t>
    </dgm:pt>
    <dgm:pt modelId="{4722863A-2868-4CFF-BBE0-F4B4362CAA5F}">
      <dgm:prSet phldrT="[Text]" custT="1"/>
      <dgm:spPr>
        <a:solidFill>
          <a:srgbClr val="FFCC99"/>
        </a:solidFill>
        <a:ln>
          <a:solidFill>
            <a:srgbClr val="CC0099"/>
          </a:solidFill>
        </a:ln>
      </dgm:spPr>
      <dgm:t>
        <a:bodyPr/>
        <a:lstStyle/>
        <a:p>
          <a:r>
            <a:rPr lang="en-US" sz="2400" b="1" dirty="0" smtClean="0">
              <a:ln>
                <a:noFill/>
              </a:ln>
              <a:solidFill>
                <a:schemeClr val="accent6">
                  <a:lumMod val="75000"/>
                </a:schemeClr>
              </a:solidFill>
            </a:rPr>
            <a:t>Team</a:t>
          </a:r>
        </a:p>
        <a:p>
          <a:r>
            <a:rPr lang="en-US" sz="2400" b="1" dirty="0" smtClean="0">
              <a:ln>
                <a:noFill/>
              </a:ln>
              <a:solidFill>
                <a:schemeClr val="accent6">
                  <a:lumMod val="75000"/>
                </a:schemeClr>
              </a:solidFill>
            </a:rPr>
            <a:t>Scoreboard</a:t>
          </a:r>
        </a:p>
      </dgm:t>
    </dgm:pt>
    <dgm:pt modelId="{CD2860ED-C75B-4D7A-985F-AE80C8EED274}" type="sibTrans" cxnId="{36B303BB-D281-468F-B493-ED2C0DB2FFE1}">
      <dgm:prSet/>
      <dgm:spPr/>
      <dgm:t>
        <a:bodyPr/>
        <a:lstStyle/>
        <a:p>
          <a:endParaRPr lang="en-US"/>
        </a:p>
      </dgm:t>
    </dgm:pt>
    <dgm:pt modelId="{377C28D6-F017-49EF-BB01-E49485085ACD}" type="parTrans" cxnId="{36B303BB-D281-468F-B493-ED2C0DB2FFE1}">
      <dgm:prSet/>
      <dgm:spPr/>
      <dgm:t>
        <a:bodyPr/>
        <a:lstStyle/>
        <a:p>
          <a:endParaRPr lang="en-US"/>
        </a:p>
      </dgm:t>
    </dgm:pt>
    <dgm:pt modelId="{1327D169-F0E6-4CEE-91E7-133575FC1007}">
      <dgm:prSet phldrT="[Text]" custT="1"/>
      <dgm:spPr>
        <a:solidFill>
          <a:schemeClr val="accent6">
            <a:lumMod val="40000"/>
            <a:lumOff val="60000"/>
          </a:schemeClr>
        </a:solidFill>
        <a:ln>
          <a:solidFill>
            <a:srgbClr val="CC0099"/>
          </a:solidFill>
        </a:ln>
      </dgm:spPr>
      <dgm:t>
        <a:bodyPr/>
        <a:lstStyle/>
        <a:p>
          <a:r>
            <a:rPr lang="en-US" sz="3400" b="1" dirty="0" smtClean="0">
              <a:ln>
                <a:noFill/>
              </a:ln>
              <a:solidFill>
                <a:srgbClr val="0033CC"/>
              </a:solidFill>
            </a:rPr>
            <a:t> </a:t>
          </a:r>
          <a:r>
            <a:rPr lang="en-US" sz="2400" b="1" dirty="0" smtClean="0">
              <a:ln>
                <a:noFill/>
              </a:ln>
              <a:solidFill>
                <a:schemeClr val="tx1"/>
              </a:solidFill>
            </a:rPr>
            <a:t>Power Partners/ Learning Teams</a:t>
          </a:r>
          <a:endParaRPr lang="en-US" sz="2400" b="1" dirty="0">
            <a:ln>
              <a:noFill/>
            </a:ln>
            <a:solidFill>
              <a:schemeClr val="tx1"/>
            </a:solidFill>
          </a:endParaRPr>
        </a:p>
      </dgm:t>
    </dgm:pt>
    <dgm:pt modelId="{5A070E9C-C18E-4FF7-8B96-3685F82BF019}" type="sibTrans" cxnId="{566197AA-7270-44FF-B4F7-5A1F9FDB3EA8}">
      <dgm:prSet/>
      <dgm:spPr/>
      <dgm:t>
        <a:bodyPr/>
        <a:lstStyle/>
        <a:p>
          <a:endParaRPr lang="en-US"/>
        </a:p>
      </dgm:t>
    </dgm:pt>
    <dgm:pt modelId="{14337EF2-1344-416C-9626-5D2424829B8D}" type="parTrans" cxnId="{566197AA-7270-44FF-B4F7-5A1F9FDB3EA8}">
      <dgm:prSet/>
      <dgm:spPr/>
      <dgm:t>
        <a:bodyPr/>
        <a:lstStyle/>
        <a:p>
          <a:endParaRPr lang="en-US"/>
        </a:p>
      </dgm:t>
    </dgm:pt>
    <dgm:pt modelId="{7DD8BFC1-2465-48D2-8E76-9754EF48E649}" type="pres">
      <dgm:prSet presAssocID="{8D913D09-DA2A-438E-B2C0-79B21B33ABC6}" presName="theList" presStyleCnt="0">
        <dgm:presLayoutVars>
          <dgm:dir/>
          <dgm:animLvl val="lvl"/>
          <dgm:resizeHandles val="exact"/>
        </dgm:presLayoutVars>
      </dgm:prSet>
      <dgm:spPr/>
      <dgm:t>
        <a:bodyPr/>
        <a:lstStyle/>
        <a:p>
          <a:endParaRPr lang="en-US"/>
        </a:p>
      </dgm:t>
    </dgm:pt>
    <dgm:pt modelId="{A42FFF72-52D4-4B96-8E30-8B047B34FF59}" type="pres">
      <dgm:prSet presAssocID="{8DDD56D0-F227-4141-94F5-D3BFC8E5A707}" presName="compNode" presStyleCnt="0"/>
      <dgm:spPr/>
    </dgm:pt>
    <dgm:pt modelId="{6D4DBD49-1AFB-4956-B8C3-DBF6D0E4F0A6}" type="pres">
      <dgm:prSet presAssocID="{8DDD56D0-F227-4141-94F5-D3BFC8E5A707}" presName="aNode" presStyleLbl="bgShp" presStyleIdx="0" presStyleCnt="3"/>
      <dgm:spPr/>
      <dgm:t>
        <a:bodyPr/>
        <a:lstStyle/>
        <a:p>
          <a:endParaRPr lang="en-US"/>
        </a:p>
      </dgm:t>
    </dgm:pt>
    <dgm:pt modelId="{782FA2D5-82D7-4B6E-A4AB-C14661CB0AFD}" type="pres">
      <dgm:prSet presAssocID="{8DDD56D0-F227-4141-94F5-D3BFC8E5A707}" presName="textNode" presStyleLbl="bgShp" presStyleIdx="0" presStyleCnt="3"/>
      <dgm:spPr/>
      <dgm:t>
        <a:bodyPr/>
        <a:lstStyle/>
        <a:p>
          <a:endParaRPr lang="en-US"/>
        </a:p>
      </dgm:t>
    </dgm:pt>
    <dgm:pt modelId="{74D27B0F-A894-4451-A384-8916D3BCF2C8}" type="pres">
      <dgm:prSet presAssocID="{8DDD56D0-F227-4141-94F5-D3BFC8E5A707}" presName="compChildNode" presStyleCnt="0"/>
      <dgm:spPr/>
    </dgm:pt>
    <dgm:pt modelId="{3B2A3D37-579F-4302-BB9B-3F24A38DC2A4}" type="pres">
      <dgm:prSet presAssocID="{8DDD56D0-F227-4141-94F5-D3BFC8E5A707}" presName="theInnerList" presStyleCnt="0"/>
      <dgm:spPr/>
    </dgm:pt>
    <dgm:pt modelId="{C4D21EC6-EBBB-4DFA-B6EE-D29C01358F1E}" type="pres">
      <dgm:prSet presAssocID="{A6943258-B2ED-4084-A5DA-9E01019030F7}" presName="childNode" presStyleLbl="node1" presStyleIdx="0" presStyleCnt="3" custLinFactNeighborX="-1045" custLinFactNeighborY="-3004">
        <dgm:presLayoutVars>
          <dgm:bulletEnabled val="1"/>
        </dgm:presLayoutVars>
      </dgm:prSet>
      <dgm:spPr/>
      <dgm:t>
        <a:bodyPr/>
        <a:lstStyle/>
        <a:p>
          <a:endParaRPr lang="en-US"/>
        </a:p>
      </dgm:t>
    </dgm:pt>
    <dgm:pt modelId="{22540F15-DCA5-4BC2-B1A3-01201B003B5B}" type="pres">
      <dgm:prSet presAssocID="{8DDD56D0-F227-4141-94F5-D3BFC8E5A707}" presName="aSpace" presStyleCnt="0"/>
      <dgm:spPr/>
    </dgm:pt>
    <dgm:pt modelId="{7A1F826E-5C97-47E2-98B1-F4417D1246B2}" type="pres">
      <dgm:prSet presAssocID="{1327D169-F0E6-4CEE-91E7-133575FC1007}" presName="compNode" presStyleCnt="0"/>
      <dgm:spPr/>
    </dgm:pt>
    <dgm:pt modelId="{092F9028-3012-4E2D-8C8A-5DDA6BC91BC7}" type="pres">
      <dgm:prSet presAssocID="{1327D169-F0E6-4CEE-91E7-133575FC1007}" presName="aNode" presStyleLbl="bgShp" presStyleIdx="1" presStyleCnt="3" custScaleX="115113"/>
      <dgm:spPr/>
      <dgm:t>
        <a:bodyPr/>
        <a:lstStyle/>
        <a:p>
          <a:endParaRPr lang="en-US"/>
        </a:p>
      </dgm:t>
    </dgm:pt>
    <dgm:pt modelId="{78C290A5-B6B5-42E5-B5D0-B5F62DD16FC0}" type="pres">
      <dgm:prSet presAssocID="{1327D169-F0E6-4CEE-91E7-133575FC1007}" presName="textNode" presStyleLbl="bgShp" presStyleIdx="1" presStyleCnt="3"/>
      <dgm:spPr/>
      <dgm:t>
        <a:bodyPr/>
        <a:lstStyle/>
        <a:p>
          <a:endParaRPr lang="en-US"/>
        </a:p>
      </dgm:t>
    </dgm:pt>
    <dgm:pt modelId="{0AE90914-EDCD-46C8-B888-39D8279FB401}" type="pres">
      <dgm:prSet presAssocID="{1327D169-F0E6-4CEE-91E7-133575FC1007}" presName="compChildNode" presStyleCnt="0"/>
      <dgm:spPr/>
    </dgm:pt>
    <dgm:pt modelId="{31EBDFC9-1253-497A-9334-3CA56F530ED8}" type="pres">
      <dgm:prSet presAssocID="{1327D169-F0E6-4CEE-91E7-133575FC1007}" presName="theInnerList" presStyleCnt="0"/>
      <dgm:spPr/>
    </dgm:pt>
    <dgm:pt modelId="{8AE5D95A-4543-4451-8E2A-A1A7A07B063E}" type="pres">
      <dgm:prSet presAssocID="{4722863A-2868-4CFF-BBE0-F4B4362CAA5F}" presName="childNode" presStyleLbl="node1" presStyleIdx="1" presStyleCnt="3" custScaleX="107915" custLinFactNeighborX="2363">
        <dgm:presLayoutVars>
          <dgm:bulletEnabled val="1"/>
        </dgm:presLayoutVars>
      </dgm:prSet>
      <dgm:spPr/>
      <dgm:t>
        <a:bodyPr/>
        <a:lstStyle/>
        <a:p>
          <a:endParaRPr lang="en-US"/>
        </a:p>
      </dgm:t>
    </dgm:pt>
    <dgm:pt modelId="{0998637D-D9FD-490A-B3A2-77FC85A242FC}" type="pres">
      <dgm:prSet presAssocID="{1327D169-F0E6-4CEE-91E7-133575FC1007}" presName="aSpace" presStyleCnt="0"/>
      <dgm:spPr/>
    </dgm:pt>
    <dgm:pt modelId="{D9BE7A58-E3E5-41C6-A8E9-7D3399E2F1C9}" type="pres">
      <dgm:prSet presAssocID="{77069952-94D2-4761-8FE0-153BD244E231}" presName="compNode" presStyleCnt="0"/>
      <dgm:spPr/>
    </dgm:pt>
    <dgm:pt modelId="{85E2E7D5-7581-420D-B56D-680462D7E468}" type="pres">
      <dgm:prSet presAssocID="{77069952-94D2-4761-8FE0-153BD244E231}" presName="aNode" presStyleLbl="bgShp" presStyleIdx="2" presStyleCnt="3" custLinFactNeighborX="403"/>
      <dgm:spPr/>
      <dgm:t>
        <a:bodyPr/>
        <a:lstStyle/>
        <a:p>
          <a:endParaRPr lang="en-US"/>
        </a:p>
      </dgm:t>
    </dgm:pt>
    <dgm:pt modelId="{61D78180-0287-4438-85B4-A7E93A0B172A}" type="pres">
      <dgm:prSet presAssocID="{77069952-94D2-4761-8FE0-153BD244E231}" presName="textNode" presStyleLbl="bgShp" presStyleIdx="2" presStyleCnt="3"/>
      <dgm:spPr/>
      <dgm:t>
        <a:bodyPr/>
        <a:lstStyle/>
        <a:p>
          <a:endParaRPr lang="en-US"/>
        </a:p>
      </dgm:t>
    </dgm:pt>
    <dgm:pt modelId="{C8D2FA9A-67DB-405A-9B1B-22452AB9C143}" type="pres">
      <dgm:prSet presAssocID="{77069952-94D2-4761-8FE0-153BD244E231}" presName="compChildNode" presStyleCnt="0"/>
      <dgm:spPr/>
    </dgm:pt>
    <dgm:pt modelId="{3D0FFAA7-D2FD-4C24-890A-39064DD1895D}" type="pres">
      <dgm:prSet presAssocID="{77069952-94D2-4761-8FE0-153BD244E231}" presName="theInnerList" presStyleCnt="0"/>
      <dgm:spPr/>
    </dgm:pt>
    <dgm:pt modelId="{67CE8001-6072-47F1-B975-8C62114D1497}" type="pres">
      <dgm:prSet presAssocID="{04C73E3B-2F1E-4EDE-9709-638F66C3C872}" presName="childNode" presStyleLbl="node1" presStyleIdx="2" presStyleCnt="3">
        <dgm:presLayoutVars>
          <dgm:bulletEnabled val="1"/>
        </dgm:presLayoutVars>
      </dgm:prSet>
      <dgm:spPr/>
      <dgm:t>
        <a:bodyPr/>
        <a:lstStyle/>
        <a:p>
          <a:endParaRPr lang="en-US"/>
        </a:p>
      </dgm:t>
    </dgm:pt>
  </dgm:ptLst>
  <dgm:cxnLst>
    <dgm:cxn modelId="{F5C4FE5D-F4EF-4F34-A6B9-547B7DD94B38}" type="presOf" srcId="{8D913D09-DA2A-438E-B2C0-79B21B33ABC6}" destId="{7DD8BFC1-2465-48D2-8E76-9754EF48E649}" srcOrd="0" destOrd="0" presId="urn:microsoft.com/office/officeart/2005/8/layout/lProcess2"/>
    <dgm:cxn modelId="{A35A3011-1F54-45F8-9A7A-BD96BA678D85}" type="presOf" srcId="{1327D169-F0E6-4CEE-91E7-133575FC1007}" destId="{092F9028-3012-4E2D-8C8A-5DDA6BC91BC7}" srcOrd="0" destOrd="0" presId="urn:microsoft.com/office/officeart/2005/8/layout/lProcess2"/>
    <dgm:cxn modelId="{1CEF3BAE-F31F-410C-8882-505989B7762F}" srcId="{77069952-94D2-4761-8FE0-153BD244E231}" destId="{04C73E3B-2F1E-4EDE-9709-638F66C3C872}" srcOrd="0" destOrd="0" parTransId="{8DE865DB-FE83-4FB1-AE2E-EFB1C4380CD7}" sibTransId="{AD89ADD1-43D4-4EE2-A7B6-2BB3E653054C}"/>
    <dgm:cxn modelId="{4DA7C91B-B207-4479-A40E-F61AF171E76D}" srcId="{8D913D09-DA2A-438E-B2C0-79B21B33ABC6}" destId="{8DDD56D0-F227-4141-94F5-D3BFC8E5A707}" srcOrd="0" destOrd="0" parTransId="{5EED9012-50ED-47B5-8105-F9681D514D31}" sibTransId="{C1C0B162-6031-4FCA-B9DD-1C4B62143010}"/>
    <dgm:cxn modelId="{0D2D6E4F-8172-4C84-BEB9-8286185FF7A5}" type="presOf" srcId="{4722863A-2868-4CFF-BBE0-F4B4362CAA5F}" destId="{8AE5D95A-4543-4451-8E2A-A1A7A07B063E}" srcOrd="0" destOrd="0" presId="urn:microsoft.com/office/officeart/2005/8/layout/lProcess2"/>
    <dgm:cxn modelId="{C8F2E423-8701-4DC2-A2D5-C10B7F7C0AFE}" type="presOf" srcId="{77069952-94D2-4761-8FE0-153BD244E231}" destId="{61D78180-0287-4438-85B4-A7E93A0B172A}" srcOrd="1" destOrd="0" presId="urn:microsoft.com/office/officeart/2005/8/layout/lProcess2"/>
    <dgm:cxn modelId="{C6A2C513-E135-4E9C-ACC4-AB735AF75153}" type="presOf" srcId="{A6943258-B2ED-4084-A5DA-9E01019030F7}" destId="{C4D21EC6-EBBB-4DFA-B6EE-D29C01358F1E}" srcOrd="0" destOrd="0" presId="urn:microsoft.com/office/officeart/2005/8/layout/lProcess2"/>
    <dgm:cxn modelId="{04369D9D-A2FC-4E95-9578-DAD26F9606F5}" srcId="{8DDD56D0-F227-4141-94F5-D3BFC8E5A707}" destId="{A6943258-B2ED-4084-A5DA-9E01019030F7}" srcOrd="0" destOrd="0" parTransId="{AD94A056-A289-4079-A553-6A85351D1AA1}" sibTransId="{C51C18AD-CE93-4417-A35C-77DDC02AFEA2}"/>
    <dgm:cxn modelId="{7F1C6086-393B-44C5-BC93-47B6F688E0B9}" type="presOf" srcId="{8DDD56D0-F227-4141-94F5-D3BFC8E5A707}" destId="{6D4DBD49-1AFB-4956-B8C3-DBF6D0E4F0A6}" srcOrd="0" destOrd="0" presId="urn:microsoft.com/office/officeart/2005/8/layout/lProcess2"/>
    <dgm:cxn modelId="{29D85CED-0A49-408B-8D6A-A02789F824AC}" type="presOf" srcId="{8DDD56D0-F227-4141-94F5-D3BFC8E5A707}" destId="{782FA2D5-82D7-4B6E-A4AB-C14661CB0AFD}" srcOrd="1" destOrd="0" presId="urn:microsoft.com/office/officeart/2005/8/layout/lProcess2"/>
    <dgm:cxn modelId="{456396BA-28C8-4D89-B821-F60BA30DD981}" type="presOf" srcId="{77069952-94D2-4761-8FE0-153BD244E231}" destId="{85E2E7D5-7581-420D-B56D-680462D7E468}" srcOrd="0" destOrd="0" presId="urn:microsoft.com/office/officeart/2005/8/layout/lProcess2"/>
    <dgm:cxn modelId="{D90C967F-D999-482C-906E-8E273AC16ACD}" type="presOf" srcId="{04C73E3B-2F1E-4EDE-9709-638F66C3C872}" destId="{67CE8001-6072-47F1-B975-8C62114D1497}" srcOrd="0" destOrd="0" presId="urn:microsoft.com/office/officeart/2005/8/layout/lProcess2"/>
    <dgm:cxn modelId="{36B303BB-D281-468F-B493-ED2C0DB2FFE1}" srcId="{1327D169-F0E6-4CEE-91E7-133575FC1007}" destId="{4722863A-2868-4CFF-BBE0-F4B4362CAA5F}" srcOrd="0" destOrd="0" parTransId="{377C28D6-F017-49EF-BB01-E49485085ACD}" sibTransId="{CD2860ED-C75B-4D7A-985F-AE80C8EED274}"/>
    <dgm:cxn modelId="{79926F7F-4B51-460A-A1BB-BB9E45A8FA3D}" srcId="{8D913D09-DA2A-438E-B2C0-79B21B33ABC6}" destId="{77069952-94D2-4761-8FE0-153BD244E231}" srcOrd="2" destOrd="0" parTransId="{5B2C7790-B79F-4810-87C2-87BE67EB2084}" sibTransId="{BCEDCA22-EDA9-49B2-AA43-337ACC631342}"/>
    <dgm:cxn modelId="{E4497682-36DE-483E-A223-B9BA1B4F3999}" type="presOf" srcId="{1327D169-F0E6-4CEE-91E7-133575FC1007}" destId="{78C290A5-B6B5-42E5-B5D0-B5F62DD16FC0}" srcOrd="1" destOrd="0" presId="urn:microsoft.com/office/officeart/2005/8/layout/lProcess2"/>
    <dgm:cxn modelId="{566197AA-7270-44FF-B4F7-5A1F9FDB3EA8}" srcId="{8D913D09-DA2A-438E-B2C0-79B21B33ABC6}" destId="{1327D169-F0E6-4CEE-91E7-133575FC1007}" srcOrd="1" destOrd="0" parTransId="{14337EF2-1344-416C-9626-5D2424829B8D}" sibTransId="{5A070E9C-C18E-4FF7-8B96-3685F82BF019}"/>
    <dgm:cxn modelId="{0D027A83-0200-4D12-81A0-88B7006F1A32}" type="presParOf" srcId="{7DD8BFC1-2465-48D2-8E76-9754EF48E649}" destId="{A42FFF72-52D4-4B96-8E30-8B047B34FF59}" srcOrd="0" destOrd="0" presId="urn:microsoft.com/office/officeart/2005/8/layout/lProcess2"/>
    <dgm:cxn modelId="{36D32BAA-16CD-4DB8-B0BF-0C55B21969C2}" type="presParOf" srcId="{A42FFF72-52D4-4B96-8E30-8B047B34FF59}" destId="{6D4DBD49-1AFB-4956-B8C3-DBF6D0E4F0A6}" srcOrd="0" destOrd="0" presId="urn:microsoft.com/office/officeart/2005/8/layout/lProcess2"/>
    <dgm:cxn modelId="{72F31CA4-3660-489F-9A7E-9F4E5580BF72}" type="presParOf" srcId="{A42FFF72-52D4-4B96-8E30-8B047B34FF59}" destId="{782FA2D5-82D7-4B6E-A4AB-C14661CB0AFD}" srcOrd="1" destOrd="0" presId="urn:microsoft.com/office/officeart/2005/8/layout/lProcess2"/>
    <dgm:cxn modelId="{39CAC2A8-1CCA-440E-B629-5420C294409B}" type="presParOf" srcId="{A42FFF72-52D4-4B96-8E30-8B047B34FF59}" destId="{74D27B0F-A894-4451-A384-8916D3BCF2C8}" srcOrd="2" destOrd="0" presId="urn:microsoft.com/office/officeart/2005/8/layout/lProcess2"/>
    <dgm:cxn modelId="{AF6A6161-FF02-4AA7-9E05-C5F55F225D89}" type="presParOf" srcId="{74D27B0F-A894-4451-A384-8916D3BCF2C8}" destId="{3B2A3D37-579F-4302-BB9B-3F24A38DC2A4}" srcOrd="0" destOrd="0" presId="urn:microsoft.com/office/officeart/2005/8/layout/lProcess2"/>
    <dgm:cxn modelId="{7F6AA258-8551-402B-B044-43E4A96B1B3C}" type="presParOf" srcId="{3B2A3D37-579F-4302-BB9B-3F24A38DC2A4}" destId="{C4D21EC6-EBBB-4DFA-B6EE-D29C01358F1E}" srcOrd="0" destOrd="0" presId="urn:microsoft.com/office/officeart/2005/8/layout/lProcess2"/>
    <dgm:cxn modelId="{8E40C3D1-923C-4304-9C91-4CC06F174E83}" type="presParOf" srcId="{7DD8BFC1-2465-48D2-8E76-9754EF48E649}" destId="{22540F15-DCA5-4BC2-B1A3-01201B003B5B}" srcOrd="1" destOrd="0" presId="urn:microsoft.com/office/officeart/2005/8/layout/lProcess2"/>
    <dgm:cxn modelId="{52207954-4E3E-455B-BF47-75BF6A6705C5}" type="presParOf" srcId="{7DD8BFC1-2465-48D2-8E76-9754EF48E649}" destId="{7A1F826E-5C97-47E2-98B1-F4417D1246B2}" srcOrd="2" destOrd="0" presId="urn:microsoft.com/office/officeart/2005/8/layout/lProcess2"/>
    <dgm:cxn modelId="{B1307E2E-F622-4B1D-8440-65C7AFC770DC}" type="presParOf" srcId="{7A1F826E-5C97-47E2-98B1-F4417D1246B2}" destId="{092F9028-3012-4E2D-8C8A-5DDA6BC91BC7}" srcOrd="0" destOrd="0" presId="urn:microsoft.com/office/officeart/2005/8/layout/lProcess2"/>
    <dgm:cxn modelId="{0433E83F-5C6F-4F33-8F22-4EDD2E0D0BAD}" type="presParOf" srcId="{7A1F826E-5C97-47E2-98B1-F4417D1246B2}" destId="{78C290A5-B6B5-42E5-B5D0-B5F62DD16FC0}" srcOrd="1" destOrd="0" presId="urn:microsoft.com/office/officeart/2005/8/layout/lProcess2"/>
    <dgm:cxn modelId="{BD557F16-5DCA-43E9-9774-D9E95C227CAC}" type="presParOf" srcId="{7A1F826E-5C97-47E2-98B1-F4417D1246B2}" destId="{0AE90914-EDCD-46C8-B888-39D8279FB401}" srcOrd="2" destOrd="0" presId="urn:microsoft.com/office/officeart/2005/8/layout/lProcess2"/>
    <dgm:cxn modelId="{BC6AB422-CC21-44E2-964E-BBD00257A7F8}" type="presParOf" srcId="{0AE90914-EDCD-46C8-B888-39D8279FB401}" destId="{31EBDFC9-1253-497A-9334-3CA56F530ED8}" srcOrd="0" destOrd="0" presId="urn:microsoft.com/office/officeart/2005/8/layout/lProcess2"/>
    <dgm:cxn modelId="{20440D33-BD87-4123-AC54-E75D2070BFC2}" type="presParOf" srcId="{31EBDFC9-1253-497A-9334-3CA56F530ED8}" destId="{8AE5D95A-4543-4451-8E2A-A1A7A07B063E}" srcOrd="0" destOrd="0" presId="urn:microsoft.com/office/officeart/2005/8/layout/lProcess2"/>
    <dgm:cxn modelId="{C8332E77-8981-4E85-AC52-4A085F178146}" type="presParOf" srcId="{7DD8BFC1-2465-48D2-8E76-9754EF48E649}" destId="{0998637D-D9FD-490A-B3A2-77FC85A242FC}" srcOrd="3" destOrd="0" presId="urn:microsoft.com/office/officeart/2005/8/layout/lProcess2"/>
    <dgm:cxn modelId="{AEBE675F-852C-45A3-9C04-2C9D82FB551C}" type="presParOf" srcId="{7DD8BFC1-2465-48D2-8E76-9754EF48E649}" destId="{D9BE7A58-E3E5-41C6-A8E9-7D3399E2F1C9}" srcOrd="4" destOrd="0" presId="urn:microsoft.com/office/officeart/2005/8/layout/lProcess2"/>
    <dgm:cxn modelId="{37D9CDE3-00ED-41F6-8CC2-CC6780042B79}" type="presParOf" srcId="{D9BE7A58-E3E5-41C6-A8E9-7D3399E2F1C9}" destId="{85E2E7D5-7581-420D-B56D-680462D7E468}" srcOrd="0" destOrd="0" presId="urn:microsoft.com/office/officeart/2005/8/layout/lProcess2"/>
    <dgm:cxn modelId="{41F27C16-3B25-458B-849F-1D93C75300FD}" type="presParOf" srcId="{D9BE7A58-E3E5-41C6-A8E9-7D3399E2F1C9}" destId="{61D78180-0287-4438-85B4-A7E93A0B172A}" srcOrd="1" destOrd="0" presId="urn:microsoft.com/office/officeart/2005/8/layout/lProcess2"/>
    <dgm:cxn modelId="{37AD63D5-0C29-43C0-9155-875B9D3983AE}" type="presParOf" srcId="{D9BE7A58-E3E5-41C6-A8E9-7D3399E2F1C9}" destId="{C8D2FA9A-67DB-405A-9B1B-22452AB9C143}" srcOrd="2" destOrd="0" presId="urn:microsoft.com/office/officeart/2005/8/layout/lProcess2"/>
    <dgm:cxn modelId="{73A2853A-507E-494F-8DA6-65332315957E}" type="presParOf" srcId="{C8D2FA9A-67DB-405A-9B1B-22452AB9C143}" destId="{3D0FFAA7-D2FD-4C24-890A-39064DD1895D}" srcOrd="0" destOrd="0" presId="urn:microsoft.com/office/officeart/2005/8/layout/lProcess2"/>
    <dgm:cxn modelId="{9A49CFF5-6272-4E91-A3BF-7D0D19B0ECF6}" type="presParOf" srcId="{3D0FFAA7-D2FD-4C24-890A-39064DD1895D}" destId="{67CE8001-6072-47F1-B975-8C62114D149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C23B48-1645-48F8-8F9C-0BFB648C2D2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8804D5A9-CED4-446C-8D75-BC210B741DDF}">
      <dgm:prSet phldrT="[Text]" custT="1"/>
      <dgm:spPr/>
      <dgm:t>
        <a:bodyPr/>
        <a:lstStyle/>
        <a:p>
          <a:pPr algn="l"/>
          <a:endParaRPr lang="en-US" sz="1400" b="1" dirty="0">
            <a:solidFill>
              <a:srgbClr val="CC0000"/>
            </a:solidFill>
          </a:endParaRPr>
        </a:p>
      </dgm:t>
    </dgm:pt>
    <dgm:pt modelId="{1ED0CC03-C240-49A4-B91F-3B8B4DFEE808}" type="parTrans" cxnId="{2BBBAAE6-BFAF-4A01-9441-61BFD5B5A834}">
      <dgm:prSet/>
      <dgm:spPr/>
      <dgm:t>
        <a:bodyPr/>
        <a:lstStyle/>
        <a:p>
          <a:endParaRPr lang="en-US"/>
        </a:p>
      </dgm:t>
    </dgm:pt>
    <dgm:pt modelId="{96A02085-B7FE-4C0C-ADEB-68EC0460F38A}" type="sibTrans" cxnId="{2BBBAAE6-BFAF-4A01-9441-61BFD5B5A83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18440653-5877-4A93-8C77-91CE338B20E0}">
      <dgm:prSet phldrT="[Text]" custT="1"/>
      <dgm:spPr/>
      <dgm:t>
        <a:bodyPr/>
        <a:lstStyle/>
        <a:p>
          <a:endParaRPr lang="en-US" sz="1400" b="1" dirty="0">
            <a:solidFill>
              <a:srgbClr val="CC0000"/>
            </a:solidFill>
          </a:endParaRPr>
        </a:p>
      </dgm:t>
    </dgm:pt>
    <dgm:pt modelId="{94DD678A-FC1E-42F6-9ADC-D3D4C2B07C95}" type="parTrans" cxnId="{403178E2-523B-464D-BAF4-B348CF9804DA}">
      <dgm:prSet/>
      <dgm:spPr/>
      <dgm:t>
        <a:bodyPr/>
        <a:lstStyle/>
        <a:p>
          <a:endParaRPr lang="en-US"/>
        </a:p>
      </dgm:t>
    </dgm:pt>
    <dgm:pt modelId="{3ECA8D72-62C7-4BA4-9E63-496F8DB81D82}" type="sibTrans" cxnId="{403178E2-523B-464D-BAF4-B348CF9804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860BE2D-3BBC-4EB1-93E2-E96FBE13AAF3}">
      <dgm:prSet phldrT="[Text]" custT="1"/>
      <dgm:spPr/>
      <dgm:t>
        <a:bodyPr/>
        <a:lstStyle/>
        <a:p>
          <a:endParaRPr lang="en-US" sz="1400" b="1" dirty="0">
            <a:solidFill>
              <a:srgbClr val="CC0000"/>
            </a:solidFill>
          </a:endParaRPr>
        </a:p>
      </dgm:t>
    </dgm:pt>
    <dgm:pt modelId="{C4203446-880F-430C-A34F-A8D764BCFA89}" type="parTrans" cxnId="{F9D1E098-E1B1-4207-8E6A-35DDDDDAA674}">
      <dgm:prSet/>
      <dgm:spPr/>
      <dgm:t>
        <a:bodyPr/>
        <a:lstStyle/>
        <a:p>
          <a:endParaRPr lang="en-US"/>
        </a:p>
      </dgm:t>
    </dgm:pt>
    <dgm:pt modelId="{C39A6BB5-E284-48BA-BD5F-52A5B5D5DDFB}" type="sibTrans" cxnId="{F9D1E098-E1B1-4207-8E6A-35DDDDDAA6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8C23107-8D73-42ED-A030-5E96585A7E27}">
      <dgm:prSet phldrT="[Text]" custT="1"/>
      <dgm:spPr/>
      <dgm:t>
        <a:bodyPr/>
        <a:lstStyle/>
        <a:p>
          <a:r>
            <a:rPr lang="en-US" sz="1400" b="1" dirty="0" smtClean="0">
              <a:solidFill>
                <a:srgbClr val="CC0000"/>
              </a:solidFill>
            </a:rPr>
            <a:t> </a:t>
          </a:r>
          <a:endParaRPr lang="en-US" sz="1400" b="1" dirty="0">
            <a:solidFill>
              <a:srgbClr val="CC0000"/>
            </a:solidFill>
          </a:endParaRPr>
        </a:p>
      </dgm:t>
    </dgm:pt>
    <dgm:pt modelId="{088ADB92-90F7-4597-A78E-6DD925CAFA9C}" type="parTrans" cxnId="{1F6FCBFF-8A2A-4DDD-81DF-4733B6059CB1}">
      <dgm:prSet/>
      <dgm:spPr/>
      <dgm:t>
        <a:bodyPr/>
        <a:lstStyle/>
        <a:p>
          <a:endParaRPr lang="en-US"/>
        </a:p>
      </dgm:t>
    </dgm:pt>
    <dgm:pt modelId="{29DE254A-B98C-4175-AA99-D004A53D9B66}" type="sibTrans" cxnId="{1F6FCBFF-8A2A-4DDD-81DF-4733B6059C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66B5549C-8104-4D4C-AFDC-8EC92DF316AA}">
      <dgm:prSet phldrT="[Text]" custT="1"/>
      <dgm:spPr/>
      <dgm:t>
        <a:bodyPr/>
        <a:lstStyle/>
        <a:p>
          <a:endParaRPr lang="en-US" sz="1400" b="1" dirty="0">
            <a:solidFill>
              <a:srgbClr val="CC0000"/>
            </a:solidFill>
          </a:endParaRPr>
        </a:p>
      </dgm:t>
    </dgm:pt>
    <dgm:pt modelId="{5D50B45B-774E-4686-9B24-F76ABA9948E4}" type="parTrans" cxnId="{C03DF502-7883-4B15-933F-59AC84830E1A}">
      <dgm:prSet/>
      <dgm:spPr/>
      <dgm:t>
        <a:bodyPr/>
        <a:lstStyle/>
        <a:p>
          <a:endParaRPr lang="en-US"/>
        </a:p>
      </dgm:t>
    </dgm:pt>
    <dgm:pt modelId="{D3977DF9-5548-499E-8B43-7F42DA6A6519}" type="sibTrans" cxnId="{C03DF502-7883-4B15-933F-59AC84830E1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6DC095FF-954E-4DF2-8852-EC61513EFD71}" type="pres">
      <dgm:prSet presAssocID="{22C23B48-1645-48F8-8F9C-0BFB648C2D21}" presName="Name0" presStyleCnt="0">
        <dgm:presLayoutVars>
          <dgm:chMax val="8"/>
          <dgm:chPref val="8"/>
          <dgm:dir/>
        </dgm:presLayoutVars>
      </dgm:prSet>
      <dgm:spPr/>
      <dgm:t>
        <a:bodyPr/>
        <a:lstStyle/>
        <a:p>
          <a:endParaRPr lang="en-US"/>
        </a:p>
      </dgm:t>
    </dgm:pt>
    <dgm:pt modelId="{B310B790-76A3-44B4-8B33-C52F104AA7F5}" type="pres">
      <dgm:prSet presAssocID="{8804D5A9-CED4-446C-8D75-BC210B741DDF}" presName="parent_text_1" presStyleLbl="revTx" presStyleIdx="0" presStyleCnt="5" custScaleX="130820" custLinFactNeighborX="-15778" custLinFactNeighborY="44702">
        <dgm:presLayoutVars>
          <dgm:chMax val="0"/>
          <dgm:chPref val="0"/>
          <dgm:bulletEnabled val="1"/>
        </dgm:presLayoutVars>
      </dgm:prSet>
      <dgm:spPr/>
      <dgm:t>
        <a:bodyPr/>
        <a:lstStyle/>
        <a:p>
          <a:endParaRPr lang="en-US"/>
        </a:p>
      </dgm:t>
    </dgm:pt>
    <dgm:pt modelId="{9B3E29C4-3F10-46DC-812F-5C44F92C4306}" type="pres">
      <dgm:prSet presAssocID="{8804D5A9-CED4-446C-8D75-BC210B741DDF}" presName="image_accent_1" presStyleCnt="0"/>
      <dgm:spPr/>
    </dgm:pt>
    <dgm:pt modelId="{E55933A3-A36D-44C5-AE70-7924E14E51B8}" type="pres">
      <dgm:prSet presAssocID="{8804D5A9-CED4-446C-8D75-BC210B741DDF}" presName="imageAccentRepeatNode" presStyleLbl="alignNode1" presStyleIdx="0" presStyleCnt="9"/>
      <dgm:spPr/>
    </dgm:pt>
    <dgm:pt modelId="{1149BA26-DE1B-41DB-8E53-7619CEECA3C6}" type="pres">
      <dgm:prSet presAssocID="{8804D5A9-CED4-446C-8D75-BC210B741DDF}" presName="accent_1" presStyleLbl="alignNode1" presStyleIdx="1" presStyleCnt="9"/>
      <dgm:spPr/>
    </dgm:pt>
    <dgm:pt modelId="{AE2D5479-5E7C-49E8-8D88-CDB5852898F9}" type="pres">
      <dgm:prSet presAssocID="{96A02085-B7FE-4C0C-ADEB-68EC0460F38A}" presName="image_1" presStyleCnt="0"/>
      <dgm:spPr/>
    </dgm:pt>
    <dgm:pt modelId="{41A8376A-95EF-41F1-B326-0689359BD2FC}" type="pres">
      <dgm:prSet presAssocID="{96A02085-B7FE-4C0C-ADEB-68EC0460F38A}" presName="imageRepeatNode" presStyleLbl="fgImgPlace1" presStyleIdx="0" presStyleCnt="5"/>
      <dgm:spPr/>
      <dgm:t>
        <a:bodyPr/>
        <a:lstStyle/>
        <a:p>
          <a:endParaRPr lang="en-US"/>
        </a:p>
      </dgm:t>
    </dgm:pt>
    <dgm:pt modelId="{D2A84DF7-3AF5-4A1F-9CB8-274343A6B0BF}" type="pres">
      <dgm:prSet presAssocID="{18440653-5877-4A93-8C77-91CE338B20E0}" presName="parent_text_2" presStyleLbl="revTx" presStyleIdx="1" presStyleCnt="5" custScaleX="136715" custLinFactNeighborX="14424" custLinFactNeighborY="-211">
        <dgm:presLayoutVars>
          <dgm:chMax val="0"/>
          <dgm:chPref val="0"/>
          <dgm:bulletEnabled val="1"/>
        </dgm:presLayoutVars>
      </dgm:prSet>
      <dgm:spPr/>
      <dgm:t>
        <a:bodyPr/>
        <a:lstStyle/>
        <a:p>
          <a:endParaRPr lang="en-US"/>
        </a:p>
      </dgm:t>
    </dgm:pt>
    <dgm:pt modelId="{1DCFFFFF-CD32-46C3-80CE-7DCCF3CD98F4}" type="pres">
      <dgm:prSet presAssocID="{18440653-5877-4A93-8C77-91CE338B20E0}" presName="image_accent_2" presStyleCnt="0"/>
      <dgm:spPr/>
    </dgm:pt>
    <dgm:pt modelId="{175A7E73-2B36-42B5-BC66-E2E831EB36EC}" type="pres">
      <dgm:prSet presAssocID="{18440653-5877-4A93-8C77-91CE338B20E0}" presName="imageAccentRepeatNode" presStyleLbl="alignNode1" presStyleIdx="2" presStyleCnt="9"/>
      <dgm:spPr/>
    </dgm:pt>
    <dgm:pt modelId="{6D1361D8-2371-4DC8-A540-1E9EBE2EC358}" type="pres">
      <dgm:prSet presAssocID="{3ECA8D72-62C7-4BA4-9E63-496F8DB81D82}" presName="image_2" presStyleCnt="0"/>
      <dgm:spPr/>
    </dgm:pt>
    <dgm:pt modelId="{2BC51877-2511-4EBC-829C-C1A623E9A99D}" type="pres">
      <dgm:prSet presAssocID="{3ECA8D72-62C7-4BA4-9E63-496F8DB81D82}" presName="imageRepeatNode" presStyleLbl="fgImgPlace1" presStyleIdx="1" presStyleCnt="5"/>
      <dgm:spPr/>
      <dgm:t>
        <a:bodyPr/>
        <a:lstStyle/>
        <a:p>
          <a:endParaRPr lang="en-US"/>
        </a:p>
      </dgm:t>
    </dgm:pt>
    <dgm:pt modelId="{2E92C60D-27B2-4666-BFAA-864595998036}" type="pres">
      <dgm:prSet presAssocID="{66B5549C-8104-4D4C-AFDC-8EC92DF316AA}" presName="image_accent_3" presStyleCnt="0"/>
      <dgm:spPr/>
    </dgm:pt>
    <dgm:pt modelId="{1E8D559F-870B-4313-84F3-55D003554CDE}" type="pres">
      <dgm:prSet presAssocID="{66B5549C-8104-4D4C-AFDC-8EC92DF316AA}" presName="imageAccentRepeatNode" presStyleLbl="alignNode1" presStyleIdx="3" presStyleCnt="9"/>
      <dgm:spPr/>
    </dgm:pt>
    <dgm:pt modelId="{89125F11-C2DC-40DF-B2B4-A49D9448D644}" type="pres">
      <dgm:prSet presAssocID="{66B5549C-8104-4D4C-AFDC-8EC92DF316AA}" presName="parent_text_3" presStyleLbl="revTx" presStyleIdx="2" presStyleCnt="5" custScaleX="137158" custLinFactNeighborX="15143" custLinFactNeighborY="3025">
        <dgm:presLayoutVars>
          <dgm:chMax val="0"/>
          <dgm:chPref val="0"/>
          <dgm:bulletEnabled val="1"/>
        </dgm:presLayoutVars>
      </dgm:prSet>
      <dgm:spPr/>
      <dgm:t>
        <a:bodyPr/>
        <a:lstStyle/>
        <a:p>
          <a:endParaRPr lang="en-US"/>
        </a:p>
      </dgm:t>
    </dgm:pt>
    <dgm:pt modelId="{E2D0C427-8737-43BC-B4AC-44F25B0CA773}" type="pres">
      <dgm:prSet presAssocID="{66B5549C-8104-4D4C-AFDC-8EC92DF316AA}" presName="accent_2" presStyleLbl="alignNode1" presStyleIdx="4" presStyleCnt="9"/>
      <dgm:spPr/>
    </dgm:pt>
    <dgm:pt modelId="{A80245F5-7A76-458F-B8D7-C45A0C821656}" type="pres">
      <dgm:prSet presAssocID="{66B5549C-8104-4D4C-AFDC-8EC92DF316AA}" presName="accent_3" presStyleLbl="alignNode1" presStyleIdx="5" presStyleCnt="9"/>
      <dgm:spPr/>
    </dgm:pt>
    <dgm:pt modelId="{7A7C5942-CD05-4370-A383-B58C8C33B3D1}" type="pres">
      <dgm:prSet presAssocID="{D3977DF9-5548-499E-8B43-7F42DA6A6519}" presName="image_3" presStyleCnt="0"/>
      <dgm:spPr/>
    </dgm:pt>
    <dgm:pt modelId="{0E2EDA64-A3C2-4DCB-AC63-00C28AC27DFF}" type="pres">
      <dgm:prSet presAssocID="{D3977DF9-5548-499E-8B43-7F42DA6A6519}" presName="imageRepeatNode" presStyleLbl="fgImgPlace1" presStyleIdx="2" presStyleCnt="5"/>
      <dgm:spPr/>
      <dgm:t>
        <a:bodyPr/>
        <a:lstStyle/>
        <a:p>
          <a:endParaRPr lang="en-US"/>
        </a:p>
      </dgm:t>
    </dgm:pt>
    <dgm:pt modelId="{7C87F947-B72F-4E8A-998C-09AF0D09884C}" type="pres">
      <dgm:prSet presAssocID="{A8C23107-8D73-42ED-A030-5E96585A7E27}" presName="image_accent_4" presStyleCnt="0"/>
      <dgm:spPr/>
    </dgm:pt>
    <dgm:pt modelId="{21B259DF-D34D-4FB3-9225-68C7ED930F2E}" type="pres">
      <dgm:prSet presAssocID="{A8C23107-8D73-42ED-A030-5E96585A7E27}" presName="imageAccentRepeatNode" presStyleLbl="alignNode1" presStyleIdx="6" presStyleCnt="9"/>
      <dgm:spPr/>
    </dgm:pt>
    <dgm:pt modelId="{3BB781FB-C374-4DEC-9B83-B52E73D7D231}" type="pres">
      <dgm:prSet presAssocID="{A8C23107-8D73-42ED-A030-5E96585A7E27}" presName="parent_text_4" presStyleLbl="revTx" presStyleIdx="3" presStyleCnt="5">
        <dgm:presLayoutVars>
          <dgm:chMax val="0"/>
          <dgm:chPref val="0"/>
          <dgm:bulletEnabled val="1"/>
        </dgm:presLayoutVars>
      </dgm:prSet>
      <dgm:spPr/>
      <dgm:t>
        <a:bodyPr/>
        <a:lstStyle/>
        <a:p>
          <a:endParaRPr lang="en-US"/>
        </a:p>
      </dgm:t>
    </dgm:pt>
    <dgm:pt modelId="{A4DEFA2A-20D5-4766-9360-CF576658147A}" type="pres">
      <dgm:prSet presAssocID="{A8C23107-8D73-42ED-A030-5E96585A7E27}" presName="accent_4" presStyleLbl="alignNode1" presStyleIdx="7" presStyleCnt="9"/>
      <dgm:spPr/>
    </dgm:pt>
    <dgm:pt modelId="{FAA1C61F-C6E4-41D7-8E8C-500F179241B0}" type="pres">
      <dgm:prSet presAssocID="{29DE254A-B98C-4175-AA99-D004A53D9B66}" presName="image_4" presStyleCnt="0"/>
      <dgm:spPr/>
    </dgm:pt>
    <dgm:pt modelId="{A5ED561E-4F2D-40D1-B640-0992697D26C7}" type="pres">
      <dgm:prSet presAssocID="{29DE254A-B98C-4175-AA99-D004A53D9B66}" presName="imageRepeatNode" presStyleLbl="fgImgPlace1" presStyleIdx="3" presStyleCnt="5" custLinFactNeighborX="-6594" custLinFactNeighborY="5545"/>
      <dgm:spPr/>
      <dgm:t>
        <a:bodyPr/>
        <a:lstStyle/>
        <a:p>
          <a:endParaRPr lang="en-US"/>
        </a:p>
      </dgm:t>
    </dgm:pt>
    <dgm:pt modelId="{3FAC6734-1705-4C42-AB14-2535107A8B2B}" type="pres">
      <dgm:prSet presAssocID="{E860BE2D-3BBC-4EB1-93E2-E96FBE13AAF3}" presName="image_accent_5" presStyleCnt="0"/>
      <dgm:spPr/>
    </dgm:pt>
    <dgm:pt modelId="{4E8B9A8D-962D-402D-A838-5744A1EE3CBB}" type="pres">
      <dgm:prSet presAssocID="{E860BE2D-3BBC-4EB1-93E2-E96FBE13AAF3}" presName="imageAccentRepeatNode" presStyleLbl="alignNode1" presStyleIdx="8" presStyleCnt="9"/>
      <dgm:spPr/>
    </dgm:pt>
    <dgm:pt modelId="{BC389D34-3EDF-448D-854E-E4ABDDD0650E}" type="pres">
      <dgm:prSet presAssocID="{E860BE2D-3BBC-4EB1-93E2-E96FBE13AAF3}" presName="parent_text_5" presStyleLbl="revTx" presStyleIdx="4" presStyleCnt="5" custLinFactNeighborX="-91" custLinFactNeighborY="16596">
        <dgm:presLayoutVars>
          <dgm:chMax val="0"/>
          <dgm:chPref val="0"/>
          <dgm:bulletEnabled val="1"/>
        </dgm:presLayoutVars>
      </dgm:prSet>
      <dgm:spPr/>
      <dgm:t>
        <a:bodyPr/>
        <a:lstStyle/>
        <a:p>
          <a:endParaRPr lang="en-US"/>
        </a:p>
      </dgm:t>
    </dgm:pt>
    <dgm:pt modelId="{ACD25217-DD2A-4601-B7FC-A292F7E79EC5}" type="pres">
      <dgm:prSet presAssocID="{C39A6BB5-E284-48BA-BD5F-52A5B5D5DDFB}" presName="image_5" presStyleCnt="0"/>
      <dgm:spPr/>
    </dgm:pt>
    <dgm:pt modelId="{901F7683-D163-434E-9A65-396919320C64}" type="pres">
      <dgm:prSet presAssocID="{C39A6BB5-E284-48BA-BD5F-52A5B5D5DDFB}" presName="imageRepeatNode" presStyleLbl="fgImgPlace1" presStyleIdx="4" presStyleCnt="5"/>
      <dgm:spPr/>
      <dgm:t>
        <a:bodyPr/>
        <a:lstStyle/>
        <a:p>
          <a:endParaRPr lang="en-US"/>
        </a:p>
      </dgm:t>
    </dgm:pt>
  </dgm:ptLst>
  <dgm:cxnLst>
    <dgm:cxn modelId="{ED7362AC-ECA3-4A2D-B93F-0E536F0016CE}" type="presOf" srcId="{22C23B48-1645-48F8-8F9C-0BFB648C2D21}" destId="{6DC095FF-954E-4DF2-8852-EC61513EFD71}" srcOrd="0" destOrd="0" presId="urn:microsoft.com/office/officeart/2008/layout/BubblePictureList"/>
    <dgm:cxn modelId="{403178E2-523B-464D-BAF4-B348CF9804DA}" srcId="{22C23B48-1645-48F8-8F9C-0BFB648C2D21}" destId="{18440653-5877-4A93-8C77-91CE338B20E0}" srcOrd="1" destOrd="0" parTransId="{94DD678A-FC1E-42F6-9ADC-D3D4C2B07C95}" sibTransId="{3ECA8D72-62C7-4BA4-9E63-496F8DB81D82}"/>
    <dgm:cxn modelId="{55FD3534-413A-4794-9FE8-DCF36E5D89B1}" type="presOf" srcId="{D3977DF9-5548-499E-8B43-7F42DA6A6519}" destId="{0E2EDA64-A3C2-4DCB-AC63-00C28AC27DFF}" srcOrd="0" destOrd="0" presId="urn:microsoft.com/office/officeart/2008/layout/BubblePictureList"/>
    <dgm:cxn modelId="{0BE46112-6051-4A1C-93BC-A8A70226F774}" type="presOf" srcId="{8804D5A9-CED4-446C-8D75-BC210B741DDF}" destId="{B310B790-76A3-44B4-8B33-C52F104AA7F5}" srcOrd="0" destOrd="0" presId="urn:microsoft.com/office/officeart/2008/layout/BubblePictureList"/>
    <dgm:cxn modelId="{61C53BBA-0015-474D-A00C-AAC04B987030}" type="presOf" srcId="{C39A6BB5-E284-48BA-BD5F-52A5B5D5DDFB}" destId="{901F7683-D163-434E-9A65-396919320C64}" srcOrd="0" destOrd="0" presId="urn:microsoft.com/office/officeart/2008/layout/BubblePictureList"/>
    <dgm:cxn modelId="{ED0B037F-6915-4DDB-8601-28177BCB1B4D}" type="presOf" srcId="{A8C23107-8D73-42ED-A030-5E96585A7E27}" destId="{3BB781FB-C374-4DEC-9B83-B52E73D7D231}" srcOrd="0" destOrd="0" presId="urn:microsoft.com/office/officeart/2008/layout/BubblePictureList"/>
    <dgm:cxn modelId="{C03DF502-7883-4B15-933F-59AC84830E1A}" srcId="{22C23B48-1645-48F8-8F9C-0BFB648C2D21}" destId="{66B5549C-8104-4D4C-AFDC-8EC92DF316AA}" srcOrd="2" destOrd="0" parTransId="{5D50B45B-774E-4686-9B24-F76ABA9948E4}" sibTransId="{D3977DF9-5548-499E-8B43-7F42DA6A6519}"/>
    <dgm:cxn modelId="{2BBBAAE6-BFAF-4A01-9441-61BFD5B5A834}" srcId="{22C23B48-1645-48F8-8F9C-0BFB648C2D21}" destId="{8804D5A9-CED4-446C-8D75-BC210B741DDF}" srcOrd="0" destOrd="0" parTransId="{1ED0CC03-C240-49A4-B91F-3B8B4DFEE808}" sibTransId="{96A02085-B7FE-4C0C-ADEB-68EC0460F38A}"/>
    <dgm:cxn modelId="{F9D1E098-E1B1-4207-8E6A-35DDDDDAA674}" srcId="{22C23B48-1645-48F8-8F9C-0BFB648C2D21}" destId="{E860BE2D-3BBC-4EB1-93E2-E96FBE13AAF3}" srcOrd="4" destOrd="0" parTransId="{C4203446-880F-430C-A34F-A8D764BCFA89}" sibTransId="{C39A6BB5-E284-48BA-BD5F-52A5B5D5DDFB}"/>
    <dgm:cxn modelId="{1F6FCBFF-8A2A-4DDD-81DF-4733B6059CB1}" srcId="{22C23B48-1645-48F8-8F9C-0BFB648C2D21}" destId="{A8C23107-8D73-42ED-A030-5E96585A7E27}" srcOrd="3" destOrd="0" parTransId="{088ADB92-90F7-4597-A78E-6DD925CAFA9C}" sibTransId="{29DE254A-B98C-4175-AA99-D004A53D9B66}"/>
    <dgm:cxn modelId="{5F53409B-8E01-460A-B2EF-AE7B89FBE733}" type="presOf" srcId="{E860BE2D-3BBC-4EB1-93E2-E96FBE13AAF3}" destId="{BC389D34-3EDF-448D-854E-E4ABDDD0650E}" srcOrd="0" destOrd="0" presId="urn:microsoft.com/office/officeart/2008/layout/BubblePictureList"/>
    <dgm:cxn modelId="{DFA06B24-04CF-408E-B364-EF475A8D8BC4}" type="presOf" srcId="{18440653-5877-4A93-8C77-91CE338B20E0}" destId="{D2A84DF7-3AF5-4A1F-9CB8-274343A6B0BF}" srcOrd="0" destOrd="0" presId="urn:microsoft.com/office/officeart/2008/layout/BubblePictureList"/>
    <dgm:cxn modelId="{39D530F1-F4CD-4795-A959-E79E15DC73D9}" type="presOf" srcId="{3ECA8D72-62C7-4BA4-9E63-496F8DB81D82}" destId="{2BC51877-2511-4EBC-829C-C1A623E9A99D}" srcOrd="0" destOrd="0" presId="urn:microsoft.com/office/officeart/2008/layout/BubblePictureList"/>
    <dgm:cxn modelId="{7DCCA1F5-AF8B-4342-A8A1-154DD5B56E65}" type="presOf" srcId="{96A02085-B7FE-4C0C-ADEB-68EC0460F38A}" destId="{41A8376A-95EF-41F1-B326-0689359BD2FC}" srcOrd="0" destOrd="0" presId="urn:microsoft.com/office/officeart/2008/layout/BubblePictureList"/>
    <dgm:cxn modelId="{4E1B6F81-14F0-4FAE-98FC-30013CCFBA46}" type="presOf" srcId="{29DE254A-B98C-4175-AA99-D004A53D9B66}" destId="{A5ED561E-4F2D-40D1-B640-0992697D26C7}" srcOrd="0" destOrd="0" presId="urn:microsoft.com/office/officeart/2008/layout/BubblePictureList"/>
    <dgm:cxn modelId="{A846D12B-7085-4EF7-B01E-9F66BC708863}" type="presOf" srcId="{66B5549C-8104-4D4C-AFDC-8EC92DF316AA}" destId="{89125F11-C2DC-40DF-B2B4-A49D9448D644}" srcOrd="0" destOrd="0" presId="urn:microsoft.com/office/officeart/2008/layout/BubblePictureList"/>
    <dgm:cxn modelId="{4A00657D-7416-4507-9F14-71B61F36C2F6}" type="presParOf" srcId="{6DC095FF-954E-4DF2-8852-EC61513EFD71}" destId="{B310B790-76A3-44B4-8B33-C52F104AA7F5}" srcOrd="0" destOrd="0" presId="urn:microsoft.com/office/officeart/2008/layout/BubblePictureList"/>
    <dgm:cxn modelId="{47D7FD54-81CE-4B4E-BC1A-50ED703750B9}" type="presParOf" srcId="{6DC095FF-954E-4DF2-8852-EC61513EFD71}" destId="{9B3E29C4-3F10-46DC-812F-5C44F92C4306}" srcOrd="1" destOrd="0" presId="urn:microsoft.com/office/officeart/2008/layout/BubblePictureList"/>
    <dgm:cxn modelId="{66304E81-11B7-48B4-95C7-C8CF29438860}" type="presParOf" srcId="{9B3E29C4-3F10-46DC-812F-5C44F92C4306}" destId="{E55933A3-A36D-44C5-AE70-7924E14E51B8}" srcOrd="0" destOrd="0" presId="urn:microsoft.com/office/officeart/2008/layout/BubblePictureList"/>
    <dgm:cxn modelId="{48657347-E98D-4CE1-A051-5B8F3E7E162A}" type="presParOf" srcId="{6DC095FF-954E-4DF2-8852-EC61513EFD71}" destId="{1149BA26-DE1B-41DB-8E53-7619CEECA3C6}" srcOrd="2" destOrd="0" presId="urn:microsoft.com/office/officeart/2008/layout/BubblePictureList"/>
    <dgm:cxn modelId="{2E86A87D-4A81-41D6-B1D7-B4B0E683967A}" type="presParOf" srcId="{6DC095FF-954E-4DF2-8852-EC61513EFD71}" destId="{AE2D5479-5E7C-49E8-8D88-CDB5852898F9}" srcOrd="3" destOrd="0" presId="urn:microsoft.com/office/officeart/2008/layout/BubblePictureList"/>
    <dgm:cxn modelId="{06E13134-B95C-46D0-8557-F2C3CB10B5EB}" type="presParOf" srcId="{AE2D5479-5E7C-49E8-8D88-CDB5852898F9}" destId="{41A8376A-95EF-41F1-B326-0689359BD2FC}" srcOrd="0" destOrd="0" presId="urn:microsoft.com/office/officeart/2008/layout/BubblePictureList"/>
    <dgm:cxn modelId="{6C697133-3AB3-44ED-B505-0C0625B8916D}" type="presParOf" srcId="{6DC095FF-954E-4DF2-8852-EC61513EFD71}" destId="{D2A84DF7-3AF5-4A1F-9CB8-274343A6B0BF}" srcOrd="4" destOrd="0" presId="urn:microsoft.com/office/officeart/2008/layout/BubblePictureList"/>
    <dgm:cxn modelId="{B4111BA2-53A3-4946-892F-F7ACC6F4A0D6}" type="presParOf" srcId="{6DC095FF-954E-4DF2-8852-EC61513EFD71}" destId="{1DCFFFFF-CD32-46C3-80CE-7DCCF3CD98F4}" srcOrd="5" destOrd="0" presId="urn:microsoft.com/office/officeart/2008/layout/BubblePictureList"/>
    <dgm:cxn modelId="{63CFB1A1-9C4A-4014-A190-A8FFBA45068F}" type="presParOf" srcId="{1DCFFFFF-CD32-46C3-80CE-7DCCF3CD98F4}" destId="{175A7E73-2B36-42B5-BC66-E2E831EB36EC}" srcOrd="0" destOrd="0" presId="urn:microsoft.com/office/officeart/2008/layout/BubblePictureList"/>
    <dgm:cxn modelId="{3A14E42A-3549-4294-BE82-8FEF00C4F886}" type="presParOf" srcId="{6DC095FF-954E-4DF2-8852-EC61513EFD71}" destId="{6D1361D8-2371-4DC8-A540-1E9EBE2EC358}" srcOrd="6" destOrd="0" presId="urn:microsoft.com/office/officeart/2008/layout/BubblePictureList"/>
    <dgm:cxn modelId="{80BCD92D-E85E-4F52-A439-C616BEA5017B}" type="presParOf" srcId="{6D1361D8-2371-4DC8-A540-1E9EBE2EC358}" destId="{2BC51877-2511-4EBC-829C-C1A623E9A99D}" srcOrd="0" destOrd="0" presId="urn:microsoft.com/office/officeart/2008/layout/BubblePictureList"/>
    <dgm:cxn modelId="{B0281F56-8103-419E-884A-ECC414C230BD}" type="presParOf" srcId="{6DC095FF-954E-4DF2-8852-EC61513EFD71}" destId="{2E92C60D-27B2-4666-BFAA-864595998036}" srcOrd="7" destOrd="0" presId="urn:microsoft.com/office/officeart/2008/layout/BubblePictureList"/>
    <dgm:cxn modelId="{99363D60-C711-41D8-AFDD-B1F0A0871EAE}" type="presParOf" srcId="{2E92C60D-27B2-4666-BFAA-864595998036}" destId="{1E8D559F-870B-4313-84F3-55D003554CDE}" srcOrd="0" destOrd="0" presId="urn:microsoft.com/office/officeart/2008/layout/BubblePictureList"/>
    <dgm:cxn modelId="{469AF62F-C601-4CA4-87D6-21EDB05163AB}" type="presParOf" srcId="{6DC095FF-954E-4DF2-8852-EC61513EFD71}" destId="{89125F11-C2DC-40DF-B2B4-A49D9448D644}" srcOrd="8" destOrd="0" presId="urn:microsoft.com/office/officeart/2008/layout/BubblePictureList"/>
    <dgm:cxn modelId="{952F94E3-2A11-4D9F-B3BD-59DAF7DA88C8}" type="presParOf" srcId="{6DC095FF-954E-4DF2-8852-EC61513EFD71}" destId="{E2D0C427-8737-43BC-B4AC-44F25B0CA773}" srcOrd="9" destOrd="0" presId="urn:microsoft.com/office/officeart/2008/layout/BubblePictureList"/>
    <dgm:cxn modelId="{4D5D13EE-B1FB-4EF3-BAE4-661FDB7CE303}" type="presParOf" srcId="{6DC095FF-954E-4DF2-8852-EC61513EFD71}" destId="{A80245F5-7A76-458F-B8D7-C45A0C821656}" srcOrd="10" destOrd="0" presId="urn:microsoft.com/office/officeart/2008/layout/BubblePictureList"/>
    <dgm:cxn modelId="{E0816689-5DA1-4DD0-8016-12B399DED3E2}" type="presParOf" srcId="{6DC095FF-954E-4DF2-8852-EC61513EFD71}" destId="{7A7C5942-CD05-4370-A383-B58C8C33B3D1}" srcOrd="11" destOrd="0" presId="urn:microsoft.com/office/officeart/2008/layout/BubblePictureList"/>
    <dgm:cxn modelId="{E7A3A53C-DC94-49AD-BA74-079015B4E9EE}" type="presParOf" srcId="{7A7C5942-CD05-4370-A383-B58C8C33B3D1}" destId="{0E2EDA64-A3C2-4DCB-AC63-00C28AC27DFF}" srcOrd="0" destOrd="0" presId="urn:microsoft.com/office/officeart/2008/layout/BubblePictureList"/>
    <dgm:cxn modelId="{C8F7C470-DAD9-4584-822C-10FBE8E86FB1}" type="presParOf" srcId="{6DC095FF-954E-4DF2-8852-EC61513EFD71}" destId="{7C87F947-B72F-4E8A-998C-09AF0D09884C}" srcOrd="12" destOrd="0" presId="urn:microsoft.com/office/officeart/2008/layout/BubblePictureList"/>
    <dgm:cxn modelId="{1E824685-A0C0-4E33-8751-392BACF640FA}" type="presParOf" srcId="{7C87F947-B72F-4E8A-998C-09AF0D09884C}" destId="{21B259DF-D34D-4FB3-9225-68C7ED930F2E}" srcOrd="0" destOrd="0" presId="urn:microsoft.com/office/officeart/2008/layout/BubblePictureList"/>
    <dgm:cxn modelId="{79E1CC1C-3F93-40EB-9CC8-396695645A53}" type="presParOf" srcId="{6DC095FF-954E-4DF2-8852-EC61513EFD71}" destId="{3BB781FB-C374-4DEC-9B83-B52E73D7D231}" srcOrd="13" destOrd="0" presId="urn:microsoft.com/office/officeart/2008/layout/BubblePictureList"/>
    <dgm:cxn modelId="{C23E2BE7-CCB3-45AE-8386-70E336F19948}" type="presParOf" srcId="{6DC095FF-954E-4DF2-8852-EC61513EFD71}" destId="{A4DEFA2A-20D5-4766-9360-CF576658147A}" srcOrd="14" destOrd="0" presId="urn:microsoft.com/office/officeart/2008/layout/BubblePictureList"/>
    <dgm:cxn modelId="{02A78C0B-2BED-4CF9-ACA5-50F9D0623CFB}" type="presParOf" srcId="{6DC095FF-954E-4DF2-8852-EC61513EFD71}" destId="{FAA1C61F-C6E4-41D7-8E8C-500F179241B0}" srcOrd="15" destOrd="0" presId="urn:microsoft.com/office/officeart/2008/layout/BubblePictureList"/>
    <dgm:cxn modelId="{8F155256-1B9A-4A1C-98CA-0A37BAC49E4D}" type="presParOf" srcId="{FAA1C61F-C6E4-41D7-8E8C-500F179241B0}" destId="{A5ED561E-4F2D-40D1-B640-0992697D26C7}" srcOrd="0" destOrd="0" presId="urn:microsoft.com/office/officeart/2008/layout/BubblePictureList"/>
    <dgm:cxn modelId="{3D28A62D-032B-4793-B606-0538AE27CBE6}" type="presParOf" srcId="{6DC095FF-954E-4DF2-8852-EC61513EFD71}" destId="{3FAC6734-1705-4C42-AB14-2535107A8B2B}" srcOrd="16" destOrd="0" presId="urn:microsoft.com/office/officeart/2008/layout/BubblePictureList"/>
    <dgm:cxn modelId="{95FF8B9E-046C-4FF5-B751-110F9CD77644}" type="presParOf" srcId="{3FAC6734-1705-4C42-AB14-2535107A8B2B}" destId="{4E8B9A8D-962D-402D-A838-5744A1EE3CBB}" srcOrd="0" destOrd="0" presId="urn:microsoft.com/office/officeart/2008/layout/BubblePictureList"/>
    <dgm:cxn modelId="{15E9FFDD-4DA4-4802-B606-2ACA7E351583}" type="presParOf" srcId="{6DC095FF-954E-4DF2-8852-EC61513EFD71}" destId="{BC389D34-3EDF-448D-854E-E4ABDDD0650E}" srcOrd="17" destOrd="0" presId="urn:microsoft.com/office/officeart/2008/layout/BubblePictureList"/>
    <dgm:cxn modelId="{FB6E67BB-5969-4D50-9033-776C2AC45905}" type="presParOf" srcId="{6DC095FF-954E-4DF2-8852-EC61513EFD71}" destId="{ACD25217-DD2A-4601-B7FC-A292F7E79EC5}" srcOrd="18" destOrd="0" presId="urn:microsoft.com/office/officeart/2008/layout/BubblePictureList"/>
    <dgm:cxn modelId="{F14CE8CB-A0E7-4FF8-AA8B-345F381E28A4}" type="presParOf" srcId="{ACD25217-DD2A-4601-B7FC-A292F7E79EC5}" destId="{901F7683-D163-434E-9A65-396919320C64}" srcOrd="0" destOrd="0" presId="urn:microsoft.com/office/officeart/2008/layout/BubblePictureList"/>
  </dgm:cxnLst>
  <dgm:bg>
    <a:solidFill>
      <a:srgbClr val="FFFF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FFC000"/>
        </a:solidFill>
      </dgm:spPr>
      <dgm:t>
        <a:bodyPr/>
        <a:lstStyle/>
        <a:p>
          <a:r>
            <a:rPr lang="en-US" sz="3600" dirty="0" smtClean="0">
              <a:ln>
                <a:solidFill>
                  <a:schemeClr val="tx1"/>
                </a:solidFill>
              </a:ln>
              <a:solidFill>
                <a:schemeClr val="tx1"/>
              </a:solidFill>
            </a:rPr>
            <a:t>FACILITATOR</a:t>
          </a:r>
          <a:endParaRPr lang="en-US" sz="3600" dirty="0">
            <a:ln>
              <a:solidFill>
                <a:schemeClr val="tx1"/>
              </a:solidFill>
            </a:ln>
            <a:solidFill>
              <a:schemeClr val="tx1"/>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A4FC634D-F4D8-4D3F-B8F0-3D1923898C75}">
      <dgm:prSet custT="1"/>
      <dgm:spPr>
        <a:ln>
          <a:noFill/>
        </a:ln>
      </dgm:spPr>
      <dgm:t>
        <a:bodyPr/>
        <a:lstStyle/>
        <a:p>
          <a:pPr marL="228600" indent="0" algn="l" defTabSz="1066800">
            <a:lnSpc>
              <a:spcPct val="90000"/>
            </a:lnSpc>
            <a:spcBef>
              <a:spcPct val="0"/>
            </a:spcBef>
            <a:spcAft>
              <a:spcPct val="15000"/>
            </a:spcAft>
            <a:buNone/>
          </a:pPr>
          <a:endParaRPr lang="en-US" sz="2400" b="1" i="0" u="none" baseline="0" dirty="0" smtClean="0">
            <a:effectLst/>
          </a:endParaRPr>
        </a:p>
      </dgm:t>
    </dgm:pt>
    <dgm:pt modelId="{33FF7A85-1C89-4202-8734-07E6266C0D55}">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Effect>
                      <a14:saturation sat="400000"/>
                    </a14:imgEffect>
                  </a14:imgLayer>
                </a14:imgProps>
              </a:ext>
            </a:extLst>
          </a:blip>
          <a:stretch>
            <a:fillRect/>
          </a:stretch>
        </a:blipFill>
        <a:ln>
          <a:noFill/>
        </a:ln>
      </dgm:spPr>
      <dgm:t>
        <a:bodyPr/>
        <a:lstStyle/>
        <a:p>
          <a:pPr algn="ctr" defTabSz="1244600">
            <a:lnSpc>
              <a:spcPct val="90000"/>
            </a:lnSpc>
            <a:spcBef>
              <a:spcPct val="0"/>
            </a:spcBef>
            <a:spcAft>
              <a:spcPct val="35000"/>
            </a:spcAft>
          </a:pPr>
          <a:r>
            <a:rPr lang="en-US" sz="2800" b="1" dirty="0" smtClean="0">
              <a:solidFill>
                <a:schemeClr val="tx1"/>
              </a:solidFill>
            </a:rPr>
            <a:t> </a:t>
          </a:r>
          <a:endParaRPr lang="en-US" sz="2800" b="1" dirty="0">
            <a:solidFill>
              <a:schemeClr val="tx1"/>
            </a:solidFill>
          </a:endParaRPr>
        </a:p>
      </dgm:t>
    </dgm:pt>
    <dgm:pt modelId="{E88877F6-2452-4319-A08C-6CC66995B1EE}" type="sibTrans" cxnId="{A97DBD03-6E2A-43FE-8C27-9DBB2D724171}">
      <dgm:prSet/>
      <dgm:spPr/>
      <dgm:t>
        <a:bodyPr/>
        <a:lstStyle/>
        <a:p>
          <a:endParaRPr lang="en-US"/>
        </a:p>
      </dgm:t>
    </dgm:pt>
    <dgm:pt modelId="{236C8532-D226-4386-9435-17BC656199BE}" type="parTrans" cxnId="{A97DBD03-6E2A-43FE-8C27-9DBB2D724171}">
      <dgm:prSet/>
      <dgm:spPr/>
      <dgm:t>
        <a:bodyPr/>
        <a:lstStyle/>
        <a:p>
          <a:endParaRPr lang="en-US"/>
        </a:p>
      </dgm:t>
    </dgm:pt>
    <dgm:pt modelId="{6ABD1F62-6E4C-43C4-AEEC-102404F38813}" type="sibTrans" cxnId="{B26CC88F-05C9-408D-9272-44E5B4EA940F}">
      <dgm:prSet/>
      <dgm:spPr/>
      <dgm:t>
        <a:bodyPr/>
        <a:lstStyle/>
        <a:p>
          <a:endParaRPr lang="en-US"/>
        </a:p>
      </dgm:t>
    </dgm:pt>
    <dgm:pt modelId="{73B0FFB6-2203-4FE8-9355-56B620FDBCD3}" type="parTrans" cxnId="{B26CC88F-05C9-408D-9272-44E5B4EA940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77919" custLinFactNeighborX="-63" custLinFactNeighborY="28805">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ScaleX="20279" custScaleY="28769" custLinFactX="100000" custLinFactNeighborX="182255" custLinFactNeighborY="11936"/>
      <dgm:spPr/>
      <dgm:t>
        <a:bodyPr/>
        <a:lstStyle/>
        <a:p>
          <a:endParaRPr lang="en-US"/>
        </a:p>
      </dgm:t>
    </dgm:pt>
    <dgm:pt modelId="{72B0572D-66EB-4759-A84F-9FE9E39153DE}" type="pres">
      <dgm:prSet presAssocID="{33FF7A85-1C89-4202-8734-07E6266C0D55}" presName="childText" presStyleLbl="lnNode1" presStyleIdx="0" presStyleCnt="1" custScaleX="69718" custScaleY="334047" custLinFactNeighborX="-15555" custLinFactNeighborY="40456">
        <dgm:presLayoutVars>
          <dgm:chMax val="0"/>
          <dgm:chPref val="0"/>
          <dgm:bulletEnabled val="1"/>
        </dgm:presLayoutVars>
      </dgm:prSet>
      <dgm:spPr/>
      <dgm:t>
        <a:bodyPr/>
        <a:lstStyle/>
        <a:p>
          <a:endParaRPr lang="en-US"/>
        </a:p>
      </dgm:t>
    </dgm:pt>
  </dgm:ptLst>
  <dgm:cxnLst>
    <dgm:cxn modelId="{24A7C794-DB33-48FE-B3B8-680FFCCD50D3}" type="presOf" srcId="{A4FC634D-F4D8-4D3F-B8F0-3D1923898C75}" destId="{72B0572D-66EB-4759-A84F-9FE9E39153DE}" srcOrd="0" destOrd="1" presId="urn:microsoft.com/office/officeart/2008/layout/PictureAccentList"/>
    <dgm:cxn modelId="{C71B1D54-5A4A-4FDE-AD86-22A19DFF1616}" type="presOf" srcId="{EA0E1596-3102-4D40-BA11-63592611F069}" destId="{6B7D47A1-F680-45BF-94F8-F78023F19AC7}" srcOrd="0" destOrd="0" presId="urn:microsoft.com/office/officeart/2008/layout/PictureAccentList"/>
    <dgm:cxn modelId="{672997F8-F67D-44DA-A033-3E6F955AF0CC}" type="presOf" srcId="{33FF7A85-1C89-4202-8734-07E6266C0D55}" destId="{72B0572D-66EB-4759-A84F-9FE9E39153DE}"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05884F9D-678B-45F1-A719-1DE7DFDD93E5}" type="presOf" srcId="{54F4D9E3-59AF-4298-9EFB-0ADC37E34CD4}" destId="{2C79BBC4-A7BB-4A44-AF6C-612E0ECDDACD}" srcOrd="0" destOrd="0" presId="urn:microsoft.com/office/officeart/2008/layout/PictureAccentList"/>
    <dgm:cxn modelId="{B26CC88F-05C9-408D-9272-44E5B4EA940F}" srcId="{33FF7A85-1C89-4202-8734-07E6266C0D55}" destId="{A4FC634D-F4D8-4D3F-B8F0-3D1923898C75}" srcOrd="0" destOrd="0" parTransId="{73B0FFB6-2203-4FE8-9355-56B620FDBCD3}" sibTransId="{6ABD1F62-6E4C-43C4-AEEC-102404F38813}"/>
    <dgm:cxn modelId="{D6BCF26E-9E82-40BE-A705-E23A77483FE8}" srcId="{54F4D9E3-59AF-4298-9EFB-0ADC37E34CD4}" destId="{EA0E1596-3102-4D40-BA11-63592611F069}" srcOrd="0" destOrd="0" parTransId="{833FD9A9-1B9B-4EDD-A791-51B33AD6AC91}" sibTransId="{2B93E3C8-290E-448A-9784-7B18D665008A}"/>
    <dgm:cxn modelId="{AC13F727-27D1-493E-866F-56126F067CF8}" type="presParOf" srcId="{2C79BBC4-A7BB-4A44-AF6C-612E0ECDDACD}" destId="{537B1752-166B-4329-9B7A-AD0222AF021F}" srcOrd="0" destOrd="0" presId="urn:microsoft.com/office/officeart/2008/layout/PictureAccentList"/>
    <dgm:cxn modelId="{3FF2176A-7473-4037-8040-B54342E9BC2A}" type="presParOf" srcId="{537B1752-166B-4329-9B7A-AD0222AF021F}" destId="{37A2B16F-3DA9-4F96-A3C7-0D3FB968E2A3}" srcOrd="0" destOrd="0" presId="urn:microsoft.com/office/officeart/2008/layout/PictureAccentList"/>
    <dgm:cxn modelId="{7A0A275F-F12F-4412-B1EA-9BF71778FD00}" type="presParOf" srcId="{37A2B16F-3DA9-4F96-A3C7-0D3FB968E2A3}" destId="{6B7D47A1-F680-45BF-94F8-F78023F19AC7}" srcOrd="0" destOrd="0" presId="urn:microsoft.com/office/officeart/2008/layout/PictureAccentList"/>
    <dgm:cxn modelId="{36494B7E-268C-4674-81DD-9E1D40A28629}" type="presParOf" srcId="{537B1752-166B-4329-9B7A-AD0222AF021F}" destId="{A52DFD65-65F2-4F75-A675-9B337F10352B}" srcOrd="1" destOrd="0" presId="urn:microsoft.com/office/officeart/2008/layout/PictureAccentList"/>
    <dgm:cxn modelId="{29E15D1F-40B1-4536-9F80-F50A0B977601}" type="presParOf" srcId="{A52DFD65-65F2-4F75-A675-9B337F10352B}" destId="{0103B64E-0ECD-4224-BB18-2F4C6E60F933}" srcOrd="0" destOrd="0" presId="urn:microsoft.com/office/officeart/2008/layout/PictureAccentList"/>
    <dgm:cxn modelId="{876C2D28-FFCE-4F64-98E8-1310B274BAF0}" type="presParOf" srcId="{0103B64E-0ECD-4224-BB18-2F4C6E60F933}" destId="{3224C273-F760-4C41-9B74-1B97762F6F0A}" srcOrd="0" destOrd="0" presId="urn:microsoft.com/office/officeart/2008/layout/PictureAccentList"/>
    <dgm:cxn modelId="{C4D6373F-6FC5-4F7B-AF19-4FB910C6F5BA}"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217524" y="333806"/>
          <a:ext cx="1386398" cy="970478"/>
        </a:xfrm>
        <a:prstGeom prst="chevron">
          <a:avLst/>
        </a:prstGeom>
        <a:solidFill>
          <a:srgbClr val="A50021"/>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a:t>
          </a:r>
          <a:endParaRPr lang="en-US" sz="2800" b="1" kern="1200" dirty="0"/>
        </a:p>
      </dsp:txBody>
      <dsp:txXfrm rot="-5400000">
        <a:off x="-9564" y="611085"/>
        <a:ext cx="970478" cy="415920"/>
      </dsp:txXfrm>
    </dsp:sp>
    <dsp:sp modelId="{582C67D6-DE59-4089-8356-CAD5A611B568}">
      <dsp:nvSpPr>
        <dsp:cNvPr id="0" name=""/>
        <dsp:cNvSpPr/>
      </dsp:nvSpPr>
      <dsp:spPr>
        <a:xfrm rot="5400000">
          <a:off x="3876561" y="-2864987"/>
          <a:ext cx="1087558" cy="6899724"/>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S</a:t>
          </a:r>
          <a:r>
            <a:rPr lang="en-US" sz="2400" b="1" kern="1200" dirty="0" smtClean="0">
              <a:solidFill>
                <a:schemeClr val="tx1"/>
              </a:solidFill>
            </a:rPr>
            <a:t>it</a:t>
          </a:r>
          <a:r>
            <a:rPr lang="en-US" sz="2800" b="1" kern="1200" dirty="0" smtClean="0">
              <a:solidFill>
                <a:schemeClr val="tx1"/>
              </a:solidFill>
            </a:rPr>
            <a:t> </a:t>
          </a:r>
          <a:r>
            <a:rPr lang="en-US" sz="2400" b="1" kern="1200" dirty="0" smtClean="0">
              <a:solidFill>
                <a:schemeClr val="tx1"/>
              </a:solidFill>
            </a:rPr>
            <a:t>and organize materials.</a:t>
          </a:r>
          <a:endParaRPr lang="en-US" sz="2400" b="1"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Take a seat within your new groups.</a:t>
          </a:r>
          <a:endParaRPr lang="en-US" sz="1800" b="0" kern="1200" dirty="0">
            <a:solidFill>
              <a:schemeClr val="tx1"/>
            </a:solidFill>
          </a:endParaRPr>
        </a:p>
      </dsp:txBody>
      <dsp:txXfrm rot="-5400000">
        <a:off x="970478" y="94186"/>
        <a:ext cx="6846634" cy="981378"/>
      </dsp:txXfrm>
    </dsp:sp>
    <dsp:sp modelId="{3150CBD8-11B6-453F-83C1-A5A5EC4DEF5A}">
      <dsp:nvSpPr>
        <dsp:cNvPr id="0" name=""/>
        <dsp:cNvSpPr/>
      </dsp:nvSpPr>
      <dsp:spPr>
        <a:xfrm rot="5400000">
          <a:off x="-145888" y="1946466"/>
          <a:ext cx="1386398" cy="1113750"/>
        </a:xfrm>
        <a:prstGeom prst="chevron">
          <a:avLst/>
        </a:prstGeom>
        <a:solidFill>
          <a:srgbClr val="A50021"/>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E</a:t>
          </a:r>
        </a:p>
      </dsp:txBody>
      <dsp:txXfrm rot="-5400000">
        <a:off x="-9564" y="2367017"/>
        <a:ext cx="1113750" cy="272648"/>
      </dsp:txXfrm>
    </dsp:sp>
    <dsp:sp modelId="{31680A30-3461-4126-9B68-EC44F5891054}">
      <dsp:nvSpPr>
        <dsp:cNvPr id="0" name=""/>
        <dsp:cNvSpPr/>
      </dsp:nvSpPr>
      <dsp:spPr>
        <a:xfrm rot="5400000">
          <a:off x="3415618" y="-1230959"/>
          <a:ext cx="1944673" cy="6794710"/>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85750" lvl="1" indent="-285750" algn="l" defTabSz="1244600">
            <a:lnSpc>
              <a:spcPct val="90000"/>
            </a:lnSpc>
            <a:spcBef>
              <a:spcPct val="0"/>
            </a:spcBef>
            <a:spcAft>
              <a:spcPct val="15000"/>
            </a:spcAft>
            <a:buChar char="••"/>
          </a:pPr>
          <a:r>
            <a:rPr lang="en-US" sz="2800" b="1" i="0" kern="1200" dirty="0" smtClean="0">
              <a:solidFill>
                <a:srgbClr val="A50021"/>
              </a:solidFill>
            </a:rPr>
            <a:t>E</a:t>
          </a:r>
          <a:r>
            <a:rPr lang="en-US" sz="2400" b="1" i="0" kern="1200" dirty="0" smtClean="0"/>
            <a:t>xamine</a:t>
          </a:r>
          <a:r>
            <a:rPr lang="en-US" sz="2400" i="0" kern="1200" dirty="0" smtClean="0"/>
            <a:t> </a:t>
          </a:r>
          <a:r>
            <a:rPr lang="en-US" sz="2400" b="1" i="0" kern="1200" dirty="0" smtClean="0"/>
            <a:t>and follow directions:</a:t>
          </a:r>
          <a:endParaRPr lang="en-US" sz="2400" kern="1200" dirty="0"/>
        </a:p>
        <a:p>
          <a:pPr marL="342900" lvl="2" indent="-171450" algn="l" defTabSz="800100">
            <a:lnSpc>
              <a:spcPct val="90000"/>
            </a:lnSpc>
            <a:spcBef>
              <a:spcPct val="0"/>
            </a:spcBef>
            <a:spcAft>
              <a:spcPct val="15000"/>
            </a:spcAft>
            <a:buChar char="••"/>
          </a:pPr>
          <a:r>
            <a:rPr lang="en-US" sz="1800" b="0" kern="1200" dirty="0" smtClean="0">
              <a:solidFill>
                <a:schemeClr val="tx1"/>
              </a:solidFill>
            </a:rPr>
            <a:t>Choose a number between 1-4, or 1-5, or 1-4/5 depending on the size of your group.</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Review Role tasks on the next slide.</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Complete the </a:t>
          </a:r>
          <a:r>
            <a:rPr lang="en-US" sz="1800" b="1" kern="1200" dirty="0" smtClean="0">
              <a:solidFill>
                <a:schemeClr val="tx1"/>
              </a:solidFill>
            </a:rPr>
            <a:t>Think and Record </a:t>
          </a:r>
          <a:r>
            <a:rPr lang="en-US" sz="1800" b="0" kern="1200" dirty="0" smtClean="0">
              <a:solidFill>
                <a:schemeClr val="tx1"/>
              </a:solidFill>
            </a:rPr>
            <a:t>activity.</a:t>
          </a:r>
          <a:endParaRPr lang="en-US" sz="1800" b="0" kern="1200" dirty="0">
            <a:solidFill>
              <a:schemeClr val="tx1"/>
            </a:solidFill>
          </a:endParaRPr>
        </a:p>
        <a:p>
          <a:pPr marL="171450" lvl="1" indent="-171450" algn="l" defTabSz="800100">
            <a:lnSpc>
              <a:spcPct val="90000"/>
            </a:lnSpc>
            <a:spcBef>
              <a:spcPct val="0"/>
            </a:spcBef>
            <a:spcAft>
              <a:spcPct val="15000"/>
            </a:spcAft>
            <a:buChar char="••"/>
          </a:pPr>
          <a:endParaRPr lang="en-US" sz="1800" b="0" kern="1200" dirty="0">
            <a:solidFill>
              <a:schemeClr val="tx1"/>
            </a:solidFill>
          </a:endParaRPr>
        </a:p>
        <a:p>
          <a:pPr marL="342900" lvl="2" indent="-171450" algn="l" defTabSz="800100">
            <a:lnSpc>
              <a:spcPct val="90000"/>
            </a:lnSpc>
            <a:spcBef>
              <a:spcPct val="0"/>
            </a:spcBef>
            <a:spcAft>
              <a:spcPct val="15000"/>
            </a:spcAft>
            <a:buChar char="••"/>
          </a:pPr>
          <a:endParaRPr lang="en-US" sz="1800" b="0" kern="1200" dirty="0">
            <a:solidFill>
              <a:schemeClr val="tx1"/>
            </a:solidFill>
          </a:endParaRPr>
        </a:p>
        <a:p>
          <a:pPr marL="342900" lvl="2" indent="-171450" algn="l" defTabSz="800100">
            <a:lnSpc>
              <a:spcPct val="90000"/>
            </a:lnSpc>
            <a:spcBef>
              <a:spcPct val="0"/>
            </a:spcBef>
            <a:spcAft>
              <a:spcPct val="15000"/>
            </a:spcAft>
            <a:buChar char="••"/>
          </a:pPr>
          <a:endParaRPr lang="en-US" sz="1800" b="0" kern="1200" dirty="0">
            <a:solidFill>
              <a:schemeClr val="tx1"/>
            </a:solidFill>
          </a:endParaRPr>
        </a:p>
        <a:p>
          <a:pPr marL="342900" lvl="2" indent="-171450" algn="l" defTabSz="800100">
            <a:lnSpc>
              <a:spcPct val="90000"/>
            </a:lnSpc>
            <a:spcBef>
              <a:spcPct val="0"/>
            </a:spcBef>
            <a:spcAft>
              <a:spcPct val="15000"/>
            </a:spcAft>
            <a:buChar char="••"/>
          </a:pPr>
          <a:endParaRPr lang="en-US" sz="1800" b="0" kern="1200" dirty="0">
            <a:solidFill>
              <a:schemeClr val="tx1"/>
            </a:solidFill>
          </a:endParaRPr>
        </a:p>
      </dsp:txBody>
      <dsp:txXfrm rot="-5400000">
        <a:off x="990600" y="1288990"/>
        <a:ext cx="6699779" cy="1754811"/>
      </dsp:txXfrm>
    </dsp:sp>
    <dsp:sp modelId="{D0491403-681B-4811-95C4-7C532FBB7D11}">
      <dsp:nvSpPr>
        <dsp:cNvPr id="0" name=""/>
        <dsp:cNvSpPr/>
      </dsp:nvSpPr>
      <dsp:spPr>
        <a:xfrm rot="5400000">
          <a:off x="-217524" y="3338534"/>
          <a:ext cx="1386398" cy="970478"/>
        </a:xfrm>
        <a:prstGeom prst="chevron">
          <a:avLst/>
        </a:prstGeom>
        <a:solidFill>
          <a:srgbClr val="A50021"/>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a:t>
          </a:r>
          <a:endParaRPr lang="en-US" sz="2800" b="1" kern="1200" dirty="0"/>
        </a:p>
      </dsp:txBody>
      <dsp:txXfrm rot="-5400000">
        <a:off x="-9564" y="3615813"/>
        <a:ext cx="970478" cy="415920"/>
      </dsp:txXfrm>
    </dsp:sp>
    <dsp:sp modelId="{B4090223-8742-430E-B81A-B2627AD9A608}">
      <dsp:nvSpPr>
        <dsp:cNvPr id="0" name=""/>
        <dsp:cNvSpPr/>
      </dsp:nvSpPr>
      <dsp:spPr>
        <a:xfrm rot="5400000">
          <a:off x="3819990" y="315711"/>
          <a:ext cx="1183780" cy="6904346"/>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T</a:t>
          </a:r>
          <a:r>
            <a:rPr lang="en-US" sz="2400" b="1" kern="1200" dirty="0" smtClean="0"/>
            <a:t>ake the Challenge!</a:t>
          </a:r>
          <a:endParaRPr lang="en-US" sz="2400" b="1" kern="1200" dirty="0"/>
        </a:p>
        <a:p>
          <a:pPr marL="342900" lvl="2" indent="-171450" algn="l" defTabSz="800100">
            <a:lnSpc>
              <a:spcPct val="90000"/>
            </a:lnSpc>
            <a:spcBef>
              <a:spcPct val="0"/>
            </a:spcBef>
            <a:spcAft>
              <a:spcPct val="15000"/>
            </a:spcAft>
            <a:buChar char="••"/>
          </a:pPr>
          <a:r>
            <a:rPr lang="en-US" sz="1800" b="0" i="0" kern="1200" dirty="0" smtClean="0">
              <a:solidFill>
                <a:schemeClr val="tx1"/>
              </a:solidFill>
            </a:rPr>
            <a:t>Review and think about the </a:t>
          </a:r>
          <a:r>
            <a:rPr lang="en-US" sz="1800" b="1" i="1" kern="1200" dirty="0" smtClean="0">
              <a:solidFill>
                <a:schemeClr val="tx1"/>
              </a:solidFill>
            </a:rPr>
            <a:t>Challenge Question:</a:t>
          </a:r>
          <a:endParaRPr lang="en-US" sz="1800" b="1" i="1" kern="1200" dirty="0">
            <a:solidFill>
              <a:srgbClr val="C00000"/>
            </a:solidFill>
          </a:endParaRPr>
        </a:p>
        <a:p>
          <a:pPr marL="342900" lvl="2" indent="-171450" algn="l" defTabSz="800100">
            <a:lnSpc>
              <a:spcPct val="90000"/>
            </a:lnSpc>
            <a:spcBef>
              <a:spcPct val="0"/>
            </a:spcBef>
            <a:spcAft>
              <a:spcPct val="15000"/>
            </a:spcAft>
            <a:buChar char="••"/>
          </a:pPr>
          <a:r>
            <a:rPr lang="en-US" sz="1800" b="0" i="1" kern="1200" dirty="0" smtClean="0">
              <a:solidFill>
                <a:srgbClr val="C00000"/>
              </a:solidFill>
            </a:rPr>
            <a:t> </a:t>
          </a:r>
          <a:r>
            <a:rPr lang="en-US" sz="1800" b="1" i="1" kern="1200" dirty="0" smtClean="0">
              <a:solidFill>
                <a:srgbClr val="C00000"/>
              </a:solidFill>
            </a:rPr>
            <a:t>In what ways does strategic teambuilding prepare students for becoming “expert learners?”</a:t>
          </a:r>
          <a:endParaRPr lang="en-US" sz="1800" b="1" i="1" kern="1200" dirty="0">
            <a:solidFill>
              <a:srgbClr val="C00000"/>
            </a:solidFill>
          </a:endParaRPr>
        </a:p>
      </dsp:txBody>
      <dsp:txXfrm rot="-5400000">
        <a:off x="959708" y="3233781"/>
        <a:ext cx="6846559" cy="1068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497851" y="76200"/>
          <a:ext cx="6535185" cy="466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Facilitator</a:t>
          </a:r>
          <a:endParaRPr lang="en-US" sz="3600" kern="1200" dirty="0">
            <a:ln>
              <a:solidFill>
                <a:schemeClr val="tx1"/>
              </a:solidFill>
            </a:ln>
            <a:solidFill>
              <a:schemeClr val="tx1"/>
            </a:solidFill>
          </a:endParaRPr>
        </a:p>
      </dsp:txBody>
      <dsp:txXfrm rot="-10800000">
        <a:off x="511516" y="89865"/>
        <a:ext cx="6507855" cy="439225"/>
      </dsp:txXfrm>
    </dsp:sp>
    <dsp:sp modelId="{3224C273-F760-4C41-9B74-1B97762F6F0A}">
      <dsp:nvSpPr>
        <dsp:cNvPr id="0" name=""/>
        <dsp:cNvSpPr/>
      </dsp:nvSpPr>
      <dsp:spPr>
        <a:xfrm>
          <a:off x="498314" y="1317326"/>
          <a:ext cx="148980" cy="2113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248505" y="604424"/>
          <a:ext cx="6706039" cy="3586575"/>
        </a:xfrm>
        <a:prstGeom prst="roundRect">
          <a:avLst>
            <a:gd name="adj" fmla="val 16670"/>
          </a:avLst>
        </a:prstGeom>
        <a:solidFill>
          <a:srgbClr val="FFFFC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423619" y="779538"/>
        <a:ext cx="6355811" cy="32363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0" y="381002"/>
          <a:ext cx="8144979" cy="66152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SUPPLY MANAGER</a:t>
          </a:r>
          <a:endParaRPr lang="en-US" sz="3600" kern="1200" dirty="0">
            <a:ln>
              <a:solidFill>
                <a:schemeClr val="tx1"/>
              </a:solidFill>
            </a:ln>
            <a:solidFill>
              <a:schemeClr val="tx1"/>
            </a:solidFill>
          </a:endParaRPr>
        </a:p>
      </dsp:txBody>
      <dsp:txXfrm rot="-10800000">
        <a:off x="19375" y="400377"/>
        <a:ext cx="8106229" cy="622773"/>
      </dsp:txXfrm>
    </dsp:sp>
    <dsp:sp modelId="{3224C273-F760-4C41-9B74-1B97762F6F0A}">
      <dsp:nvSpPr>
        <dsp:cNvPr id="0" name=""/>
        <dsp:cNvSpPr/>
      </dsp:nvSpPr>
      <dsp:spPr>
        <a:xfrm>
          <a:off x="3951153" y="2638993"/>
          <a:ext cx="186747" cy="264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2057420" y="1315376"/>
          <a:ext cx="3976873" cy="3076214"/>
        </a:xfrm>
        <a:prstGeom prst="roundRect">
          <a:avLst>
            <a:gd name="adj" fmla="val 166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2207615" y="1465571"/>
        <a:ext cx="3676483" cy="2775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496304" y="72049"/>
          <a:ext cx="6708201" cy="65221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SUPPLY MANAGER</a:t>
          </a:r>
          <a:endParaRPr lang="en-US" sz="3600" kern="1200" dirty="0">
            <a:ln>
              <a:solidFill>
                <a:schemeClr val="tx1"/>
              </a:solidFill>
            </a:ln>
            <a:solidFill>
              <a:schemeClr val="tx1"/>
            </a:solidFill>
          </a:endParaRPr>
        </a:p>
      </dsp:txBody>
      <dsp:txXfrm rot="-10800000">
        <a:off x="515407" y="91152"/>
        <a:ext cx="6669995" cy="614005"/>
      </dsp:txXfrm>
    </dsp:sp>
    <dsp:sp modelId="{3224C273-F760-4C41-9B74-1B97762F6F0A}">
      <dsp:nvSpPr>
        <dsp:cNvPr id="0" name=""/>
        <dsp:cNvSpPr/>
      </dsp:nvSpPr>
      <dsp:spPr>
        <a:xfrm>
          <a:off x="661002" y="1529795"/>
          <a:ext cx="153805" cy="2181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411978" y="793063"/>
          <a:ext cx="6876837" cy="3702736"/>
        </a:xfrm>
        <a:prstGeom prst="roundRect">
          <a:avLst>
            <a:gd name="adj" fmla="val 16670"/>
          </a:avLst>
        </a:prstGeom>
        <a:solidFill>
          <a:srgbClr val="FFFFC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592763" y="973848"/>
        <a:ext cx="6515267" cy="3341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1" y="381002"/>
          <a:ext cx="8144979" cy="65404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COACH</a:t>
          </a:r>
          <a:endParaRPr lang="en-US" sz="3600" kern="1200" dirty="0">
            <a:ln>
              <a:solidFill>
                <a:schemeClr val="tx1"/>
              </a:solidFill>
            </a:ln>
            <a:solidFill>
              <a:schemeClr val="tx1"/>
            </a:solidFill>
          </a:endParaRPr>
        </a:p>
      </dsp:txBody>
      <dsp:txXfrm rot="-10800000">
        <a:off x="19157" y="400158"/>
        <a:ext cx="8106667" cy="615733"/>
      </dsp:txXfrm>
    </dsp:sp>
    <dsp:sp modelId="{3224C273-F760-4C41-9B74-1B97762F6F0A}">
      <dsp:nvSpPr>
        <dsp:cNvPr id="0" name=""/>
        <dsp:cNvSpPr/>
      </dsp:nvSpPr>
      <dsp:spPr>
        <a:xfrm>
          <a:off x="3951153" y="2635255"/>
          <a:ext cx="186747" cy="264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2057420" y="1311637"/>
          <a:ext cx="3976873" cy="3076214"/>
        </a:xfrm>
        <a:prstGeom prst="roundRect">
          <a:avLst>
            <a:gd name="adj" fmla="val 166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2207615" y="1461832"/>
        <a:ext cx="3676483" cy="27758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0" y="40764"/>
          <a:ext cx="8144979" cy="52062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COACH</a:t>
          </a:r>
          <a:endParaRPr lang="en-US" sz="3600" kern="1200" dirty="0">
            <a:ln>
              <a:solidFill>
                <a:schemeClr val="tx1"/>
              </a:solidFill>
            </a:ln>
            <a:solidFill>
              <a:schemeClr val="tx1"/>
            </a:solidFill>
          </a:endParaRPr>
        </a:p>
      </dsp:txBody>
      <dsp:txXfrm rot="-10800000">
        <a:off x="15249" y="56013"/>
        <a:ext cx="8114481" cy="4901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1" y="288212"/>
          <a:ext cx="8144979" cy="83962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RECORDER</a:t>
          </a:r>
          <a:endParaRPr lang="en-US" sz="3600" kern="1200" dirty="0">
            <a:ln>
              <a:solidFill>
                <a:schemeClr val="tx1"/>
              </a:solidFill>
            </a:ln>
            <a:solidFill>
              <a:schemeClr val="tx1"/>
            </a:solidFill>
          </a:endParaRPr>
        </a:p>
      </dsp:txBody>
      <dsp:txXfrm rot="-10800000">
        <a:off x="24593" y="312804"/>
        <a:ext cx="8095795" cy="790439"/>
      </dsp:txXfrm>
    </dsp:sp>
    <dsp:sp modelId="{3224C273-F760-4C41-9B74-1B97762F6F0A}">
      <dsp:nvSpPr>
        <dsp:cNvPr id="0" name=""/>
        <dsp:cNvSpPr/>
      </dsp:nvSpPr>
      <dsp:spPr>
        <a:xfrm>
          <a:off x="3951153" y="2728044"/>
          <a:ext cx="186747" cy="264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2057420" y="1311665"/>
          <a:ext cx="3976873" cy="3076214"/>
        </a:xfrm>
        <a:prstGeom prst="roundRect">
          <a:avLst>
            <a:gd name="adj" fmla="val 166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colorTemperature colorTemp="11200"/>
                    </a14:imgEffect>
                  </a14:imgLayer>
                </a14:imgProps>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2207615" y="1461860"/>
        <a:ext cx="3676483" cy="27758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1" y="304802"/>
          <a:ext cx="8144979" cy="83962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RECORDER</a:t>
          </a:r>
          <a:endParaRPr lang="en-US" sz="3600" kern="1200" dirty="0">
            <a:ln>
              <a:solidFill>
                <a:schemeClr val="tx1"/>
              </a:solidFill>
            </a:ln>
            <a:solidFill>
              <a:schemeClr val="tx1"/>
            </a:solidFill>
          </a:endParaRPr>
        </a:p>
      </dsp:txBody>
      <dsp:txXfrm rot="-10800000">
        <a:off x="24593" y="329394"/>
        <a:ext cx="8095795" cy="7904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1" y="349249"/>
          <a:ext cx="8144979" cy="71755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DATA MANAGER</a:t>
          </a:r>
          <a:endParaRPr lang="en-US" sz="3600" kern="1200" dirty="0">
            <a:ln>
              <a:solidFill>
                <a:schemeClr val="tx1"/>
              </a:solidFill>
            </a:ln>
            <a:solidFill>
              <a:schemeClr val="tx1"/>
            </a:solidFill>
          </a:endParaRPr>
        </a:p>
      </dsp:txBody>
      <dsp:txXfrm rot="-10800000">
        <a:off x="21017" y="370265"/>
        <a:ext cx="8102947" cy="675518"/>
      </dsp:txXfrm>
    </dsp:sp>
    <dsp:sp modelId="{3224C273-F760-4C41-9B74-1B97762F6F0A}">
      <dsp:nvSpPr>
        <dsp:cNvPr id="0" name=""/>
        <dsp:cNvSpPr/>
      </dsp:nvSpPr>
      <dsp:spPr>
        <a:xfrm>
          <a:off x="3951153" y="2667007"/>
          <a:ext cx="186747" cy="264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2057420" y="1343390"/>
          <a:ext cx="3976873" cy="3076214"/>
        </a:xfrm>
        <a:prstGeom prst="roundRect">
          <a:avLst>
            <a:gd name="adj" fmla="val 166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colorTemperature colorTemp="11200"/>
                    </a14:imgEffect>
                  </a14:imgLayer>
                </a14:imgProps>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2207615" y="1493585"/>
        <a:ext cx="3676483" cy="27758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0" y="62550"/>
          <a:ext cx="8150746" cy="85185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DATA MANAGER</a:t>
          </a:r>
          <a:endParaRPr lang="en-US" sz="3600" kern="1200" dirty="0">
            <a:ln>
              <a:solidFill>
                <a:schemeClr val="tx1"/>
              </a:solidFill>
            </a:ln>
            <a:solidFill>
              <a:schemeClr val="tx1"/>
            </a:solidFill>
          </a:endParaRPr>
        </a:p>
      </dsp:txBody>
      <dsp:txXfrm rot="-10800000">
        <a:off x="24950" y="87500"/>
        <a:ext cx="8100846" cy="8019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5E2D4-02FA-4332-81CF-F760AAAB3C57}">
      <dsp:nvSpPr>
        <dsp:cNvPr id="0" name=""/>
        <dsp:cNvSpPr/>
      </dsp:nvSpPr>
      <dsp:spPr>
        <a:xfrm>
          <a:off x="-4559" y="495609"/>
          <a:ext cx="4597485" cy="3987558"/>
        </a:xfrm>
        <a:prstGeom prst="pie">
          <a:avLst>
            <a:gd name="adj1" fmla="val 5400000"/>
            <a:gd name="adj2" fmla="val 16200000"/>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A43213F1-F00B-42ED-AF85-36CEA3B0EA8E}">
      <dsp:nvSpPr>
        <dsp:cNvPr id="0" name=""/>
        <dsp:cNvSpPr/>
      </dsp:nvSpPr>
      <dsp:spPr>
        <a:xfrm>
          <a:off x="2282078" y="0"/>
          <a:ext cx="4883496" cy="1410154"/>
        </a:xfrm>
        <a:prstGeom prst="rect">
          <a:avLst/>
        </a:prstGeom>
        <a:solidFill>
          <a:schemeClr val="bg1">
            <a:alpha val="90000"/>
          </a:scheme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Answer the Challenge Question: </a:t>
          </a:r>
        </a:p>
        <a:p>
          <a:pPr lvl="0" algn="l" defTabSz="889000">
            <a:lnSpc>
              <a:spcPct val="90000"/>
            </a:lnSpc>
            <a:spcBef>
              <a:spcPct val="0"/>
            </a:spcBef>
            <a:spcAft>
              <a:spcPct val="35000"/>
            </a:spcAft>
          </a:pPr>
          <a:r>
            <a:rPr lang="en-US" sz="1800" b="1" i="1" kern="1200" dirty="0" smtClean="0">
              <a:solidFill>
                <a:srgbClr val="C00000"/>
              </a:solidFill>
            </a:rPr>
            <a:t>In what ways does structured teambuilding prepare students for becoming “expert learners?”</a:t>
          </a:r>
          <a:r>
            <a:rPr lang="en-US" sz="1800" b="0" i="1" kern="1200" dirty="0" smtClean="0">
              <a:solidFill>
                <a:srgbClr val="C00000"/>
              </a:solidFill>
            </a:rPr>
            <a:t> </a:t>
          </a:r>
          <a:endParaRPr lang="en-US" sz="1800" kern="1200" dirty="0"/>
        </a:p>
      </dsp:txBody>
      <dsp:txXfrm>
        <a:off x="2282078" y="0"/>
        <a:ext cx="4883496" cy="141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5E2D4-02FA-4332-81CF-F760AAAB3C57}">
      <dsp:nvSpPr>
        <dsp:cNvPr id="0" name=""/>
        <dsp:cNvSpPr/>
      </dsp:nvSpPr>
      <dsp:spPr>
        <a:xfrm>
          <a:off x="74389" y="103734"/>
          <a:ext cx="4690977" cy="4152741"/>
        </a:xfrm>
        <a:prstGeom prst="pie">
          <a:avLst>
            <a:gd name="adj1" fmla="val 5400000"/>
            <a:gd name="adj2" fmla="val 1620000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213F1-F00B-42ED-AF85-36CEA3B0EA8E}">
      <dsp:nvSpPr>
        <dsp:cNvPr id="0" name=""/>
        <dsp:cNvSpPr/>
      </dsp:nvSpPr>
      <dsp:spPr>
        <a:xfrm>
          <a:off x="2425242" y="0"/>
          <a:ext cx="4414543" cy="1286186"/>
        </a:xfrm>
        <a:prstGeom prst="rect">
          <a:avLst/>
        </a:prstGeom>
        <a:solidFill>
          <a:schemeClr val="lt1">
            <a:alpha val="90000"/>
            <a:hueOff val="0"/>
            <a:satOff val="0"/>
            <a:lumOff val="0"/>
            <a:alphaOff val="0"/>
          </a:schemeClr>
        </a:solidFill>
        <a:ln w="9525"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b="1" kern="1200" dirty="0" smtClean="0">
            <a:solidFill>
              <a:srgbClr val="C00000"/>
            </a:solidFill>
          </a:endParaRPr>
        </a:p>
      </dsp:txBody>
      <dsp:txXfrm>
        <a:off x="2425242" y="0"/>
        <a:ext cx="4414543" cy="12861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128695" y="202219"/>
          <a:ext cx="857970" cy="600579"/>
        </a:xfrm>
        <a:prstGeom prst="chevron">
          <a:avLst/>
        </a:prstGeom>
        <a:solidFill>
          <a:srgbClr val="C00000"/>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W</a:t>
          </a:r>
          <a:endParaRPr lang="en-US" sz="2800" b="1" kern="1200" dirty="0"/>
        </a:p>
      </dsp:txBody>
      <dsp:txXfrm rot="-5400000">
        <a:off x="1" y="373814"/>
        <a:ext cx="600579" cy="257391"/>
      </dsp:txXfrm>
    </dsp:sp>
    <dsp:sp modelId="{582C67D6-DE59-4089-8356-CAD5A611B568}">
      <dsp:nvSpPr>
        <dsp:cNvPr id="0" name=""/>
        <dsp:cNvSpPr/>
      </dsp:nvSpPr>
      <dsp:spPr>
        <a:xfrm rot="5400000">
          <a:off x="4070284" y="-3466448"/>
          <a:ext cx="689611" cy="762902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W</a:t>
          </a:r>
          <a:r>
            <a:rPr lang="en-US" sz="1800" b="1" kern="1200" dirty="0" smtClean="0">
              <a:solidFill>
                <a:schemeClr val="tx1"/>
              </a:solidFill>
            </a:rPr>
            <a:t>rite down your Team Name and your name on your </a:t>
          </a:r>
          <a:r>
            <a:rPr lang="en-US" sz="1800" b="1" i="1" kern="1200" dirty="0" smtClean="0">
              <a:solidFill>
                <a:schemeClr val="tx1"/>
              </a:solidFill>
            </a:rPr>
            <a:t>Honeycomb for Home</a:t>
          </a:r>
          <a:r>
            <a:rPr lang="en-US" sz="2800" b="1" kern="1200" dirty="0" smtClean="0">
              <a:solidFill>
                <a:schemeClr val="tx1"/>
              </a:solidFill>
            </a:rPr>
            <a:t>. </a:t>
          </a:r>
          <a:r>
            <a:rPr lang="en-US" sz="2800" b="1" i="1" kern="1200" dirty="0" smtClean="0">
              <a:solidFill>
                <a:schemeClr val="tx1"/>
              </a:solidFill>
            </a:rPr>
            <a:t> </a:t>
          </a:r>
          <a:r>
            <a:rPr lang="en-US" sz="1800" b="1" i="1" kern="1200" dirty="0" smtClean="0">
              <a:solidFill>
                <a:schemeClr val="tx1"/>
              </a:solidFill>
            </a:rPr>
            <a:t> </a:t>
          </a:r>
          <a:endParaRPr lang="en-US" sz="1800" b="1" kern="1200" dirty="0">
            <a:solidFill>
              <a:schemeClr val="tx1"/>
            </a:solidFill>
          </a:endParaRPr>
        </a:p>
      </dsp:txBody>
      <dsp:txXfrm rot="-5400000">
        <a:off x="600579" y="36921"/>
        <a:ext cx="7595357" cy="622283"/>
      </dsp:txXfrm>
    </dsp:sp>
    <dsp:sp modelId="{3150CBD8-11B6-453F-83C1-A5A5EC4DEF5A}">
      <dsp:nvSpPr>
        <dsp:cNvPr id="0" name=""/>
        <dsp:cNvSpPr/>
      </dsp:nvSpPr>
      <dsp:spPr>
        <a:xfrm rot="5400000">
          <a:off x="-128695" y="984522"/>
          <a:ext cx="857970" cy="600579"/>
        </a:xfrm>
        <a:prstGeom prst="chevron">
          <a:avLst/>
        </a:prstGeom>
        <a:solidFill>
          <a:srgbClr val="C00000"/>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R</a:t>
          </a:r>
        </a:p>
      </dsp:txBody>
      <dsp:txXfrm rot="-5400000">
        <a:off x="1" y="1156117"/>
        <a:ext cx="600579" cy="257391"/>
      </dsp:txXfrm>
    </dsp:sp>
    <dsp:sp modelId="{31680A30-3461-4126-9B68-EC44F5891054}">
      <dsp:nvSpPr>
        <dsp:cNvPr id="0" name=""/>
        <dsp:cNvSpPr/>
      </dsp:nvSpPr>
      <dsp:spPr>
        <a:xfrm rot="5400000">
          <a:off x="4175778" y="-2755809"/>
          <a:ext cx="478624" cy="762902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smtClean="0">
              <a:solidFill>
                <a:srgbClr val="A50021"/>
              </a:solidFill>
            </a:rPr>
            <a:t>R</a:t>
          </a:r>
          <a:r>
            <a:rPr lang="en-US" sz="1800" b="1" i="0" kern="1200" dirty="0" smtClean="0"/>
            <a:t>eturn and/</a:t>
          </a:r>
          <a:r>
            <a:rPr lang="en-US" sz="1800" b="1" i="0" u="none" kern="1200" dirty="0" smtClean="0"/>
            <a:t>or organize </a:t>
          </a:r>
          <a:r>
            <a:rPr lang="en-US" sz="1800" b="1" i="0" kern="1200" dirty="0" smtClean="0"/>
            <a:t>supplies</a:t>
          </a:r>
          <a:r>
            <a:rPr lang="en-US" sz="1600" b="1" i="0" kern="1200" dirty="0" smtClean="0"/>
            <a:t>.</a:t>
          </a:r>
          <a:endParaRPr lang="en-US" sz="1600" kern="1200" dirty="0"/>
        </a:p>
      </dsp:txBody>
      <dsp:txXfrm rot="-5400000">
        <a:off x="600580" y="842753"/>
        <a:ext cx="7605657" cy="431896"/>
      </dsp:txXfrm>
    </dsp:sp>
    <dsp:sp modelId="{D0491403-681B-4811-95C4-7C532FBB7D11}">
      <dsp:nvSpPr>
        <dsp:cNvPr id="0" name=""/>
        <dsp:cNvSpPr/>
      </dsp:nvSpPr>
      <dsp:spPr>
        <a:xfrm rot="5400000">
          <a:off x="-128695" y="2221830"/>
          <a:ext cx="857970" cy="600579"/>
        </a:xfrm>
        <a:prstGeom prst="chevron">
          <a:avLst/>
        </a:prstGeom>
        <a:solidFill>
          <a:srgbClr val="C00000"/>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A</a:t>
          </a:r>
          <a:endParaRPr lang="en-US" sz="2800" b="1" kern="1200" dirty="0"/>
        </a:p>
      </dsp:txBody>
      <dsp:txXfrm rot="-5400000">
        <a:off x="1" y="2393425"/>
        <a:ext cx="600579" cy="257391"/>
      </dsp:txXfrm>
    </dsp:sp>
    <dsp:sp modelId="{B4090223-8742-430E-B81A-B2627AD9A608}">
      <dsp:nvSpPr>
        <dsp:cNvPr id="0" name=""/>
        <dsp:cNvSpPr/>
      </dsp:nvSpPr>
      <dsp:spPr>
        <a:xfrm rot="5400000">
          <a:off x="3605546" y="-1591536"/>
          <a:ext cx="1619087" cy="762902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A</a:t>
          </a:r>
          <a:r>
            <a:rPr lang="en-US" sz="1800" b="1" kern="1200" dirty="0" smtClean="0"/>
            <a:t>ssess how well you worked in your team and individually:</a:t>
          </a:r>
          <a:endParaRPr lang="en-US" sz="1800" b="1" kern="1200" dirty="0"/>
        </a:p>
        <a:p>
          <a:pPr marL="231775" lvl="2" indent="0" algn="l" defTabSz="800100">
            <a:lnSpc>
              <a:spcPct val="90000"/>
            </a:lnSpc>
            <a:spcBef>
              <a:spcPct val="0"/>
            </a:spcBef>
            <a:spcAft>
              <a:spcPct val="15000"/>
            </a:spcAft>
            <a:buChar char="••"/>
          </a:pPr>
          <a:r>
            <a:rPr lang="en-US" sz="1800" b="1" kern="1200" dirty="0" smtClean="0"/>
            <a:t>Did I/we maintain Learning Community standards?</a:t>
          </a:r>
          <a:endParaRPr lang="en-US" sz="1800" b="1" kern="1200" dirty="0"/>
        </a:p>
        <a:p>
          <a:pPr marL="231775" lvl="2" indent="0" algn="l" defTabSz="800100">
            <a:lnSpc>
              <a:spcPct val="90000"/>
            </a:lnSpc>
            <a:spcBef>
              <a:spcPct val="0"/>
            </a:spcBef>
            <a:spcAft>
              <a:spcPct val="15000"/>
            </a:spcAft>
            <a:buChar char="••"/>
          </a:pPr>
          <a:r>
            <a:rPr lang="en-US" sz="1800" b="1" kern="1200" dirty="0" smtClean="0"/>
            <a:t>Did I/we work toward learning goals?</a:t>
          </a:r>
          <a:endParaRPr lang="en-US" sz="1800" b="1" kern="1200" dirty="0"/>
        </a:p>
        <a:p>
          <a:pPr marL="231775" lvl="2" indent="0" algn="l" defTabSz="800100">
            <a:lnSpc>
              <a:spcPct val="90000"/>
            </a:lnSpc>
            <a:spcBef>
              <a:spcPct val="0"/>
            </a:spcBef>
            <a:spcAft>
              <a:spcPct val="15000"/>
            </a:spcAft>
            <a:buChar char="••"/>
          </a:pPr>
          <a:r>
            <a:rPr lang="en-US" sz="1800" b="1" kern="1200" dirty="0" smtClean="0"/>
            <a:t>Did I/we complete tasks?</a:t>
          </a:r>
          <a:endParaRPr lang="en-US" sz="1800" b="1" kern="1200" dirty="0"/>
        </a:p>
        <a:p>
          <a:pPr marL="231775" lvl="2" indent="0" algn="l" defTabSz="800100">
            <a:lnSpc>
              <a:spcPct val="90000"/>
            </a:lnSpc>
            <a:spcBef>
              <a:spcPct val="0"/>
            </a:spcBef>
            <a:spcAft>
              <a:spcPct val="15000"/>
            </a:spcAft>
            <a:buChar char="••"/>
          </a:pPr>
          <a:r>
            <a:rPr lang="en-US" sz="1800" b="1" kern="1200" dirty="0" smtClean="0"/>
            <a:t>Rate our team performance using H-O-T.</a:t>
          </a:r>
          <a:endParaRPr lang="en-US" sz="1800" b="1" kern="1200" dirty="0"/>
        </a:p>
      </dsp:txBody>
      <dsp:txXfrm rot="-5400000">
        <a:off x="600580" y="1492467"/>
        <a:ext cx="7549984" cy="1461013"/>
      </dsp:txXfrm>
    </dsp:sp>
    <dsp:sp modelId="{143D4177-8AA8-4ED1-AAB0-7D51F4857710}">
      <dsp:nvSpPr>
        <dsp:cNvPr id="0" name=""/>
        <dsp:cNvSpPr/>
      </dsp:nvSpPr>
      <dsp:spPr>
        <a:xfrm rot="5400000">
          <a:off x="-128695" y="3375817"/>
          <a:ext cx="857970" cy="600579"/>
        </a:xfrm>
        <a:prstGeom prst="chevron">
          <a:avLst/>
        </a:prstGeom>
        <a:solidFill>
          <a:srgbClr val="C00000"/>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t>
          </a:r>
          <a:endParaRPr lang="en-US" sz="2400" b="1" kern="1200" dirty="0"/>
        </a:p>
      </dsp:txBody>
      <dsp:txXfrm rot="-5400000">
        <a:off x="1" y="3547412"/>
        <a:ext cx="600579" cy="257391"/>
      </dsp:txXfrm>
    </dsp:sp>
    <dsp:sp modelId="{8D95A5D0-F3EF-419D-AE16-082A1F64D016}">
      <dsp:nvSpPr>
        <dsp:cNvPr id="0" name=""/>
        <dsp:cNvSpPr/>
      </dsp:nvSpPr>
      <dsp:spPr>
        <a:xfrm rot="5400000">
          <a:off x="3958806" y="-215670"/>
          <a:ext cx="912566" cy="762902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P</a:t>
          </a:r>
          <a:r>
            <a:rPr lang="en-US" sz="1800" b="1" kern="1200" dirty="0" smtClean="0">
              <a:solidFill>
                <a:schemeClr val="tx1"/>
              </a:solidFill>
            </a:rPr>
            <a:t>repare to transition.  Explain </a:t>
          </a:r>
          <a:r>
            <a:rPr lang="en-US" sz="1800" b="1" u="sng" kern="1200" dirty="0" smtClean="0">
              <a:solidFill>
                <a:schemeClr val="tx1"/>
              </a:solidFill>
            </a:rPr>
            <a:t>one</a:t>
          </a:r>
          <a:r>
            <a:rPr lang="en-US" sz="1800" b="1" kern="1200" dirty="0" smtClean="0">
              <a:solidFill>
                <a:schemeClr val="tx1"/>
              </a:solidFill>
            </a:rPr>
            <a:t> highlight from today’s simulation workshop.  Remember to have your </a:t>
          </a:r>
          <a:r>
            <a:rPr lang="en-US" sz="1800" b="1" i="1" kern="1200" dirty="0" smtClean="0">
              <a:solidFill>
                <a:schemeClr val="tx1"/>
              </a:solidFill>
            </a:rPr>
            <a:t>Family Team Member </a:t>
          </a:r>
          <a:r>
            <a:rPr lang="en-US" sz="1800" b="1" kern="1200" dirty="0" smtClean="0">
              <a:solidFill>
                <a:schemeClr val="tx1"/>
              </a:solidFill>
            </a:rPr>
            <a:t>sign the </a:t>
          </a:r>
          <a:r>
            <a:rPr lang="en-US" sz="1800" b="1" i="1" kern="1200" dirty="0" smtClean="0">
              <a:solidFill>
                <a:schemeClr val="tx1"/>
              </a:solidFill>
            </a:rPr>
            <a:t>Honeycomb for Home.  </a:t>
          </a:r>
          <a:endParaRPr lang="en-US" sz="2800" i="1" kern="1200" dirty="0"/>
        </a:p>
      </dsp:txBody>
      <dsp:txXfrm rot="-5400000">
        <a:off x="600579" y="3187105"/>
        <a:ext cx="7584473" cy="823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flipV="1">
          <a:off x="867165" y="77585"/>
          <a:ext cx="2641634" cy="2694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lt1">
                    <a:hueOff val="0"/>
                    <a:satOff val="0"/>
                    <a:lumOff val="0"/>
                  </a:schemeClr>
                </a:solidFill>
              </a:ln>
              <a:solidFill>
                <a:srgbClr val="FFC000"/>
              </a:solidFill>
            </a:rPr>
            <a:t> </a:t>
          </a:r>
          <a:endParaRPr lang="en-US" sz="3600" kern="1200" dirty="0">
            <a:ln>
              <a:solidFill>
                <a:schemeClr val="lt1">
                  <a:hueOff val="0"/>
                  <a:satOff val="0"/>
                  <a:lumOff val="0"/>
                </a:schemeClr>
              </a:solidFill>
            </a:ln>
            <a:solidFill>
              <a:srgbClr val="FFC000"/>
            </a:solidFill>
          </a:endParaRPr>
        </a:p>
      </dsp:txBody>
      <dsp:txXfrm rot="10800000">
        <a:off x="875058" y="85478"/>
        <a:ext cx="2625848" cy="253692"/>
      </dsp:txXfrm>
    </dsp:sp>
    <dsp:sp modelId="{7F0D78EA-EF6D-4A61-B6F2-3DCA814C7CFE}">
      <dsp:nvSpPr>
        <dsp:cNvPr id="0" name=""/>
        <dsp:cNvSpPr/>
      </dsp:nvSpPr>
      <dsp:spPr>
        <a:xfrm>
          <a:off x="853851" y="390901"/>
          <a:ext cx="787260" cy="57600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D84DC-F395-4B82-A1C0-6483107C471C}">
      <dsp:nvSpPr>
        <dsp:cNvPr id="0" name=""/>
        <dsp:cNvSpPr/>
      </dsp:nvSpPr>
      <dsp:spPr>
        <a:xfrm>
          <a:off x="1876154" y="398615"/>
          <a:ext cx="1529301" cy="601247"/>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Zero-Noise </a:t>
          </a:r>
          <a:endParaRPr lang="en-US" sz="1800" b="1" kern="1200" dirty="0"/>
        </a:p>
      </dsp:txBody>
      <dsp:txXfrm>
        <a:off x="1905510" y="427971"/>
        <a:ext cx="1470589" cy="542535"/>
      </dsp:txXfrm>
    </dsp:sp>
    <dsp:sp modelId="{858D2F24-C15A-47C1-948F-AF74EF548232}">
      <dsp:nvSpPr>
        <dsp:cNvPr id="0" name=""/>
        <dsp:cNvSpPr/>
      </dsp:nvSpPr>
      <dsp:spPr>
        <a:xfrm>
          <a:off x="946858" y="1047988"/>
          <a:ext cx="601247" cy="601247"/>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12329-449D-41EC-A4DF-F1595270C48C}">
      <dsp:nvSpPr>
        <dsp:cNvPr id="0" name=""/>
        <dsp:cNvSpPr/>
      </dsp:nvSpPr>
      <dsp:spPr>
        <a:xfrm>
          <a:off x="1865525" y="1066798"/>
          <a:ext cx="1529301" cy="593869"/>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 the Clock</a:t>
          </a:r>
          <a:endParaRPr lang="en-US" sz="1800" b="1" kern="1200" dirty="0"/>
        </a:p>
      </dsp:txBody>
      <dsp:txXfrm>
        <a:off x="1894521" y="1095794"/>
        <a:ext cx="1471309" cy="535877"/>
      </dsp:txXfrm>
    </dsp:sp>
    <dsp:sp modelId="{C2593608-100E-4440-811B-F6CF81973D9F}">
      <dsp:nvSpPr>
        <dsp:cNvPr id="0" name=""/>
        <dsp:cNvSpPr/>
      </dsp:nvSpPr>
      <dsp:spPr>
        <a:xfrm>
          <a:off x="946858" y="1721385"/>
          <a:ext cx="601247" cy="601247"/>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4BD30-CA6C-4EF8-98AE-FAC1B4DE26CF}">
      <dsp:nvSpPr>
        <dsp:cNvPr id="0" name=""/>
        <dsp:cNvSpPr/>
      </dsp:nvSpPr>
      <dsp:spPr>
        <a:xfrm>
          <a:off x="1865525" y="1752602"/>
          <a:ext cx="1529301" cy="601247"/>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Expectations</a:t>
          </a:r>
          <a:endParaRPr lang="en-US" sz="1800" b="1" kern="1200" dirty="0"/>
        </a:p>
      </dsp:txBody>
      <dsp:txXfrm>
        <a:off x="1894881" y="1781958"/>
        <a:ext cx="1470589" cy="542535"/>
      </dsp:txXfrm>
    </dsp:sp>
    <dsp:sp modelId="{3224C273-F760-4C41-9B74-1B97762F6F0A}">
      <dsp:nvSpPr>
        <dsp:cNvPr id="0" name=""/>
        <dsp:cNvSpPr/>
      </dsp:nvSpPr>
      <dsp:spPr>
        <a:xfrm>
          <a:off x="946858" y="2394782"/>
          <a:ext cx="601247" cy="601247"/>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1849651" y="2383520"/>
          <a:ext cx="1529301" cy="601247"/>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Operating</a:t>
          </a:r>
          <a:r>
            <a:rPr lang="en-US" sz="1800" b="1" kern="1200" baseline="0" dirty="0" smtClean="0"/>
            <a:t> Standards</a:t>
          </a:r>
          <a:endParaRPr lang="en-US" sz="1800" b="1" kern="1200" dirty="0"/>
        </a:p>
      </dsp:txBody>
      <dsp:txXfrm>
        <a:off x="1879007" y="2412876"/>
        <a:ext cx="1470589" cy="542535"/>
      </dsp:txXfrm>
    </dsp:sp>
    <dsp:sp modelId="{4B49248D-91DC-4562-93E8-5DFF7F88B87D}">
      <dsp:nvSpPr>
        <dsp:cNvPr id="0" name=""/>
        <dsp:cNvSpPr/>
      </dsp:nvSpPr>
      <dsp:spPr>
        <a:xfrm>
          <a:off x="946858" y="3068178"/>
          <a:ext cx="601247" cy="6012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49476-F402-4188-A34B-BC519A58B57B}">
      <dsp:nvSpPr>
        <dsp:cNvPr id="0" name=""/>
        <dsp:cNvSpPr/>
      </dsp:nvSpPr>
      <dsp:spPr>
        <a:xfrm>
          <a:off x="1828042" y="3048000"/>
          <a:ext cx="1529301" cy="601247"/>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Family Connections</a:t>
          </a:r>
          <a:endParaRPr lang="en-US" sz="1800" b="1" kern="1200" dirty="0"/>
        </a:p>
      </dsp:txBody>
      <dsp:txXfrm>
        <a:off x="1857398" y="3077356"/>
        <a:ext cx="1470589" cy="542535"/>
      </dsp:txXfrm>
    </dsp:sp>
    <dsp:sp modelId="{9D97C75A-AB8A-4524-B7DC-2CCB59B9D82C}">
      <dsp:nvSpPr>
        <dsp:cNvPr id="0" name=""/>
        <dsp:cNvSpPr/>
      </dsp:nvSpPr>
      <dsp:spPr>
        <a:xfrm>
          <a:off x="799432" y="3741575"/>
          <a:ext cx="896098" cy="601247"/>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66951-5B3F-4D74-A3EF-CA3728C8DD2C}">
      <dsp:nvSpPr>
        <dsp:cNvPr id="0" name=""/>
        <dsp:cNvSpPr/>
      </dsp:nvSpPr>
      <dsp:spPr>
        <a:xfrm>
          <a:off x="1849651" y="3738641"/>
          <a:ext cx="1529301" cy="601247"/>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H-O-T Rating</a:t>
          </a:r>
          <a:endParaRPr lang="en-US" sz="1800" b="1" kern="1200" dirty="0"/>
        </a:p>
      </dsp:txBody>
      <dsp:txXfrm>
        <a:off x="1879007" y="3767997"/>
        <a:ext cx="1470589" cy="542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a:off x="780617" y="0"/>
          <a:ext cx="2453276" cy="29886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lt1">
                    <a:hueOff val="0"/>
                    <a:satOff val="0"/>
                    <a:lumOff val="0"/>
                  </a:schemeClr>
                </a:solidFill>
              </a:ln>
              <a:solidFill>
                <a:srgbClr val="FFC000"/>
              </a:solidFill>
            </a:rPr>
            <a:t> </a:t>
          </a:r>
          <a:endParaRPr lang="en-US" sz="3600" kern="1200" dirty="0">
            <a:ln>
              <a:solidFill>
                <a:schemeClr val="lt1">
                  <a:hueOff val="0"/>
                  <a:satOff val="0"/>
                  <a:lumOff val="0"/>
                </a:schemeClr>
              </a:solidFill>
            </a:ln>
            <a:solidFill>
              <a:srgbClr val="FFC000"/>
            </a:solidFill>
          </a:endParaRPr>
        </a:p>
      </dsp:txBody>
      <dsp:txXfrm>
        <a:off x="789370" y="8753"/>
        <a:ext cx="2435770" cy="281355"/>
      </dsp:txXfrm>
    </dsp:sp>
    <dsp:sp modelId="{DDD9B36F-1B5E-4730-856A-B2D83F2C2B33}">
      <dsp:nvSpPr>
        <dsp:cNvPr id="0" name=""/>
        <dsp:cNvSpPr/>
      </dsp:nvSpPr>
      <dsp:spPr>
        <a:xfrm>
          <a:off x="938876" y="395362"/>
          <a:ext cx="903803" cy="58786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19E14-615E-4062-81EB-F3A2B36595EA}">
      <dsp:nvSpPr>
        <dsp:cNvPr id="0" name=""/>
        <dsp:cNvSpPr/>
      </dsp:nvSpPr>
      <dsp:spPr>
        <a:xfrm>
          <a:off x="1950406" y="362784"/>
          <a:ext cx="1208295" cy="55161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Roles</a:t>
          </a:r>
          <a:endParaRPr lang="en-US" sz="1800" b="1" kern="1200" dirty="0"/>
        </a:p>
      </dsp:txBody>
      <dsp:txXfrm>
        <a:off x="1977339" y="389717"/>
        <a:ext cx="1154429" cy="497750"/>
      </dsp:txXfrm>
    </dsp:sp>
    <dsp:sp modelId="{318343F4-96B7-4C50-A3D3-352FCB25DC68}">
      <dsp:nvSpPr>
        <dsp:cNvPr id="0" name=""/>
        <dsp:cNvSpPr/>
      </dsp:nvSpPr>
      <dsp:spPr>
        <a:xfrm>
          <a:off x="883603" y="1072147"/>
          <a:ext cx="965121" cy="52819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BD90B-07A0-4CBC-A788-D444AEB8E757}">
      <dsp:nvSpPr>
        <dsp:cNvPr id="0" name=""/>
        <dsp:cNvSpPr/>
      </dsp:nvSpPr>
      <dsp:spPr>
        <a:xfrm>
          <a:off x="1950406" y="1000168"/>
          <a:ext cx="1257523" cy="579272"/>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Think Time</a:t>
          </a:r>
          <a:endParaRPr lang="en-US" sz="1800" b="1" kern="1200" dirty="0"/>
        </a:p>
      </dsp:txBody>
      <dsp:txXfrm>
        <a:off x="1978689" y="1028451"/>
        <a:ext cx="1200957" cy="522706"/>
      </dsp:txXfrm>
    </dsp:sp>
    <dsp:sp modelId="{A5136CF9-EE75-447E-97B9-D8F497915153}">
      <dsp:nvSpPr>
        <dsp:cNvPr id="0" name=""/>
        <dsp:cNvSpPr/>
      </dsp:nvSpPr>
      <dsp:spPr>
        <a:xfrm>
          <a:off x="954867" y="1705638"/>
          <a:ext cx="802570" cy="528191"/>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4DD89-EC73-4370-94D0-8EDCC353B950}">
      <dsp:nvSpPr>
        <dsp:cNvPr id="0" name=""/>
        <dsp:cNvSpPr/>
      </dsp:nvSpPr>
      <dsp:spPr>
        <a:xfrm>
          <a:off x="1934566" y="1665762"/>
          <a:ext cx="1277545" cy="56094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Thumbs Up/Down</a:t>
          </a:r>
          <a:endParaRPr lang="en-US" sz="1800" b="1" kern="1200" dirty="0"/>
        </a:p>
      </dsp:txBody>
      <dsp:txXfrm>
        <a:off x="1961954" y="1693150"/>
        <a:ext cx="1222769" cy="506168"/>
      </dsp:txXfrm>
    </dsp:sp>
    <dsp:sp modelId="{33346A28-FC23-43AA-B42E-D0BA6CBA3074}">
      <dsp:nvSpPr>
        <dsp:cNvPr id="0" name=""/>
        <dsp:cNvSpPr/>
      </dsp:nvSpPr>
      <dsp:spPr>
        <a:xfrm>
          <a:off x="958417" y="2313589"/>
          <a:ext cx="802570" cy="528191"/>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EE3B1-81B0-4126-BCAD-F546386028E9}">
      <dsp:nvSpPr>
        <dsp:cNvPr id="0" name=""/>
        <dsp:cNvSpPr/>
      </dsp:nvSpPr>
      <dsp:spPr>
        <a:xfrm>
          <a:off x="1907902" y="2291272"/>
          <a:ext cx="1270445" cy="51835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Number</a:t>
          </a:r>
          <a:r>
            <a:rPr lang="en-US" sz="1800" b="1" kern="1200" baseline="0" dirty="0" smtClean="0"/>
            <a:t> Students</a:t>
          </a:r>
          <a:endParaRPr lang="en-US" sz="1800" b="1" kern="1200" dirty="0"/>
        </a:p>
      </dsp:txBody>
      <dsp:txXfrm>
        <a:off x="1933211" y="2316581"/>
        <a:ext cx="1219827" cy="467738"/>
      </dsp:txXfrm>
    </dsp:sp>
    <dsp:sp modelId="{29CCAC3F-C4C2-4664-89D9-6ABA79C5404F}">
      <dsp:nvSpPr>
        <dsp:cNvPr id="0" name=""/>
        <dsp:cNvSpPr/>
      </dsp:nvSpPr>
      <dsp:spPr>
        <a:xfrm>
          <a:off x="923712" y="2905162"/>
          <a:ext cx="802570" cy="596707"/>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333C-EA2A-4521-A5DE-15EBE9FF8989}">
      <dsp:nvSpPr>
        <dsp:cNvPr id="0" name=""/>
        <dsp:cNvSpPr/>
      </dsp:nvSpPr>
      <dsp:spPr>
        <a:xfrm>
          <a:off x="1861296" y="2876627"/>
          <a:ext cx="1339857" cy="57765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Stand </a:t>
          </a:r>
          <a:r>
            <a:rPr lang="en-US" sz="1400" b="1" kern="1200" dirty="0" smtClean="0"/>
            <a:t>&amp;</a:t>
          </a:r>
          <a:r>
            <a:rPr lang="en-US" sz="1800" b="1" kern="1200" dirty="0" smtClean="0"/>
            <a:t> Deliver</a:t>
          </a:r>
          <a:endParaRPr lang="en-US" sz="1800" b="1" kern="1200" dirty="0"/>
        </a:p>
      </dsp:txBody>
      <dsp:txXfrm>
        <a:off x="1889500" y="2904831"/>
        <a:ext cx="1283449" cy="521248"/>
      </dsp:txXfrm>
    </dsp:sp>
    <dsp:sp modelId="{E427FC7C-553A-4A5F-A5A3-444BD5EE7E56}">
      <dsp:nvSpPr>
        <dsp:cNvPr id="0" name=""/>
        <dsp:cNvSpPr/>
      </dsp:nvSpPr>
      <dsp:spPr>
        <a:xfrm>
          <a:off x="851086" y="3641667"/>
          <a:ext cx="876807" cy="528191"/>
        </a:xfrm>
        <a:prstGeom prst="roundRect">
          <a:avLst>
            <a:gd name="adj" fmla="val 166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79AF5-78B6-4300-925E-20BE51B17E6D}">
      <dsp:nvSpPr>
        <dsp:cNvPr id="0" name=""/>
        <dsp:cNvSpPr/>
      </dsp:nvSpPr>
      <dsp:spPr>
        <a:xfrm>
          <a:off x="1862425" y="3533414"/>
          <a:ext cx="1310799" cy="70051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1-2-3 Transition</a:t>
          </a:r>
          <a:endParaRPr lang="en-US" sz="1800" b="1" kern="1200" dirty="0"/>
        </a:p>
      </dsp:txBody>
      <dsp:txXfrm>
        <a:off x="1896628" y="3567617"/>
        <a:ext cx="1242393" cy="632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flipV="1">
          <a:off x="81944" y="111869"/>
          <a:ext cx="3565726" cy="39019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lt1">
                    <a:hueOff val="0"/>
                    <a:satOff val="0"/>
                    <a:lumOff val="0"/>
                  </a:schemeClr>
                </a:solidFill>
              </a:ln>
              <a:solidFill>
                <a:srgbClr val="FFC000"/>
              </a:solidFill>
            </a:rPr>
            <a:t> </a:t>
          </a:r>
          <a:endParaRPr lang="en-US" sz="3600" kern="1200" dirty="0">
            <a:ln>
              <a:solidFill>
                <a:schemeClr val="lt1">
                  <a:hueOff val="0"/>
                  <a:satOff val="0"/>
                  <a:lumOff val="0"/>
                </a:schemeClr>
              </a:solidFill>
            </a:ln>
            <a:solidFill>
              <a:srgbClr val="FFC000"/>
            </a:solidFill>
          </a:endParaRPr>
        </a:p>
      </dsp:txBody>
      <dsp:txXfrm rot="10800000">
        <a:off x="93372" y="123297"/>
        <a:ext cx="3542870" cy="367341"/>
      </dsp:txXfrm>
    </dsp:sp>
    <dsp:sp modelId="{7F0D78EA-EF6D-4A61-B6F2-3DCA814C7CFE}">
      <dsp:nvSpPr>
        <dsp:cNvPr id="0" name=""/>
        <dsp:cNvSpPr/>
      </dsp:nvSpPr>
      <dsp:spPr>
        <a:xfrm>
          <a:off x="294225" y="565542"/>
          <a:ext cx="1139931" cy="83404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D84DC-F395-4B82-A1C0-6483107C471C}">
      <dsp:nvSpPr>
        <dsp:cNvPr id="0" name=""/>
        <dsp:cNvSpPr/>
      </dsp:nvSpPr>
      <dsp:spPr>
        <a:xfrm>
          <a:off x="1645946" y="576711"/>
          <a:ext cx="2001724" cy="87058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Zero-Noise</a:t>
          </a:r>
          <a:endParaRPr lang="en-US" sz="1800" b="1" kern="1200" dirty="0"/>
        </a:p>
      </dsp:txBody>
      <dsp:txXfrm>
        <a:off x="1688452" y="619217"/>
        <a:ext cx="1916712" cy="785576"/>
      </dsp:txXfrm>
    </dsp:sp>
    <dsp:sp modelId="{CD788B32-6E83-46FF-8FA0-47739C5F7E2D}">
      <dsp:nvSpPr>
        <dsp:cNvPr id="0" name=""/>
        <dsp:cNvSpPr/>
      </dsp:nvSpPr>
      <dsp:spPr>
        <a:xfrm>
          <a:off x="428896" y="1522327"/>
          <a:ext cx="870588" cy="87058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9B7D5-E645-4062-AC85-BBD1DE08B725}">
      <dsp:nvSpPr>
        <dsp:cNvPr id="0" name=""/>
        <dsp:cNvSpPr/>
      </dsp:nvSpPr>
      <dsp:spPr>
        <a:xfrm>
          <a:off x="1645946" y="1492066"/>
          <a:ext cx="2001724" cy="87058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Thumbs Up/Down</a:t>
          </a:r>
          <a:endParaRPr lang="en-US" sz="1800" b="1" kern="1200" dirty="0"/>
        </a:p>
      </dsp:txBody>
      <dsp:txXfrm>
        <a:off x="1688452" y="1534572"/>
        <a:ext cx="1916712" cy="785576"/>
      </dsp:txXfrm>
    </dsp:sp>
    <dsp:sp modelId="{F623F213-1648-4634-A4D6-BC704AF964AE}">
      <dsp:nvSpPr>
        <dsp:cNvPr id="0" name=""/>
        <dsp:cNvSpPr/>
      </dsp:nvSpPr>
      <dsp:spPr>
        <a:xfrm>
          <a:off x="428896" y="2497387"/>
          <a:ext cx="870588" cy="8705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4BBD2-F51D-4BA6-8EFB-10175FD41D81}">
      <dsp:nvSpPr>
        <dsp:cNvPr id="0" name=""/>
        <dsp:cNvSpPr/>
      </dsp:nvSpPr>
      <dsp:spPr>
        <a:xfrm>
          <a:off x="1645946" y="2477842"/>
          <a:ext cx="2001724" cy="87058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Think Time</a:t>
          </a:r>
          <a:endParaRPr lang="en-US" sz="1800" b="1" kern="1200" dirty="0"/>
        </a:p>
      </dsp:txBody>
      <dsp:txXfrm>
        <a:off x="1688452" y="2520348"/>
        <a:ext cx="1916712" cy="785576"/>
      </dsp:txXfrm>
    </dsp:sp>
    <dsp:sp modelId="{2382ED1F-9113-4D74-9C36-F551870970DF}">
      <dsp:nvSpPr>
        <dsp:cNvPr id="0" name=""/>
        <dsp:cNvSpPr/>
      </dsp:nvSpPr>
      <dsp:spPr>
        <a:xfrm>
          <a:off x="428896" y="3472446"/>
          <a:ext cx="870588" cy="870588"/>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8DC71-11B9-4AE9-B2A5-9BC4E448E36E}">
      <dsp:nvSpPr>
        <dsp:cNvPr id="0" name=""/>
        <dsp:cNvSpPr/>
      </dsp:nvSpPr>
      <dsp:spPr>
        <a:xfrm>
          <a:off x="1645946" y="3411583"/>
          <a:ext cx="2001724" cy="87058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1-2-3 Transition</a:t>
          </a:r>
          <a:endParaRPr lang="en-US" sz="1800" b="1" kern="1200" dirty="0"/>
        </a:p>
      </dsp:txBody>
      <dsp:txXfrm>
        <a:off x="1688452" y="3454089"/>
        <a:ext cx="1916712" cy="785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1220-038F-408D-A0CD-2089779BAC32}">
      <dsp:nvSpPr>
        <dsp:cNvPr id="0" name=""/>
        <dsp:cNvSpPr/>
      </dsp:nvSpPr>
      <dsp:spPr>
        <a:xfrm>
          <a:off x="1025884" y="1035049"/>
          <a:ext cx="3105150" cy="3105150"/>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FE0A2-A137-4E42-885B-527C235C67F6}">
      <dsp:nvSpPr>
        <dsp:cNvPr id="0" name=""/>
        <dsp:cNvSpPr/>
      </dsp:nvSpPr>
      <dsp:spPr>
        <a:xfrm>
          <a:off x="1574844" y="1630201"/>
          <a:ext cx="1863090" cy="186309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A8DDE-FF31-45A0-B007-32D962CC9215}">
      <dsp:nvSpPr>
        <dsp:cNvPr id="0" name=""/>
        <dsp:cNvSpPr/>
      </dsp:nvSpPr>
      <dsp:spPr>
        <a:xfrm>
          <a:off x="2242078" y="2277110"/>
          <a:ext cx="621030" cy="621030"/>
        </a:xfrm>
        <a:prstGeom prst="ellipse">
          <a:avLst/>
        </a:prstGeom>
        <a:solidFill>
          <a:srgbClr val="FFFF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4EAE3-3787-4AEA-A923-080A5DA6D2EC}">
      <dsp:nvSpPr>
        <dsp:cNvPr id="0" name=""/>
        <dsp:cNvSpPr/>
      </dsp:nvSpPr>
      <dsp:spPr>
        <a:xfrm>
          <a:off x="6193379" y="1447802"/>
          <a:ext cx="2032553" cy="9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BC8F00"/>
              </a:solidFill>
            </a:rPr>
            <a:t>Individuals</a:t>
          </a:r>
          <a:endParaRPr lang="en-US" sz="2400" b="1" kern="1200" dirty="0">
            <a:solidFill>
              <a:srgbClr val="BC8F00"/>
            </a:solidFill>
          </a:endParaRPr>
        </a:p>
      </dsp:txBody>
      <dsp:txXfrm>
        <a:off x="6193379" y="1447802"/>
        <a:ext cx="2032553" cy="905668"/>
      </dsp:txXfrm>
    </dsp:sp>
    <dsp:sp modelId="{BE9E85C6-C39F-4FA2-88CB-068CF32C818E}">
      <dsp:nvSpPr>
        <dsp:cNvPr id="0" name=""/>
        <dsp:cNvSpPr/>
      </dsp:nvSpPr>
      <dsp:spPr>
        <a:xfrm>
          <a:off x="5524462" y="3881120"/>
          <a:ext cx="692941" cy="25908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F99F5-E5FE-4D9A-98CC-C59999F98426}">
      <dsp:nvSpPr>
        <dsp:cNvPr id="0" name=""/>
        <dsp:cNvSpPr/>
      </dsp:nvSpPr>
      <dsp:spPr>
        <a:xfrm rot="5400000">
          <a:off x="3615903" y="536963"/>
          <a:ext cx="933765" cy="290783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58411-EC37-46F1-998F-FEAF065A8636}">
      <dsp:nvSpPr>
        <dsp:cNvPr id="0" name=""/>
        <dsp:cNvSpPr/>
      </dsp:nvSpPr>
      <dsp:spPr>
        <a:xfrm>
          <a:off x="4829093" y="378325"/>
          <a:ext cx="3628212" cy="121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6">
                  <a:lumMod val="75000"/>
                </a:schemeClr>
              </a:solidFill>
            </a:rPr>
            <a:t>Groups/Power Partners/</a:t>
          </a:r>
        </a:p>
        <a:p>
          <a:pPr lvl="0" algn="l" defTabSz="1066800">
            <a:lnSpc>
              <a:spcPct val="90000"/>
            </a:lnSpc>
            <a:spcBef>
              <a:spcPct val="0"/>
            </a:spcBef>
            <a:spcAft>
              <a:spcPct val="35000"/>
            </a:spcAft>
          </a:pPr>
          <a:r>
            <a:rPr lang="en-US" sz="2400" b="1" kern="1200" dirty="0" smtClean="0">
              <a:solidFill>
                <a:schemeClr val="accent6">
                  <a:lumMod val="75000"/>
                </a:schemeClr>
              </a:solidFill>
            </a:rPr>
            <a:t> HP Learning Teams</a:t>
          </a:r>
          <a:endParaRPr lang="en-US" sz="2400" b="1" kern="1200" dirty="0">
            <a:solidFill>
              <a:schemeClr val="accent6">
                <a:lumMod val="75000"/>
              </a:schemeClr>
            </a:solidFill>
          </a:endParaRPr>
        </a:p>
      </dsp:txBody>
      <dsp:txXfrm>
        <a:off x="4829093" y="378325"/>
        <a:ext cx="3628212" cy="1215824"/>
      </dsp:txXfrm>
    </dsp:sp>
    <dsp:sp modelId="{6BA8DAEF-3B6C-46FB-A58F-991C2AD98115}">
      <dsp:nvSpPr>
        <dsp:cNvPr id="0" name=""/>
        <dsp:cNvSpPr/>
      </dsp:nvSpPr>
      <dsp:spPr>
        <a:xfrm>
          <a:off x="4369476" y="787003"/>
          <a:ext cx="3881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53C24-0361-44C7-9644-2629967835EC}">
      <dsp:nvSpPr>
        <dsp:cNvPr id="0" name=""/>
        <dsp:cNvSpPr/>
      </dsp:nvSpPr>
      <dsp:spPr>
        <a:xfrm rot="5400000">
          <a:off x="2943105" y="702500"/>
          <a:ext cx="1352580" cy="15001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5F96D8-7982-451A-BD7F-A3E9B4B1A97D}">
      <dsp:nvSpPr>
        <dsp:cNvPr id="0" name=""/>
        <dsp:cNvSpPr/>
      </dsp:nvSpPr>
      <dsp:spPr>
        <a:xfrm>
          <a:off x="3403596" y="0"/>
          <a:ext cx="4201857" cy="80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6">
                  <a:lumMod val="50000"/>
                </a:schemeClr>
              </a:solidFill>
            </a:rPr>
            <a:t>Learning Community</a:t>
          </a:r>
          <a:endParaRPr lang="en-US" sz="2400" b="1" kern="1200" dirty="0">
            <a:solidFill>
              <a:schemeClr val="accent6">
                <a:lumMod val="50000"/>
              </a:schemeClr>
            </a:solidFill>
          </a:endParaRPr>
        </a:p>
      </dsp:txBody>
      <dsp:txXfrm>
        <a:off x="3403596" y="0"/>
        <a:ext cx="4201857" cy="802159"/>
      </dsp:txXfrm>
    </dsp:sp>
    <dsp:sp modelId="{66323817-03A3-4E48-AE83-1B182737F60B}">
      <dsp:nvSpPr>
        <dsp:cNvPr id="0" name=""/>
        <dsp:cNvSpPr/>
      </dsp:nvSpPr>
      <dsp:spPr>
        <a:xfrm>
          <a:off x="3009859" y="457200"/>
          <a:ext cx="3881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91B6E-81CF-44DD-80E7-261132098225}">
      <dsp:nvSpPr>
        <dsp:cNvPr id="0" name=""/>
        <dsp:cNvSpPr/>
      </dsp:nvSpPr>
      <dsp:spPr>
        <a:xfrm rot="5400000">
          <a:off x="2232657" y="611081"/>
          <a:ext cx="931090" cy="62331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DBD49-1AFB-4956-B8C3-DBF6D0E4F0A6}">
      <dsp:nvSpPr>
        <dsp:cNvPr id="0" name=""/>
        <dsp:cNvSpPr/>
      </dsp:nvSpPr>
      <dsp:spPr>
        <a:xfrm>
          <a:off x="2348" y="0"/>
          <a:ext cx="2240910" cy="4064000"/>
        </a:xfrm>
        <a:prstGeom prst="roundRect">
          <a:avLst>
            <a:gd name="adj" fmla="val 10000"/>
          </a:avLst>
        </a:prstGeom>
        <a:solidFill>
          <a:schemeClr val="accent6">
            <a:lumMod val="40000"/>
            <a:lumOff val="60000"/>
          </a:schemeClr>
        </a:solidFill>
        <a:ln>
          <a:solidFill>
            <a:srgbClr val="CC0099"/>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Learning Community</a:t>
          </a:r>
          <a:endParaRPr lang="en-US" sz="2800" b="1" kern="1200" dirty="0">
            <a:solidFill>
              <a:schemeClr val="tx1"/>
            </a:solidFill>
          </a:endParaRPr>
        </a:p>
      </dsp:txBody>
      <dsp:txXfrm>
        <a:off x="2348" y="0"/>
        <a:ext cx="2240910" cy="1219200"/>
      </dsp:txXfrm>
    </dsp:sp>
    <dsp:sp modelId="{C4D21EC6-EBBB-4DFA-B6EE-D29C01358F1E}">
      <dsp:nvSpPr>
        <dsp:cNvPr id="0" name=""/>
        <dsp:cNvSpPr/>
      </dsp:nvSpPr>
      <dsp:spPr>
        <a:xfrm>
          <a:off x="207705" y="1139846"/>
          <a:ext cx="1792728" cy="2641600"/>
        </a:xfrm>
        <a:prstGeom prst="roundRect">
          <a:avLst>
            <a:gd name="adj" fmla="val 10000"/>
          </a:avLst>
        </a:prstGeom>
        <a:solidFill>
          <a:srgbClr val="FFCC99"/>
        </a:solidFill>
        <a:ln w="2540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n>
                <a:noFill/>
              </a:ln>
              <a:solidFill>
                <a:schemeClr val="accent6">
                  <a:lumMod val="75000"/>
                </a:schemeClr>
              </a:solidFill>
            </a:rPr>
            <a:t>HP </a:t>
          </a:r>
        </a:p>
        <a:p>
          <a:pPr lvl="0" algn="ctr" defTabSz="1066800">
            <a:lnSpc>
              <a:spcPct val="90000"/>
            </a:lnSpc>
            <a:spcBef>
              <a:spcPct val="0"/>
            </a:spcBef>
            <a:spcAft>
              <a:spcPct val="35000"/>
            </a:spcAft>
          </a:pPr>
          <a:r>
            <a:rPr lang="en-US" sz="2400" b="1" kern="1200" dirty="0" smtClean="0">
              <a:ln>
                <a:noFill/>
              </a:ln>
              <a:solidFill>
                <a:schemeClr val="accent6">
                  <a:lumMod val="75000"/>
                </a:schemeClr>
              </a:solidFill>
            </a:rPr>
            <a:t>Hive</a:t>
          </a:r>
          <a:endParaRPr lang="en-US" sz="2400" b="1" kern="1200" dirty="0">
            <a:ln>
              <a:noFill/>
            </a:ln>
            <a:solidFill>
              <a:schemeClr val="accent6">
                <a:lumMod val="75000"/>
              </a:schemeClr>
            </a:solidFill>
          </a:endParaRPr>
        </a:p>
      </dsp:txBody>
      <dsp:txXfrm>
        <a:off x="260212" y="1192353"/>
        <a:ext cx="1687714" cy="2536586"/>
      </dsp:txXfrm>
    </dsp:sp>
    <dsp:sp modelId="{092F9028-3012-4E2D-8C8A-5DDA6BC91BC7}">
      <dsp:nvSpPr>
        <dsp:cNvPr id="0" name=""/>
        <dsp:cNvSpPr/>
      </dsp:nvSpPr>
      <dsp:spPr>
        <a:xfrm>
          <a:off x="2411326" y="0"/>
          <a:ext cx="2579578" cy="4064000"/>
        </a:xfrm>
        <a:prstGeom prst="roundRect">
          <a:avLst>
            <a:gd name="adj" fmla="val 10000"/>
          </a:avLst>
        </a:prstGeom>
        <a:solidFill>
          <a:schemeClr val="accent6">
            <a:lumMod val="40000"/>
            <a:lumOff val="60000"/>
          </a:schemeClr>
        </a:solidFill>
        <a:ln>
          <a:solidFill>
            <a:srgbClr val="CC0099"/>
          </a:solid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ln>
                <a:noFill/>
              </a:ln>
              <a:solidFill>
                <a:srgbClr val="0033CC"/>
              </a:solidFill>
            </a:rPr>
            <a:t> </a:t>
          </a:r>
          <a:r>
            <a:rPr lang="en-US" sz="2400" b="1" kern="1200" dirty="0" smtClean="0">
              <a:ln>
                <a:noFill/>
              </a:ln>
              <a:solidFill>
                <a:schemeClr val="tx1"/>
              </a:solidFill>
            </a:rPr>
            <a:t>Power Partners/ Learning Teams</a:t>
          </a:r>
          <a:endParaRPr lang="en-US" sz="2400" b="1" kern="1200" dirty="0">
            <a:ln>
              <a:noFill/>
            </a:ln>
            <a:solidFill>
              <a:schemeClr val="tx1"/>
            </a:solidFill>
          </a:endParaRPr>
        </a:p>
      </dsp:txBody>
      <dsp:txXfrm>
        <a:off x="2411326" y="0"/>
        <a:ext cx="2579578" cy="1219200"/>
      </dsp:txXfrm>
    </dsp:sp>
    <dsp:sp modelId="{8AE5D95A-4543-4451-8E2A-A1A7A07B063E}">
      <dsp:nvSpPr>
        <dsp:cNvPr id="0" name=""/>
        <dsp:cNvSpPr/>
      </dsp:nvSpPr>
      <dsp:spPr>
        <a:xfrm>
          <a:off x="2776166" y="1219200"/>
          <a:ext cx="1934622" cy="2641600"/>
        </a:xfrm>
        <a:prstGeom prst="roundRect">
          <a:avLst>
            <a:gd name="adj" fmla="val 10000"/>
          </a:avLst>
        </a:prstGeom>
        <a:solidFill>
          <a:srgbClr val="FFCC99"/>
        </a:solidFill>
        <a:ln w="2540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n>
                <a:noFill/>
              </a:ln>
              <a:solidFill>
                <a:schemeClr val="accent6">
                  <a:lumMod val="75000"/>
                </a:schemeClr>
              </a:solidFill>
            </a:rPr>
            <a:t>Team</a:t>
          </a:r>
        </a:p>
        <a:p>
          <a:pPr lvl="0" algn="ctr" defTabSz="1066800">
            <a:lnSpc>
              <a:spcPct val="90000"/>
            </a:lnSpc>
            <a:spcBef>
              <a:spcPct val="0"/>
            </a:spcBef>
            <a:spcAft>
              <a:spcPct val="35000"/>
            </a:spcAft>
          </a:pPr>
          <a:r>
            <a:rPr lang="en-US" sz="2400" b="1" kern="1200" dirty="0" smtClean="0">
              <a:ln>
                <a:noFill/>
              </a:ln>
              <a:solidFill>
                <a:schemeClr val="accent6">
                  <a:lumMod val="75000"/>
                </a:schemeClr>
              </a:solidFill>
            </a:rPr>
            <a:t>Scoreboard</a:t>
          </a:r>
        </a:p>
      </dsp:txBody>
      <dsp:txXfrm>
        <a:off x="2832829" y="1275863"/>
        <a:ext cx="1821296" cy="2528274"/>
      </dsp:txXfrm>
    </dsp:sp>
    <dsp:sp modelId="{85E2E7D5-7581-420D-B56D-680462D7E468}">
      <dsp:nvSpPr>
        <dsp:cNvPr id="0" name=""/>
        <dsp:cNvSpPr/>
      </dsp:nvSpPr>
      <dsp:spPr>
        <a:xfrm>
          <a:off x="5161321" y="0"/>
          <a:ext cx="2240910" cy="4064000"/>
        </a:xfrm>
        <a:prstGeom prst="roundRect">
          <a:avLst>
            <a:gd name="adj" fmla="val 10000"/>
          </a:avLst>
        </a:prstGeom>
        <a:solidFill>
          <a:schemeClr val="accent6">
            <a:lumMod val="40000"/>
            <a:lumOff val="60000"/>
          </a:schemeClr>
        </a:solidFill>
        <a:ln>
          <a:solidFill>
            <a:srgbClr val="CC0099"/>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Individual</a:t>
          </a:r>
          <a:endParaRPr lang="en-US" sz="2400" b="1" kern="1200" dirty="0">
            <a:solidFill>
              <a:schemeClr val="tx1"/>
            </a:solidFill>
          </a:endParaRPr>
        </a:p>
      </dsp:txBody>
      <dsp:txXfrm>
        <a:off x="5161321" y="0"/>
        <a:ext cx="2240910" cy="1219200"/>
      </dsp:txXfrm>
    </dsp:sp>
    <dsp:sp modelId="{67CE8001-6072-47F1-B975-8C62114D1497}">
      <dsp:nvSpPr>
        <dsp:cNvPr id="0" name=""/>
        <dsp:cNvSpPr/>
      </dsp:nvSpPr>
      <dsp:spPr>
        <a:xfrm>
          <a:off x="5383064" y="1219200"/>
          <a:ext cx="1792728" cy="2641600"/>
        </a:xfrm>
        <a:prstGeom prst="roundRect">
          <a:avLst>
            <a:gd name="adj" fmla="val 10000"/>
          </a:avLst>
        </a:prstGeom>
        <a:solidFill>
          <a:srgbClr val="FFCC99"/>
        </a:solidFill>
        <a:ln w="2540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C00000"/>
              </a:solidFill>
            </a:rPr>
            <a:t> </a:t>
          </a:r>
          <a:r>
            <a:rPr lang="en-US" sz="2400" b="1" kern="1200" dirty="0" err="1" smtClean="0">
              <a:solidFill>
                <a:schemeClr val="accent6">
                  <a:lumMod val="75000"/>
                </a:schemeClr>
              </a:solidFill>
            </a:rPr>
            <a:t>BUZzzz</a:t>
          </a:r>
          <a:r>
            <a:rPr lang="en-US" sz="2400" b="1" kern="1200" dirty="0" smtClean="0">
              <a:solidFill>
                <a:schemeClr val="accent6">
                  <a:lumMod val="75000"/>
                </a:schemeClr>
              </a:solidFill>
            </a:rPr>
            <a:t> Tickets</a:t>
          </a:r>
        </a:p>
      </dsp:txBody>
      <dsp:txXfrm>
        <a:off x="5435571" y="1271707"/>
        <a:ext cx="1687714" cy="2536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33A3-A36D-44C5-AE70-7924E14E51B8}">
      <dsp:nvSpPr>
        <dsp:cNvPr id="0" name=""/>
        <dsp:cNvSpPr/>
      </dsp:nvSpPr>
      <dsp:spPr>
        <a:xfrm>
          <a:off x="1913730" y="1789131"/>
          <a:ext cx="977800" cy="9778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BA26-DE1B-41DB-8E53-7619CEECA3C6}">
      <dsp:nvSpPr>
        <dsp:cNvPr id="0" name=""/>
        <dsp:cNvSpPr/>
      </dsp:nvSpPr>
      <dsp:spPr>
        <a:xfrm>
          <a:off x="2537370" y="1069162"/>
          <a:ext cx="290336" cy="29025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8376A-95EF-41F1-B326-0689359BD2FC}">
      <dsp:nvSpPr>
        <dsp:cNvPr id="0" name=""/>
        <dsp:cNvSpPr/>
      </dsp:nvSpPr>
      <dsp:spPr>
        <a:xfrm>
          <a:off x="1951273" y="1826762"/>
          <a:ext cx="902713" cy="90258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A7E73-2B36-42B5-BC66-E2E831EB36EC}">
      <dsp:nvSpPr>
        <dsp:cNvPr id="0" name=""/>
        <dsp:cNvSpPr/>
      </dsp:nvSpPr>
      <dsp:spPr>
        <a:xfrm>
          <a:off x="2962446" y="1973965"/>
          <a:ext cx="511426" cy="5116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51877-2511-4EBC-829C-C1A623E9A99D}">
      <dsp:nvSpPr>
        <dsp:cNvPr id="0" name=""/>
        <dsp:cNvSpPr/>
      </dsp:nvSpPr>
      <dsp:spPr>
        <a:xfrm>
          <a:off x="2992481" y="2004125"/>
          <a:ext cx="451356" cy="4512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D559F-870B-4313-84F3-55D003554CDE}">
      <dsp:nvSpPr>
        <dsp:cNvPr id="0" name=""/>
        <dsp:cNvSpPr/>
      </dsp:nvSpPr>
      <dsp:spPr>
        <a:xfrm>
          <a:off x="2762214" y="1252059"/>
          <a:ext cx="656177" cy="6560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0C427-8737-43BC-B4AC-44F25B0CA773}">
      <dsp:nvSpPr>
        <dsp:cNvPr id="0" name=""/>
        <dsp:cNvSpPr/>
      </dsp:nvSpPr>
      <dsp:spPr>
        <a:xfrm>
          <a:off x="3560222" y="53679"/>
          <a:ext cx="214832" cy="21499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245F5-7A76-458F-B8D7-C45A0C821656}">
      <dsp:nvSpPr>
        <dsp:cNvPr id="0" name=""/>
        <dsp:cNvSpPr/>
      </dsp:nvSpPr>
      <dsp:spPr>
        <a:xfrm>
          <a:off x="3882679" y="0"/>
          <a:ext cx="107624" cy="107358"/>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EDA64-A3C2-4DCB-AC63-00C28AC27DFF}">
      <dsp:nvSpPr>
        <dsp:cNvPr id="0" name=""/>
        <dsp:cNvSpPr/>
      </dsp:nvSpPr>
      <dsp:spPr>
        <a:xfrm>
          <a:off x="2796837" y="1286647"/>
          <a:ext cx="586930" cy="5866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259DF-D34D-4FB3-9225-68C7ED930F2E}">
      <dsp:nvSpPr>
        <dsp:cNvPr id="0" name=""/>
        <dsp:cNvSpPr/>
      </dsp:nvSpPr>
      <dsp:spPr>
        <a:xfrm>
          <a:off x="2835632" y="668503"/>
          <a:ext cx="460116" cy="4598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EFA2A-20D5-4766-9360-CF576658147A}">
      <dsp:nvSpPr>
        <dsp:cNvPr id="0" name=""/>
        <dsp:cNvSpPr/>
      </dsp:nvSpPr>
      <dsp:spPr>
        <a:xfrm>
          <a:off x="3506410" y="2471469"/>
          <a:ext cx="161020" cy="161315"/>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D561E-4F2D-40D1-B640-0992697D26C7}">
      <dsp:nvSpPr>
        <dsp:cNvPr id="0" name=""/>
        <dsp:cNvSpPr/>
      </dsp:nvSpPr>
      <dsp:spPr>
        <a:xfrm>
          <a:off x="2835983" y="717850"/>
          <a:ext cx="405887" cy="40591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B9A8D-962D-402D-A838-5744A1EE3CBB}">
      <dsp:nvSpPr>
        <dsp:cNvPr id="0" name=""/>
        <dsp:cNvSpPr/>
      </dsp:nvSpPr>
      <dsp:spPr>
        <a:xfrm>
          <a:off x="3158089" y="238513"/>
          <a:ext cx="426327" cy="42639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7683-D163-434E-9A65-396919320C64}">
      <dsp:nvSpPr>
        <dsp:cNvPr id="0" name=""/>
        <dsp:cNvSpPr/>
      </dsp:nvSpPr>
      <dsp:spPr>
        <a:xfrm>
          <a:off x="3183118" y="263693"/>
          <a:ext cx="376269" cy="37603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0B790-76A3-44B4-8B33-C52F104AA7F5}">
      <dsp:nvSpPr>
        <dsp:cNvPr id="0" name=""/>
        <dsp:cNvSpPr/>
      </dsp:nvSpPr>
      <dsp:spPr>
        <a:xfrm>
          <a:off x="494284" y="1490735"/>
          <a:ext cx="1898000" cy="45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494284" y="1490735"/>
        <a:ext cx="1898000" cy="456552"/>
      </dsp:txXfrm>
    </dsp:sp>
    <dsp:sp modelId="{D2A84DF7-3AF5-4A1F-9CB8-274343A6B0BF}">
      <dsp:nvSpPr>
        <dsp:cNvPr id="0" name=""/>
        <dsp:cNvSpPr/>
      </dsp:nvSpPr>
      <dsp:spPr>
        <a:xfrm>
          <a:off x="3522342" y="2003173"/>
          <a:ext cx="1983528" cy="4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522342" y="2003173"/>
        <a:ext cx="1983528" cy="451294"/>
      </dsp:txXfrm>
    </dsp:sp>
    <dsp:sp modelId="{89125F11-C2DC-40DF-B2B4-A49D9448D644}">
      <dsp:nvSpPr>
        <dsp:cNvPr id="0" name=""/>
        <dsp:cNvSpPr/>
      </dsp:nvSpPr>
      <dsp:spPr>
        <a:xfrm>
          <a:off x="3475748" y="1304391"/>
          <a:ext cx="1989955" cy="58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475748" y="1304391"/>
        <a:ext cx="1989955" cy="586600"/>
      </dsp:txXfrm>
    </dsp:sp>
    <dsp:sp modelId="{3BB781FB-C374-4DEC-9B83-B52E73D7D231}">
      <dsp:nvSpPr>
        <dsp:cNvPr id="0" name=""/>
        <dsp:cNvSpPr/>
      </dsp:nvSpPr>
      <dsp:spPr>
        <a:xfrm>
          <a:off x="3398785" y="695342"/>
          <a:ext cx="1450848" cy="40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CC0000"/>
              </a:solidFill>
            </a:rPr>
            <a:t> </a:t>
          </a:r>
          <a:endParaRPr lang="en-US" sz="1400" b="1" kern="1200" dirty="0">
            <a:solidFill>
              <a:srgbClr val="CC0000"/>
            </a:solidFill>
          </a:endParaRPr>
        </a:p>
      </dsp:txBody>
      <dsp:txXfrm>
        <a:off x="3398785" y="695342"/>
        <a:ext cx="1450848" cy="405916"/>
      </dsp:txXfrm>
    </dsp:sp>
    <dsp:sp modelId="{BC389D34-3EDF-448D-854E-E4ABDDD0650E}">
      <dsp:nvSpPr>
        <dsp:cNvPr id="0" name=""/>
        <dsp:cNvSpPr/>
      </dsp:nvSpPr>
      <dsp:spPr>
        <a:xfrm>
          <a:off x="3666110" y="326099"/>
          <a:ext cx="1450848" cy="376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66110" y="326099"/>
        <a:ext cx="1450848" cy="376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1" y="533400"/>
          <a:ext cx="8144979" cy="71755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chemeClr val="tx1"/>
              </a:solidFill>
            </a:rPr>
            <a:t>FACILITATOR</a:t>
          </a:r>
          <a:endParaRPr lang="en-US" sz="3600" kern="1200" dirty="0">
            <a:ln>
              <a:solidFill>
                <a:schemeClr val="tx1"/>
              </a:solidFill>
            </a:ln>
            <a:solidFill>
              <a:schemeClr val="tx1"/>
            </a:solidFill>
          </a:endParaRPr>
        </a:p>
      </dsp:txBody>
      <dsp:txXfrm rot="-10800000">
        <a:off x="21017" y="554416"/>
        <a:ext cx="8102947" cy="675518"/>
      </dsp:txXfrm>
    </dsp:sp>
    <dsp:sp modelId="{3224C273-F760-4C41-9B74-1B97762F6F0A}">
      <dsp:nvSpPr>
        <dsp:cNvPr id="0" name=""/>
        <dsp:cNvSpPr/>
      </dsp:nvSpPr>
      <dsp:spPr>
        <a:xfrm>
          <a:off x="3951153" y="2667007"/>
          <a:ext cx="186747" cy="264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1937346" y="1419585"/>
          <a:ext cx="3976873" cy="3076214"/>
        </a:xfrm>
        <a:prstGeom prst="roundRect">
          <a:avLst>
            <a:gd name="adj" fmla="val 16670"/>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Effect>
                      <a14:saturation sat="400000"/>
                    </a14:imgEffect>
                  </a14:imgLayer>
                </a14:imgProps>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dsp:txBody>
      <dsp:txXfrm>
        <a:off x="2087541" y="1569780"/>
        <a:ext cx="3676483" cy="27758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7FEED3-F6B7-4586-96D3-7159F43D83C1}" type="slidenum">
              <a:rPr lang="en-US" smtClean="0"/>
              <a:pPr/>
              <a:t>‹#›</a:t>
            </a:fld>
            <a:endParaRPr lang="en-US"/>
          </a:p>
        </p:txBody>
      </p:sp>
    </p:spTree>
    <p:extLst>
      <p:ext uri="{BB962C8B-B14F-4D97-AF65-F5344CB8AC3E}">
        <p14:creationId xmlns:p14="http://schemas.microsoft.com/office/powerpoint/2010/main" val="37254846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7F8CD8-2594-4A3D-8F2C-F56635F7E1C9}" type="slidenum">
              <a:rPr lang="en-US" smtClean="0"/>
              <a:pPr/>
              <a:t>‹#›</a:t>
            </a:fld>
            <a:endParaRPr lang="en-US"/>
          </a:p>
        </p:txBody>
      </p:sp>
    </p:spTree>
    <p:extLst>
      <p:ext uri="{BB962C8B-B14F-4D97-AF65-F5344CB8AC3E}">
        <p14:creationId xmlns:p14="http://schemas.microsoft.com/office/powerpoint/2010/main" val="1700394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prah.com/health/The-Power-of-a-Checkli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endParaRPr lang="en-US" b="0" i="0" dirty="0" smtClean="0">
              <a:solidFill>
                <a:schemeClr val="tx1"/>
              </a:solidFill>
            </a:endParaRPr>
          </a:p>
          <a:p>
            <a:r>
              <a:rPr lang="en-US" dirty="0" smtClean="0">
                <a:solidFill>
                  <a:schemeClr val="tx1"/>
                </a:solidFill>
              </a:rPr>
              <a:t>Welcome to Session</a:t>
            </a:r>
            <a:r>
              <a:rPr lang="en-US" baseline="0" dirty="0" smtClean="0">
                <a:solidFill>
                  <a:schemeClr val="tx1"/>
                </a:solidFill>
              </a:rPr>
              <a:t> 3.  </a:t>
            </a:r>
            <a:r>
              <a:rPr lang="en-US" b="1" baseline="0" dirty="0" smtClean="0">
                <a:solidFill>
                  <a:schemeClr val="tx1"/>
                </a:solidFill>
              </a:rPr>
              <a:t>Structured Cooperative Learning:  Protocols in Management, Recognition, and Teaming.</a:t>
            </a:r>
          </a:p>
          <a:p>
            <a:endParaRPr lang="en-US" b="1" baseline="0" dirty="0" smtClean="0">
              <a:solidFill>
                <a:schemeClr val="tx1"/>
              </a:solidFill>
            </a:endParaRPr>
          </a:p>
          <a:p>
            <a:r>
              <a:rPr lang="en-US" b="0" baseline="0" dirty="0" smtClean="0">
                <a:solidFill>
                  <a:schemeClr val="tx1"/>
                </a:solidFill>
              </a:rPr>
              <a:t>In this session, we will explore specific </a:t>
            </a:r>
            <a:r>
              <a:rPr lang="en-US" b="1" baseline="0" dirty="0" smtClean="0">
                <a:solidFill>
                  <a:schemeClr val="tx1"/>
                </a:solidFill>
              </a:rPr>
              <a:t>Structured Cooperative Learning Protocols </a:t>
            </a:r>
            <a:r>
              <a:rPr lang="en-US" b="0" baseline="0" dirty="0" smtClean="0">
                <a:solidFill>
                  <a:schemeClr val="tx1"/>
                </a:solidFill>
              </a:rPr>
              <a:t>for </a:t>
            </a:r>
            <a:r>
              <a:rPr lang="en-US" b="1" baseline="0" dirty="0" smtClean="0">
                <a:solidFill>
                  <a:schemeClr val="tx1"/>
                </a:solidFill>
              </a:rPr>
              <a:t>Management</a:t>
            </a:r>
            <a:r>
              <a:rPr lang="en-US" b="0" baseline="0" dirty="0" smtClean="0">
                <a:solidFill>
                  <a:schemeClr val="tx1"/>
                </a:solidFill>
              </a:rPr>
              <a:t>, </a:t>
            </a:r>
            <a:r>
              <a:rPr lang="en-US" b="1" baseline="0" dirty="0" smtClean="0">
                <a:solidFill>
                  <a:schemeClr val="tx1"/>
                </a:solidFill>
              </a:rPr>
              <a:t>Recognition</a:t>
            </a:r>
            <a:r>
              <a:rPr lang="en-US" b="0" baseline="0" dirty="0" smtClean="0">
                <a:solidFill>
                  <a:schemeClr val="tx1"/>
                </a:solidFill>
              </a:rPr>
              <a:t>, and </a:t>
            </a:r>
            <a:r>
              <a:rPr lang="en-US" b="1" baseline="0" dirty="0" smtClean="0">
                <a:solidFill>
                  <a:schemeClr val="tx1"/>
                </a:solidFill>
              </a:rPr>
              <a:t>Teaming</a:t>
            </a:r>
            <a:r>
              <a:rPr lang="en-US" b="0" baseline="0" dirty="0" smtClean="0">
                <a:solidFill>
                  <a:schemeClr val="tx1"/>
                </a:solidFill>
              </a:rPr>
              <a:t> for teachers to use in creating positive, inclusive learning environments.  </a:t>
            </a:r>
          </a:p>
          <a:p>
            <a:endParaRPr lang="en-US" b="0" baseline="0" dirty="0" smtClean="0">
              <a:solidFill>
                <a:schemeClr val="tx1"/>
              </a:solidFill>
            </a:endParaRPr>
          </a:p>
          <a:p>
            <a:r>
              <a:rPr lang="en-US" b="0" i="1" baseline="0" dirty="0" smtClean="0">
                <a:solidFill>
                  <a:schemeClr val="tx1"/>
                </a:solidFill>
              </a:rPr>
              <a:t>Notes:  Teams should be configured strategically before this session.  Use simple cooperative strategies to facilitate participants finding their team:  People Hunt, Match Up cards, Team/Name cards</a:t>
            </a:r>
          </a:p>
          <a:p>
            <a:endParaRPr lang="en-US" b="1" i="0" baseline="0" dirty="0" smtClean="0">
              <a:solidFill>
                <a:schemeClr val="tx1"/>
              </a:solidFill>
            </a:endParaRPr>
          </a:p>
          <a:p>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endParaRPr lang="en-US" sz="1200" b="1" i="1" dirty="0" smtClean="0">
              <a:solidFill>
                <a:schemeClr val="tx1"/>
              </a:solidFill>
            </a:endParaRPr>
          </a:p>
          <a:p>
            <a:r>
              <a:rPr lang="en-US" sz="1200" b="0" i="0" dirty="0" smtClean="0">
                <a:solidFill>
                  <a:schemeClr val="tx1"/>
                </a:solidFill>
              </a:rPr>
              <a:t>The</a:t>
            </a:r>
            <a:r>
              <a:rPr lang="en-US" sz="1200" b="0" i="0" baseline="0" dirty="0" smtClean="0">
                <a:solidFill>
                  <a:schemeClr val="tx1"/>
                </a:solidFill>
              </a:rPr>
              <a:t> importance of recognizing appropriate behavior and quality work cannot be overemphasized. Structuring the </a:t>
            </a:r>
            <a:r>
              <a:rPr lang="en-US" sz="1200" b="1" i="0" baseline="0" dirty="0" smtClean="0">
                <a:solidFill>
                  <a:schemeClr val="tx1"/>
                </a:solidFill>
              </a:rPr>
              <a:t>Learning Community </a:t>
            </a:r>
            <a:r>
              <a:rPr lang="en-US" sz="1200" b="0" i="0" baseline="0" dirty="0" smtClean="0">
                <a:solidFill>
                  <a:schemeClr val="tx1"/>
                </a:solidFill>
              </a:rPr>
              <a:t>with specific protocols that offer </a:t>
            </a:r>
            <a:r>
              <a:rPr lang="en-US" sz="1200" b="1" i="0" baseline="0" dirty="0" smtClean="0">
                <a:solidFill>
                  <a:schemeClr val="tx1"/>
                </a:solidFill>
              </a:rPr>
              <a:t>equal opportunities for </a:t>
            </a:r>
            <a:r>
              <a:rPr lang="en-US" sz="1200" b="1" i="0" u="sng" baseline="0" dirty="0" smtClean="0">
                <a:solidFill>
                  <a:schemeClr val="tx1"/>
                </a:solidFill>
              </a:rPr>
              <a:t>all</a:t>
            </a:r>
            <a:r>
              <a:rPr lang="en-US" sz="1200" b="1" i="0" u="none" baseline="0" dirty="0" smtClean="0">
                <a:solidFill>
                  <a:schemeClr val="tx1"/>
                </a:solidFill>
              </a:rPr>
              <a:t> students</a:t>
            </a:r>
            <a:r>
              <a:rPr lang="en-US" sz="1200" b="1" i="0" baseline="0" dirty="0" smtClean="0">
                <a:solidFill>
                  <a:schemeClr val="tx1"/>
                </a:solidFill>
              </a:rPr>
              <a:t> </a:t>
            </a:r>
            <a:r>
              <a:rPr lang="en-US" sz="1200" b="0" i="0" baseline="0" dirty="0" smtClean="0">
                <a:solidFill>
                  <a:schemeClr val="tx1"/>
                </a:solidFill>
              </a:rPr>
              <a:t>to receive recognition as effective teammates, or individually, expresses a clear message that the teacher values mastery of content along with teamwork. It also indicates that the teacher is willing to allot time to use specific protocols to acknowledge and, even reward, those learners who exhibit excellence and expertise.</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11</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The</a:t>
            </a:r>
            <a:r>
              <a:rPr lang="en-US" baseline="0" dirty="0" smtClean="0">
                <a:solidFill>
                  <a:schemeClr val="tx1"/>
                </a:solidFill>
              </a:rPr>
              <a:t> adage “success breeds success,” is at the core of the </a:t>
            </a:r>
            <a:r>
              <a:rPr lang="en-US" b="1" baseline="0" dirty="0" err="1" smtClean="0">
                <a:solidFill>
                  <a:schemeClr val="tx1"/>
                </a:solidFill>
              </a:rPr>
              <a:t>BUZzzz</a:t>
            </a:r>
            <a:r>
              <a:rPr lang="en-US" baseline="0" dirty="0" smtClean="0">
                <a:solidFill>
                  <a:schemeClr val="tx1"/>
                </a:solidFill>
              </a:rPr>
              <a:t> </a:t>
            </a:r>
            <a:r>
              <a:rPr lang="en-US" b="1" baseline="0" dirty="0" smtClean="0">
                <a:solidFill>
                  <a:schemeClr val="tx1"/>
                </a:solidFill>
              </a:rPr>
              <a:t>Three-Tiered Recognition System</a:t>
            </a:r>
            <a:r>
              <a:rPr lang="en-US" baseline="0" dirty="0" smtClean="0">
                <a:solidFill>
                  <a:schemeClr val="tx1"/>
                </a:solidFill>
              </a:rPr>
              <a:t>.  The more students receive feedback that their behavior reaches a high performance level, the more teachers can expect to see these positive behaviors from students. </a:t>
            </a:r>
            <a:r>
              <a:rPr lang="en-US" sz="1200" b="0" i="0" kern="1200" dirty="0" smtClean="0">
                <a:solidFill>
                  <a:schemeClr val="tx1"/>
                </a:solidFill>
                <a:latin typeface="+mn-lt"/>
                <a:ea typeface="+mn-ea"/>
                <a:cs typeface="+mn-cs"/>
              </a:rPr>
              <a:t>Incorporating</a:t>
            </a:r>
            <a:r>
              <a:rPr lang="en-US" sz="1200" b="0" i="0" kern="1200" baseline="0" dirty="0" smtClean="0">
                <a:solidFill>
                  <a:schemeClr val="tx1"/>
                </a:solidFill>
                <a:latin typeface="+mn-lt"/>
                <a:ea typeface="+mn-ea"/>
                <a:cs typeface="+mn-cs"/>
              </a:rPr>
              <a:t> practical protocols for assessing and recognizing performance levels of the </a:t>
            </a:r>
            <a:r>
              <a:rPr lang="en-US" sz="1200" b="1" i="0" kern="1200" baseline="0" dirty="0" smtClean="0">
                <a:solidFill>
                  <a:schemeClr val="tx1"/>
                </a:solidFill>
                <a:latin typeface="+mn-lt"/>
                <a:ea typeface="+mn-ea"/>
                <a:cs typeface="+mn-cs"/>
              </a:rPr>
              <a:t>Learning Community, Cluster Groups, Cooperative Groups, Power Partners, HP Learning Teams</a:t>
            </a:r>
            <a:r>
              <a:rPr lang="en-US" sz="1200" b="0" i="0" kern="1200" baseline="0" dirty="0" smtClean="0">
                <a:solidFill>
                  <a:schemeClr val="tx1"/>
                </a:solidFill>
                <a:latin typeface="+mn-lt"/>
                <a:ea typeface="+mn-ea"/>
                <a:cs typeface="+mn-cs"/>
              </a:rPr>
              <a:t>, and </a:t>
            </a:r>
            <a:r>
              <a:rPr lang="en-US" sz="1200" b="1" i="0" kern="1200" baseline="0" dirty="0" smtClean="0">
                <a:solidFill>
                  <a:schemeClr val="tx1"/>
                </a:solidFill>
                <a:latin typeface="+mn-lt"/>
                <a:ea typeface="+mn-ea"/>
                <a:cs typeface="+mn-cs"/>
              </a:rPr>
              <a:t>individuals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builds momentum within the class for all students to do their best at a high level of quality.  Essentially,</a:t>
            </a:r>
            <a:r>
              <a:rPr lang="en-US" sz="1200" b="0" i="0" kern="1200" baseline="0" dirty="0" smtClean="0">
                <a:solidFill>
                  <a:schemeClr val="tx1"/>
                </a:solidFill>
                <a:latin typeface="+mn-lt"/>
                <a:ea typeface="+mn-ea"/>
                <a:cs typeface="+mn-cs"/>
              </a:rPr>
              <a:t> teachers use the </a:t>
            </a:r>
            <a:r>
              <a:rPr lang="en-US" sz="1200" b="1" i="0" kern="1200" baseline="0" dirty="0" err="1" smtClean="0">
                <a:solidFill>
                  <a:schemeClr val="tx1"/>
                </a:solidFill>
                <a:latin typeface="+mn-lt"/>
                <a:ea typeface="+mn-ea"/>
                <a:cs typeface="+mn-cs"/>
              </a:rPr>
              <a:t>BUZzzz</a:t>
            </a:r>
            <a:r>
              <a:rPr lang="en-US" sz="1200" b="0" i="0" kern="1200" baseline="0" dirty="0" smtClean="0">
                <a:solidFill>
                  <a:schemeClr val="tx1"/>
                </a:solidFill>
                <a:latin typeface="+mn-lt"/>
                <a:ea typeface="+mn-ea"/>
                <a:cs typeface="+mn-cs"/>
              </a:rPr>
              <a:t> recognition system to nurture a positive learning environment that supports and showcases students who exhibit qualities of </a:t>
            </a:r>
            <a:r>
              <a:rPr lang="en-US" sz="1200" b="1" i="0" kern="1200" baseline="0" dirty="0" smtClean="0">
                <a:solidFill>
                  <a:schemeClr val="tx1"/>
                </a:solidFill>
                <a:latin typeface="+mn-lt"/>
                <a:ea typeface="+mn-ea"/>
                <a:cs typeface="+mn-cs"/>
              </a:rPr>
              <a:t>expert learners</a:t>
            </a:r>
            <a:r>
              <a:rPr lang="en-US" sz="1200" b="0" i="0" kern="1200" baseline="0" dirty="0" smtClean="0">
                <a:solidFill>
                  <a:schemeClr val="tx1"/>
                </a:solidFill>
                <a:latin typeface="+mn-lt"/>
                <a:ea typeface="+mn-ea"/>
                <a:cs typeface="+mn-cs"/>
              </a:rPr>
              <a:t>. </a:t>
            </a:r>
            <a:endParaRPr lang="en-US" sz="1200" b="0" i="0" kern="1200" dirty="0" smtClean="0">
              <a:solidFill>
                <a:schemeClr val="tx1"/>
              </a:solidFill>
              <a:latin typeface="+mn-lt"/>
              <a:ea typeface="+mn-ea"/>
              <a:cs typeface="+mn-cs"/>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5022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Consequently, the </a:t>
            </a:r>
            <a:r>
              <a:rPr lang="en-US" b="1" baseline="0" dirty="0" smtClean="0">
                <a:solidFill>
                  <a:schemeClr val="tx1"/>
                </a:solidFill>
              </a:rPr>
              <a:t>H-O-T Rating system</a:t>
            </a:r>
            <a:r>
              <a:rPr lang="en-US" baseline="0" dirty="0" smtClean="0">
                <a:solidFill>
                  <a:schemeClr val="tx1"/>
                </a:solidFill>
              </a:rPr>
              <a:t>, is employed to help students gain insight into what </a:t>
            </a:r>
            <a:r>
              <a:rPr lang="en-US" b="1" baseline="0" dirty="0" smtClean="0">
                <a:solidFill>
                  <a:schemeClr val="tx1"/>
                </a:solidFill>
              </a:rPr>
              <a:t>“High Performing”</a:t>
            </a:r>
            <a:r>
              <a:rPr lang="en-US" baseline="0" dirty="0" smtClean="0">
                <a:solidFill>
                  <a:schemeClr val="tx1"/>
                </a:solidFill>
              </a:rPr>
              <a:t> means as distinguished from </a:t>
            </a:r>
            <a:r>
              <a:rPr lang="en-US" b="1" baseline="0" dirty="0" smtClean="0">
                <a:solidFill>
                  <a:schemeClr val="tx1"/>
                </a:solidFill>
              </a:rPr>
              <a:t>“On-Track” </a:t>
            </a:r>
            <a:r>
              <a:rPr lang="en-US" baseline="0" dirty="0" smtClean="0">
                <a:solidFill>
                  <a:schemeClr val="tx1"/>
                </a:solidFill>
              </a:rPr>
              <a:t>and </a:t>
            </a:r>
            <a:r>
              <a:rPr lang="en-US" b="1" baseline="0" dirty="0" smtClean="0">
                <a:solidFill>
                  <a:schemeClr val="tx1"/>
                </a:solidFill>
              </a:rPr>
              <a:t>“Target Improvement” </a:t>
            </a:r>
            <a:r>
              <a:rPr lang="en-US" baseline="0" dirty="0" smtClean="0">
                <a:solidFill>
                  <a:schemeClr val="tx1"/>
                </a:solidFill>
              </a:rPr>
              <a:t>performance levels.  Students use this rating system to assess their performance at </a:t>
            </a:r>
            <a:r>
              <a:rPr lang="en-US" b="1" baseline="0" dirty="0" smtClean="0">
                <a:solidFill>
                  <a:schemeClr val="tx1"/>
                </a:solidFill>
              </a:rPr>
              <a:t>three levels</a:t>
            </a:r>
            <a:r>
              <a:rPr lang="en-US" baseline="0" dirty="0" smtClean="0">
                <a:solidFill>
                  <a:schemeClr val="tx1"/>
                </a:solidFill>
              </a:rPr>
              <a:t>:  1) the </a:t>
            </a:r>
            <a:r>
              <a:rPr lang="en-US" b="1" baseline="0" dirty="0" smtClean="0">
                <a:solidFill>
                  <a:schemeClr val="tx1"/>
                </a:solidFill>
              </a:rPr>
              <a:t>Learning Community, 2) Groups—Cluster and Cooperative, Power Partners, High Performance Learning Teams</a:t>
            </a:r>
            <a:r>
              <a:rPr lang="en-US" baseline="0" dirty="0" smtClean="0">
                <a:solidFill>
                  <a:schemeClr val="tx1"/>
                </a:solidFill>
              </a:rPr>
              <a:t>; and 3) </a:t>
            </a:r>
            <a:r>
              <a:rPr lang="en-US" b="1" baseline="0" dirty="0" smtClean="0">
                <a:solidFill>
                  <a:schemeClr val="tx1"/>
                </a:solidFill>
              </a:rPr>
              <a:t>individuals</a:t>
            </a:r>
            <a:r>
              <a:rPr lang="en-US" baseline="0" dirty="0" smtClean="0">
                <a:solidFill>
                  <a:schemeClr val="tx1"/>
                </a:solidFill>
              </a:rPr>
              <a:t>.  However, different methods are used by the teacher to recognize high performance in each of these contexts.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1873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13</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 Resource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In the first year of </a:t>
            </a:r>
            <a:r>
              <a:rPr lang="en-US" b="1" baseline="0" dirty="0" smtClean="0">
                <a:solidFill>
                  <a:schemeClr val="tx1"/>
                </a:solidFill>
              </a:rPr>
              <a:t>BUZzzz</a:t>
            </a:r>
            <a:r>
              <a:rPr lang="en-US" baseline="0" dirty="0" smtClean="0">
                <a:solidFill>
                  <a:schemeClr val="tx1"/>
                </a:solidFill>
              </a:rPr>
              <a:t>, teachers build skills in utilizing the </a:t>
            </a:r>
            <a:r>
              <a:rPr lang="en-US" b="1" baseline="0" dirty="0" smtClean="0">
                <a:solidFill>
                  <a:schemeClr val="tx1"/>
                </a:solidFill>
              </a:rPr>
              <a:t>HP-Hive, Team Scoreboard, and BUZzzz Tickets</a:t>
            </a:r>
            <a:r>
              <a:rPr lang="en-US" baseline="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For the </a:t>
            </a:r>
            <a:r>
              <a:rPr lang="en-US" b="1" baseline="0" dirty="0" smtClean="0">
                <a:solidFill>
                  <a:schemeClr val="tx1"/>
                </a:solidFill>
              </a:rPr>
              <a:t>Learning Community</a:t>
            </a:r>
            <a:r>
              <a:rPr lang="en-US" baseline="0" dirty="0" smtClean="0">
                <a:solidFill>
                  <a:schemeClr val="tx1"/>
                </a:solidFill>
              </a:rPr>
              <a:t>, recognition for high performance is shown by shading in the </a:t>
            </a:r>
            <a:r>
              <a:rPr lang="en-US" b="1" baseline="0" dirty="0" smtClean="0">
                <a:solidFill>
                  <a:schemeClr val="tx1"/>
                </a:solidFill>
              </a:rPr>
              <a:t>HP-Hive</a:t>
            </a:r>
            <a:r>
              <a:rPr lang="en-US" baseline="0" dirty="0" smtClean="0">
                <a:solidFill>
                  <a:schemeClr val="tx1"/>
                </a:solidFill>
              </a:rPr>
              <a:t>.  When </a:t>
            </a:r>
            <a:r>
              <a:rPr lang="en-US" i="0" u="sng" baseline="0" dirty="0" smtClean="0">
                <a:solidFill>
                  <a:schemeClr val="tx1"/>
                </a:solidFill>
              </a:rPr>
              <a:t>everyone</a:t>
            </a:r>
            <a:r>
              <a:rPr lang="en-US" baseline="0" dirty="0" smtClean="0">
                <a:solidFill>
                  <a:schemeClr val="tx1"/>
                </a:solidFill>
              </a:rPr>
              <a:t> in the </a:t>
            </a:r>
            <a:r>
              <a:rPr lang="en-US" b="1" baseline="0" dirty="0" smtClean="0">
                <a:solidFill>
                  <a:schemeClr val="tx1"/>
                </a:solidFill>
              </a:rPr>
              <a:t>Learning Community </a:t>
            </a:r>
            <a:r>
              <a:rPr lang="en-US" baseline="0" dirty="0" smtClean="0">
                <a:solidFill>
                  <a:schemeClr val="tx1"/>
                </a:solidFill>
              </a:rPr>
              <a:t>demonstrates high performance, the teacher identifies the behavior that has been observed and darkens a portion of the </a:t>
            </a:r>
            <a:r>
              <a:rPr lang="en-US" b="1" baseline="0" dirty="0" smtClean="0">
                <a:solidFill>
                  <a:schemeClr val="tx1"/>
                </a:solidFill>
              </a:rPr>
              <a:t>HP-Hive</a:t>
            </a:r>
            <a:r>
              <a:rPr lang="en-US" baseline="0" dirty="0" smtClean="0">
                <a:solidFill>
                  <a:schemeClr val="tx1"/>
                </a:solidFill>
              </a:rPr>
              <a:t>. When the </a:t>
            </a:r>
            <a:r>
              <a:rPr lang="en-US" b="1" baseline="0" dirty="0" smtClean="0">
                <a:solidFill>
                  <a:schemeClr val="tx1"/>
                </a:solidFill>
              </a:rPr>
              <a:t>HP-Hive</a:t>
            </a:r>
            <a:r>
              <a:rPr lang="en-US" baseline="0" dirty="0" smtClean="0">
                <a:solidFill>
                  <a:schemeClr val="tx1"/>
                </a:solidFill>
              </a:rPr>
              <a:t> is covered, the </a:t>
            </a:r>
            <a:r>
              <a:rPr lang="en-US" b="1" baseline="0" dirty="0" smtClean="0">
                <a:solidFill>
                  <a:schemeClr val="tx1"/>
                </a:solidFill>
              </a:rPr>
              <a:t>Learning Community </a:t>
            </a:r>
            <a:r>
              <a:rPr lang="en-US" baseline="0" dirty="0" smtClean="0">
                <a:solidFill>
                  <a:schemeClr val="tx1"/>
                </a:solidFill>
              </a:rPr>
              <a:t>is recognized for high performance and earns a reward.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latin typeface="+mn-lt"/>
                <a:ea typeface="+mn-ea"/>
                <a:cs typeface="+mn-cs"/>
              </a:rPr>
              <a:t>When students are working together in </a:t>
            </a:r>
            <a:r>
              <a:rPr lang="en-US" sz="1200" b="1" i="0" kern="1200" baseline="0" dirty="0" smtClean="0">
                <a:solidFill>
                  <a:schemeClr val="tx1"/>
                </a:solidFill>
                <a:latin typeface="+mn-lt"/>
                <a:ea typeface="+mn-ea"/>
                <a:cs typeface="+mn-cs"/>
              </a:rPr>
              <a:t>Power Partners or Learning Teams</a:t>
            </a:r>
            <a:r>
              <a:rPr lang="en-US" sz="1200" b="0" i="0" kern="1200" baseline="0" dirty="0" smtClean="0">
                <a:solidFill>
                  <a:schemeClr val="tx1"/>
                </a:solidFill>
                <a:latin typeface="+mn-lt"/>
                <a:ea typeface="+mn-ea"/>
                <a:cs typeface="+mn-cs"/>
              </a:rPr>
              <a:t>, they are provided opportunities to be recognized for successful performance, which is recorded on the </a:t>
            </a:r>
            <a:r>
              <a:rPr lang="en-US" sz="1200" b="1" i="0" kern="1200" baseline="0" dirty="0" smtClean="0">
                <a:solidFill>
                  <a:schemeClr val="tx1"/>
                </a:solidFill>
                <a:latin typeface="+mn-lt"/>
                <a:ea typeface="+mn-ea"/>
                <a:cs typeface="+mn-cs"/>
              </a:rPr>
              <a:t>Team Scoreboard</a:t>
            </a:r>
            <a:r>
              <a:rPr lang="en-US" sz="1200" b="0" i="0" kern="1200" baseline="0" dirty="0" smtClean="0">
                <a:solidFill>
                  <a:schemeClr val="tx1"/>
                </a:solidFill>
                <a:latin typeface="+mn-lt"/>
                <a:ea typeface="+mn-ea"/>
                <a:cs typeface="+mn-cs"/>
              </a:rPr>
              <a:t>. Using the simple, </a:t>
            </a:r>
            <a:r>
              <a:rPr lang="en-US" sz="1200" b="1" i="0" kern="1200" baseline="0" dirty="0" smtClean="0">
                <a:solidFill>
                  <a:schemeClr val="tx1"/>
                </a:solidFill>
                <a:latin typeface="+mn-lt"/>
                <a:ea typeface="+mn-ea"/>
                <a:cs typeface="+mn-cs"/>
              </a:rPr>
              <a:t>H-O-T Rating </a:t>
            </a:r>
            <a:r>
              <a:rPr lang="en-US" sz="1200" b="0" i="0" kern="1200" baseline="0" dirty="0" smtClean="0">
                <a:solidFill>
                  <a:schemeClr val="tx1"/>
                </a:solidFill>
                <a:latin typeface="+mn-lt"/>
                <a:ea typeface="+mn-ea"/>
                <a:cs typeface="+mn-cs"/>
              </a:rPr>
              <a:t>procedure, daily ratings for individuals and teams are determined and recorded at the close of class during the </a:t>
            </a:r>
            <a:r>
              <a:rPr lang="en-US" sz="1200" b="1" i="0" kern="1200" baseline="0" dirty="0" smtClean="0">
                <a:solidFill>
                  <a:schemeClr val="tx1"/>
                </a:solidFill>
                <a:latin typeface="+mn-lt"/>
                <a:ea typeface="+mn-ea"/>
                <a:cs typeface="+mn-cs"/>
              </a:rPr>
              <a:t>WRAP-Up</a:t>
            </a:r>
            <a:r>
              <a:rPr lang="en-US" sz="1200" b="0" i="0" kern="1200" baseline="0" dirty="0" smtClean="0">
                <a:solidFill>
                  <a:schemeClr val="tx1"/>
                </a:solidFill>
                <a:latin typeface="+mn-lt"/>
                <a:ea typeface="+mn-ea"/>
                <a:cs typeface="+mn-cs"/>
              </a:rPr>
              <a:t> stage. At the end of the week, overall ratings for individuals and </a:t>
            </a:r>
            <a:r>
              <a:rPr lang="en-US" sz="1200" b="1" i="0" kern="1200" baseline="0" dirty="0" smtClean="0">
                <a:solidFill>
                  <a:schemeClr val="tx1"/>
                </a:solidFill>
                <a:latin typeface="+mn-lt"/>
                <a:ea typeface="+mn-ea"/>
                <a:cs typeface="+mn-cs"/>
              </a:rPr>
              <a:t>Learning Teams </a:t>
            </a:r>
            <a:r>
              <a:rPr lang="en-US" sz="1200" b="0" i="0" kern="1200" baseline="0" dirty="0" smtClean="0">
                <a:solidFill>
                  <a:schemeClr val="tx1"/>
                </a:solidFill>
                <a:latin typeface="+mn-lt"/>
                <a:ea typeface="+mn-ea"/>
                <a:cs typeface="+mn-cs"/>
              </a:rPr>
              <a:t>are determined. Partners and/or teams also may be recognized for excellence during any class period.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Teachers also recognize the individual accomplishments of students within the </a:t>
            </a:r>
            <a:r>
              <a:rPr lang="en-US" b="1" baseline="0" dirty="0" smtClean="0">
                <a:solidFill>
                  <a:schemeClr val="tx1"/>
                </a:solidFill>
              </a:rPr>
              <a:t>Learning Community</a:t>
            </a:r>
            <a:r>
              <a:rPr lang="en-US" baseline="0" dirty="0" smtClean="0">
                <a:solidFill>
                  <a:schemeClr val="tx1"/>
                </a:solidFill>
              </a:rPr>
              <a:t>. Again, this approach highlights the </a:t>
            </a:r>
            <a:r>
              <a:rPr lang="en-US" b="1" baseline="0" dirty="0" smtClean="0">
                <a:solidFill>
                  <a:schemeClr val="tx1"/>
                </a:solidFill>
              </a:rPr>
              <a:t>HP Teaming Principles, Learning Community Standards</a:t>
            </a:r>
            <a:r>
              <a:rPr lang="en-US" baseline="0" dirty="0" smtClean="0">
                <a:solidFill>
                  <a:schemeClr val="tx1"/>
                </a:solidFill>
              </a:rPr>
              <a:t>, and reaching high performance achievement targets. Students earn </a:t>
            </a:r>
            <a:r>
              <a:rPr lang="en-US" b="1" baseline="0" dirty="0" smtClean="0">
                <a:solidFill>
                  <a:schemeClr val="tx1"/>
                </a:solidFill>
              </a:rPr>
              <a:t>BUZzzz Tickets</a:t>
            </a:r>
            <a:r>
              <a:rPr lang="en-US" baseline="0" dirty="0" smtClean="0">
                <a:solidFill>
                  <a:schemeClr val="tx1"/>
                </a:solidFill>
              </a:rPr>
              <a:t>, which can be exchanged for a reward.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2766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endParaRPr lang="en-US" sz="1200" b="0" i="0" dirty="0" smtClean="0">
              <a:solidFill>
                <a:schemeClr val="tx1"/>
              </a:solidFill>
            </a:endParaRPr>
          </a:p>
          <a:p>
            <a:r>
              <a:rPr lang="en-US" sz="1200" b="0" i="0" dirty="0" smtClean="0">
                <a:solidFill>
                  <a:schemeClr val="tx1"/>
                </a:solidFill>
              </a:rPr>
              <a:t>The next set of protocols delineate</a:t>
            </a:r>
            <a:r>
              <a:rPr lang="en-US" sz="1200" b="0" i="0" baseline="0" dirty="0" smtClean="0">
                <a:solidFill>
                  <a:schemeClr val="tx1"/>
                </a:solidFill>
              </a:rPr>
              <a:t> procedures for productive teaming, which are vital for </a:t>
            </a:r>
            <a:r>
              <a:rPr lang="en-US" sz="1200" b="0" i="0" dirty="0" smtClean="0">
                <a:solidFill>
                  <a:schemeClr val="tx1"/>
                </a:solidFill>
              </a:rPr>
              <a:t>creating a well functioning, inclusive </a:t>
            </a:r>
            <a:r>
              <a:rPr lang="en-US" sz="1200" b="1" i="0" dirty="0" smtClean="0">
                <a:solidFill>
                  <a:schemeClr val="tx1"/>
                </a:solidFill>
              </a:rPr>
              <a:t>Learning Community</a:t>
            </a:r>
            <a:r>
              <a:rPr lang="en-US" sz="1200" b="0" i="0" dirty="0" smtClean="0">
                <a:solidFill>
                  <a:schemeClr val="tx1"/>
                </a:solidFill>
              </a:rPr>
              <a:t>. One</a:t>
            </a:r>
            <a:r>
              <a:rPr lang="en-US" sz="1200" b="0" i="0" baseline="0" dirty="0" smtClean="0">
                <a:solidFill>
                  <a:schemeClr val="tx1"/>
                </a:solidFill>
              </a:rPr>
              <a:t> unique aspect of the </a:t>
            </a:r>
            <a:r>
              <a:rPr lang="en-US" sz="1200" b="1" i="0" baseline="0" dirty="0" err="1" smtClean="0">
                <a:solidFill>
                  <a:schemeClr val="tx1"/>
                </a:solidFill>
              </a:rPr>
              <a:t>BUZzzz</a:t>
            </a:r>
            <a:r>
              <a:rPr lang="en-US" sz="1200" b="1" i="0" baseline="0" dirty="0" smtClean="0">
                <a:solidFill>
                  <a:schemeClr val="tx1"/>
                </a:solidFill>
              </a:rPr>
              <a:t> Teaming</a:t>
            </a:r>
            <a:r>
              <a:rPr lang="en-US" sz="1200" b="0" i="0" baseline="0" dirty="0" smtClean="0">
                <a:solidFill>
                  <a:schemeClr val="tx1"/>
                </a:solidFill>
              </a:rPr>
              <a:t> </a:t>
            </a:r>
            <a:r>
              <a:rPr lang="en-US" sz="1200" b="1" i="0" baseline="0" dirty="0" smtClean="0">
                <a:solidFill>
                  <a:schemeClr val="tx1"/>
                </a:solidFill>
              </a:rPr>
              <a:t>Protocols</a:t>
            </a:r>
            <a:r>
              <a:rPr lang="en-US" sz="1200" b="0" i="0" baseline="0" dirty="0" smtClean="0">
                <a:solidFill>
                  <a:schemeClr val="tx1"/>
                </a:solidFill>
              </a:rPr>
              <a:t> is that they include procedures to involve students’ families as members of the team.  </a:t>
            </a:r>
          </a:p>
          <a:p>
            <a:endParaRPr lang="en-US" sz="1200" b="0" i="0" baseline="0" dirty="0" smtClean="0">
              <a:solidFill>
                <a:srgbClr val="CC3300"/>
              </a:solidFill>
            </a:endParaRPr>
          </a:p>
          <a:p>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endParaRPr lang="en-US" b="0" i="0" baseline="0" dirty="0" smtClean="0"/>
          </a:p>
          <a:p>
            <a:r>
              <a:rPr lang="en-US" b="0" i="0" baseline="0" dirty="0" smtClean="0"/>
              <a:t>There are hundreds, if not thousands, of teambuilding strategies.  Central to building productive teams is combining particular strategies for revealing commonalities and differences among team members with methods for establishing a team identity and goals. </a:t>
            </a:r>
          </a:p>
          <a:p>
            <a:endParaRPr lang="en-US" b="0" i="0" baseline="0" dirty="0" smtClean="0"/>
          </a:p>
          <a:p>
            <a:r>
              <a:rPr lang="en-US" b="0" i="0" baseline="0" dirty="0" smtClean="0"/>
              <a:t>In this </a:t>
            </a:r>
            <a:r>
              <a:rPr lang="en-US" b="1" i="0" baseline="0" dirty="0" smtClean="0"/>
              <a:t>Learning Together </a:t>
            </a:r>
            <a:r>
              <a:rPr lang="en-US" b="0" i="0" baseline="0" dirty="0" smtClean="0"/>
              <a:t>stage, you will participate in a series of activities following the </a:t>
            </a:r>
            <a:r>
              <a:rPr lang="en-US" b="1" i="0" baseline="0" dirty="0" smtClean="0"/>
              <a:t>UNITED</a:t>
            </a:r>
            <a:r>
              <a:rPr lang="en-US" b="0" i="0" baseline="0" dirty="0" smtClean="0"/>
              <a:t> </a:t>
            </a:r>
            <a:r>
              <a:rPr lang="en-US" b="1" i="0" baseline="0" dirty="0" smtClean="0"/>
              <a:t>Protocol</a:t>
            </a:r>
            <a:r>
              <a:rPr lang="en-US" b="0" i="0" baseline="0" dirty="0" smtClean="0"/>
              <a:t>,</a:t>
            </a:r>
            <a:r>
              <a:rPr lang="en-US" b="1" i="0" baseline="0" dirty="0" smtClean="0"/>
              <a:t> </a:t>
            </a:r>
            <a:r>
              <a:rPr lang="en-US" b="0" i="0" baseline="0" dirty="0" smtClean="0"/>
              <a:t>which was designed to build </a:t>
            </a:r>
            <a:r>
              <a:rPr lang="en-US" b="1" i="0" baseline="0" dirty="0" smtClean="0"/>
              <a:t>High Performance Learning Teams</a:t>
            </a:r>
            <a:r>
              <a:rPr lang="en-US" b="0" i="0" baseline="0" dirty="0" smtClean="0"/>
              <a:t>.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smtClean="0"/>
              <a:t>Teaming – Resource and Team Book</a:t>
            </a:r>
          </a:p>
          <a:p>
            <a:pPr defTabSz="914389">
              <a:defRPr/>
            </a:pPr>
            <a:endParaRPr lang="en-US" i="1" baseline="0" dirty="0" smtClean="0"/>
          </a:p>
          <a:p>
            <a:pPr defTabSz="914389">
              <a:defRPr/>
            </a:pPr>
            <a:r>
              <a:rPr lang="en-US" sz="1200" i="0" baseline="0" dirty="0" smtClean="0">
                <a:solidFill>
                  <a:schemeClr val="tx1"/>
                </a:solidFill>
              </a:rPr>
              <a:t>Have participants review the </a:t>
            </a:r>
            <a:r>
              <a:rPr lang="en-US" sz="1200" b="1" i="0" baseline="0" dirty="0" smtClean="0">
                <a:solidFill>
                  <a:schemeClr val="tx1"/>
                </a:solidFill>
              </a:rPr>
              <a:t>Learning Together Guide </a:t>
            </a:r>
            <a:r>
              <a:rPr lang="en-US" sz="1200" i="0" baseline="0" dirty="0" smtClean="0">
                <a:solidFill>
                  <a:schemeClr val="tx1"/>
                </a:solidFill>
              </a:rPr>
              <a:t>and directions for the </a:t>
            </a:r>
            <a:r>
              <a:rPr lang="en-US" sz="1200" b="1" i="0" baseline="0" dirty="0" smtClean="0">
                <a:solidFill>
                  <a:schemeClr val="tx1"/>
                </a:solidFill>
              </a:rPr>
              <a:t>Learning Tasks</a:t>
            </a:r>
            <a:r>
              <a:rPr lang="en-US" sz="1200" i="0" baseline="0" dirty="0" smtClean="0">
                <a:solidFill>
                  <a:schemeClr val="tx1"/>
                </a:solidFill>
              </a:rPr>
              <a:t>.</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6823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smtClean="0"/>
              <a:t>Teaming – Resource and Team Book </a:t>
            </a:r>
            <a:endParaRPr lang="en-US" baseline="0" dirty="0" smtClean="0"/>
          </a:p>
          <a:p>
            <a:endParaRPr lang="en-US" dirty="0" smtClean="0"/>
          </a:p>
          <a:p>
            <a:r>
              <a:rPr lang="en-US" dirty="0" smtClean="0">
                <a:solidFill>
                  <a:schemeClr val="tx1"/>
                </a:solidFill>
              </a:rPr>
              <a:t>Review role responsibilities and </a:t>
            </a:r>
            <a:r>
              <a:rPr lang="en-US" smtClean="0">
                <a:solidFill>
                  <a:schemeClr val="tx1"/>
                </a:solidFill>
              </a:rPr>
              <a:t>initial tasks #2-6 </a:t>
            </a:r>
            <a:r>
              <a:rPr lang="en-US" dirty="0" smtClean="0">
                <a:solidFill>
                  <a:schemeClr val="tx1"/>
                </a:solidFill>
              </a:rPr>
              <a:t>when fulfilled.</a:t>
            </a:r>
            <a:r>
              <a:rPr lang="en-US" baseline="0" dirty="0" smtClean="0">
                <a:solidFill>
                  <a:schemeClr val="tx1"/>
                </a:solidFill>
              </a:rPr>
              <a:t>  Remind participants that each team member is to initial next to task #1 when all </a:t>
            </a:r>
            <a:r>
              <a:rPr lang="en-US" b="1" baseline="0" dirty="0" smtClean="0">
                <a:solidFill>
                  <a:schemeClr val="tx1"/>
                </a:solidFill>
              </a:rPr>
              <a:t>Learning</a:t>
            </a:r>
            <a:r>
              <a:rPr lang="en-US" baseline="0" dirty="0" smtClean="0">
                <a:solidFill>
                  <a:schemeClr val="tx1"/>
                </a:solidFill>
              </a:rPr>
              <a:t> </a:t>
            </a:r>
            <a:r>
              <a:rPr lang="en-US" b="1" baseline="0" dirty="0" smtClean="0">
                <a:solidFill>
                  <a:schemeClr val="tx1"/>
                </a:solidFill>
              </a:rPr>
              <a:t>Tasks</a:t>
            </a:r>
            <a:r>
              <a:rPr lang="en-US" baseline="0" dirty="0" smtClean="0">
                <a:solidFill>
                  <a:schemeClr val="tx1"/>
                </a:solidFill>
              </a:rPr>
              <a:t> are completed.</a:t>
            </a:r>
            <a:endParaRPr lang="en-US" dirty="0" smtClean="0">
              <a:solidFill>
                <a:schemeClr val="tx1"/>
              </a:solidFill>
            </a:endParaRPr>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778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 </a:t>
            </a:r>
          </a:p>
          <a:p>
            <a:pPr eaLnBrk="1" hangingPunct="1">
              <a:spcBef>
                <a:spcPct val="0"/>
              </a:spcBef>
            </a:pPr>
            <a:endParaRPr lang="en-US" baseline="0" dirty="0" smtClean="0">
              <a:solidFill>
                <a:schemeClr val="tx1"/>
              </a:solidFill>
            </a:endParaRPr>
          </a:p>
          <a:p>
            <a:pPr eaLnBrk="1" hangingPunct="1">
              <a:spcBef>
                <a:spcPct val="0"/>
              </a:spcBef>
            </a:pPr>
            <a:r>
              <a:rPr lang="en-US" b="1" u="sng" baseline="0" dirty="0" smtClean="0">
                <a:solidFill>
                  <a:schemeClr val="tx1"/>
                </a:solidFill>
              </a:rPr>
              <a:t>ACTIVITY:</a:t>
            </a:r>
          </a:p>
          <a:p>
            <a:pPr eaLnBrk="1" hangingPunct="1">
              <a:spcBef>
                <a:spcPct val="0"/>
              </a:spcBef>
            </a:pPr>
            <a:r>
              <a:rPr lang="en-US" b="1" baseline="0" dirty="0" smtClean="0">
                <a:solidFill>
                  <a:schemeClr val="tx1"/>
                </a:solidFill>
              </a:rPr>
              <a:t>UNITED Protocol</a:t>
            </a:r>
          </a:p>
          <a:p>
            <a:pPr eaLnBrk="1" hangingPunct="1">
              <a:spcBef>
                <a:spcPct val="0"/>
              </a:spcBef>
            </a:pPr>
            <a:endParaRPr lang="en-US" baseline="0" dirty="0" smtClean="0">
              <a:solidFill>
                <a:schemeClr val="tx1"/>
              </a:solidFill>
            </a:endParaRPr>
          </a:p>
          <a:p>
            <a:pPr eaLnBrk="1" hangingPunct="1">
              <a:spcBef>
                <a:spcPct val="0"/>
              </a:spcBef>
            </a:pPr>
            <a:r>
              <a:rPr lang="en-US" b="1" u="sng" baseline="0" dirty="0" smtClean="0">
                <a:solidFill>
                  <a:schemeClr val="tx1"/>
                </a:solidFill>
              </a:rPr>
              <a:t>DIRECTIONS:</a:t>
            </a:r>
          </a:p>
          <a:p>
            <a:pPr marL="228600" indent="-228600" eaLnBrk="1" hangingPunct="1">
              <a:spcBef>
                <a:spcPct val="0"/>
              </a:spcBef>
              <a:buFont typeface="+mj-lt"/>
              <a:buAutoNum type="arabicPeriod"/>
            </a:pPr>
            <a:r>
              <a:rPr lang="en-US" baseline="0" dirty="0" smtClean="0">
                <a:solidFill>
                  <a:schemeClr val="tx1"/>
                </a:solidFill>
              </a:rPr>
              <a:t>All UNITED directions are outlined for each letter of UNITED. </a:t>
            </a:r>
          </a:p>
          <a:p>
            <a:pPr marL="228600" indent="-228600" eaLnBrk="1" hangingPunct="1">
              <a:spcBef>
                <a:spcPct val="0"/>
              </a:spcBef>
              <a:buFont typeface="+mj-lt"/>
              <a:buAutoNum type="arabicPeriod"/>
            </a:pPr>
            <a:r>
              <a:rPr lang="en-US" baseline="0" dirty="0" smtClean="0">
                <a:solidFill>
                  <a:schemeClr val="tx1"/>
                </a:solidFill>
              </a:rPr>
              <a:t>The UNITED Protocol outlines six steps for teambuilding to establish </a:t>
            </a:r>
            <a:r>
              <a:rPr lang="en-US" b="1" baseline="0" dirty="0" smtClean="0">
                <a:solidFill>
                  <a:schemeClr val="tx1"/>
                </a:solidFill>
              </a:rPr>
              <a:t>High Performance Learning Teams </a:t>
            </a:r>
            <a:r>
              <a:rPr lang="en-US" b="0" baseline="0" dirty="0" smtClean="0">
                <a:solidFill>
                  <a:schemeClr val="tx1"/>
                </a:solidFill>
              </a:rPr>
              <a:t>that are </a:t>
            </a:r>
            <a:r>
              <a:rPr lang="en-US" baseline="0" dirty="0" smtClean="0">
                <a:solidFill>
                  <a:schemeClr val="tx1"/>
                </a:solidFill>
              </a:rPr>
              <a:t>ready to engage in learning!</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solidFill>
                  <a:schemeClr val="tx1"/>
                </a:solidFill>
              </a:rPr>
              <a:t>Now,</a:t>
            </a:r>
            <a:r>
              <a:rPr lang="en-US" baseline="0" dirty="0" smtClean="0">
                <a:solidFill>
                  <a:schemeClr val="tx1"/>
                </a:solidFill>
              </a:rPr>
              <a:t> let’s r</a:t>
            </a:r>
            <a:r>
              <a:rPr lang="en-US" dirty="0" smtClean="0">
                <a:solidFill>
                  <a:schemeClr val="tx1"/>
                </a:solidFill>
              </a:rPr>
              <a:t>eview</a:t>
            </a:r>
            <a:r>
              <a:rPr lang="en-US" baseline="0" dirty="0" smtClean="0">
                <a:solidFill>
                  <a:schemeClr val="tx1"/>
                </a:solidFill>
              </a:rPr>
              <a:t> the UNITED process and complete the tasks for establishing your </a:t>
            </a:r>
            <a:r>
              <a:rPr lang="en-US" b="1" baseline="0" dirty="0" smtClean="0">
                <a:solidFill>
                  <a:schemeClr val="tx1"/>
                </a:solidFill>
              </a:rPr>
              <a:t>High Performance Learning Team.</a:t>
            </a:r>
          </a:p>
          <a:p>
            <a:pPr eaLnBrk="1" hangingPunct="1">
              <a:spcBef>
                <a:spcPct val="0"/>
              </a:spcBef>
            </a:pPr>
            <a:endParaRPr lang="en-US" dirty="0" smtClean="0">
              <a:solidFill>
                <a:schemeClr val="tx1"/>
              </a:solidFill>
            </a:endParaRPr>
          </a:p>
          <a:p>
            <a:pPr eaLnBrk="1" hangingPunct="1">
              <a:spcBef>
                <a:spcPct val="0"/>
              </a:spcBef>
            </a:pPr>
            <a:r>
              <a:rPr lang="en-US" i="1" dirty="0" smtClean="0">
                <a:solidFill>
                  <a:schemeClr val="tx1"/>
                </a:solidFill>
              </a:rPr>
              <a:t>Recommended time for the UNITED Protocol completion is:  </a:t>
            </a:r>
            <a:r>
              <a:rPr lang="en-US" b="1" i="1" dirty="0" smtClean="0">
                <a:solidFill>
                  <a:schemeClr val="tx1"/>
                </a:solidFill>
              </a:rPr>
              <a:t>1 hour</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401AA6-0B2D-4E28-84B8-311BAF9A349E}" type="slidenum">
              <a:rPr lang="en-US" smtClean="0"/>
              <a:pPr fontAlgn="base">
                <a:spcBef>
                  <a:spcPct val="0"/>
                </a:spcBef>
                <a:spcAft>
                  <a:spcPct val="0"/>
                </a:spcAft>
                <a:defRPr/>
              </a:pPr>
              <a:t>18</a:t>
            </a:fld>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6708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20526"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defTabSz="920526">
              <a:spcBef>
                <a:spcPct val="0"/>
              </a:spcBef>
            </a:pPr>
            <a:endParaRPr lang="en-US" sz="1200" b="1" dirty="0" smtClean="0"/>
          </a:p>
          <a:p>
            <a:pPr defTabSz="920526">
              <a:spcBef>
                <a:spcPct val="0"/>
              </a:spcBef>
            </a:pPr>
            <a:r>
              <a:rPr lang="en-US" sz="1200" b="0" dirty="0" smtClean="0"/>
              <a:t>The first step in the </a:t>
            </a:r>
            <a:r>
              <a:rPr lang="en-US" sz="1200" b="1" dirty="0" smtClean="0"/>
              <a:t>UNITED Protocol </a:t>
            </a:r>
            <a:r>
              <a:rPr lang="en-US" sz="1200" b="0" dirty="0" smtClean="0"/>
              <a:t>is:</a:t>
            </a:r>
          </a:p>
          <a:p>
            <a:pPr defTabSz="920526">
              <a:spcBef>
                <a:spcPct val="0"/>
              </a:spcBef>
            </a:pPr>
            <a:endParaRPr lang="en-US" sz="2000" b="1" kern="1200" dirty="0" smtClean="0">
              <a:solidFill>
                <a:srgbClr val="C00000"/>
              </a:solidFill>
              <a:latin typeface="+mn-lt"/>
              <a:ea typeface="+mn-ea"/>
              <a:cs typeface="+mn-cs"/>
            </a:endParaRPr>
          </a:p>
          <a:p>
            <a:pPr defTabSz="920526">
              <a:spcBef>
                <a:spcPct val="0"/>
              </a:spcBef>
            </a:pPr>
            <a:r>
              <a:rPr lang="en-US" sz="2400" b="1" kern="1200" dirty="0" smtClean="0">
                <a:solidFill>
                  <a:srgbClr val="C00000"/>
                </a:solidFill>
                <a:latin typeface="+mn-lt"/>
                <a:ea typeface="+mn-ea"/>
                <a:cs typeface="+mn-cs"/>
              </a:rPr>
              <a:t>U</a:t>
            </a:r>
            <a:r>
              <a:rPr lang="en-US" sz="1200" kern="1200" dirty="0" smtClean="0">
                <a:solidFill>
                  <a:srgbClr val="00206E"/>
                </a:solidFill>
                <a:latin typeface="+mn-lt"/>
                <a:ea typeface="+mn-ea"/>
                <a:cs typeface="+mn-cs"/>
              </a:rPr>
              <a:t>nderstand </a:t>
            </a:r>
            <a:r>
              <a:rPr lang="en-US" sz="1200" b="1" kern="1200" dirty="0" smtClean="0">
                <a:solidFill>
                  <a:srgbClr val="00206E"/>
                </a:solidFill>
                <a:latin typeface="+mn-lt"/>
                <a:ea typeface="+mn-ea"/>
                <a:cs typeface="+mn-cs"/>
              </a:rPr>
              <a:t>interests, talents, differences, commonalities</a:t>
            </a:r>
            <a:r>
              <a:rPr lang="en-US" sz="1200" kern="1200" dirty="0" smtClean="0">
                <a:solidFill>
                  <a:srgbClr val="00206E"/>
                </a:solidFill>
                <a:latin typeface="+mn-lt"/>
                <a:ea typeface="+mn-ea"/>
                <a:cs typeface="+mn-cs"/>
              </a:rPr>
              <a:t>, and learner characteristics.</a:t>
            </a:r>
            <a:endParaRPr lang="en-US" sz="1200" b="1"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F4339-0754-4278-96F5-1521C13243E9}" type="slidenum">
              <a:rPr lang="en-US" smtClean="0"/>
              <a:pPr fontAlgn="base">
                <a:spcBef>
                  <a:spcPct val="0"/>
                </a:spcBef>
                <a:spcAft>
                  <a:spcPct val="0"/>
                </a:spcAft>
                <a:defRPr/>
              </a:pPr>
              <a:t>19</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597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lvl="1" eaLnBrk="1" hangingPunct="1">
              <a:lnSpc>
                <a:spcPct val="90000"/>
              </a:lnSpc>
              <a:defRPr/>
            </a:pPr>
            <a:endParaRPr lang="en-US" sz="1200" kern="1200" dirty="0" smtClean="0">
              <a:solidFill>
                <a:schemeClr val="tx1"/>
              </a:solidFill>
              <a:latin typeface="+mn-lt"/>
              <a:ea typeface="+mn-ea"/>
              <a:cs typeface="+mn-cs"/>
            </a:endParaRPr>
          </a:p>
          <a:p>
            <a:pPr lvl="1" eaLnBrk="1" hangingPunct="1">
              <a:lnSpc>
                <a:spcPct val="90000"/>
              </a:lnSpc>
              <a:defRPr/>
            </a:pPr>
            <a:r>
              <a:rPr lang="en-US" sz="1200" b="1" u="sng" kern="1200" dirty="0" smtClean="0">
                <a:solidFill>
                  <a:schemeClr val="tx1"/>
                </a:solidFill>
                <a:latin typeface="+mn-lt"/>
                <a:ea typeface="+mn-ea"/>
                <a:cs typeface="+mn-cs"/>
              </a:rPr>
              <a:t>Preparation:</a:t>
            </a:r>
          </a:p>
          <a:p>
            <a:pPr marL="685800" lvl="1" indent="-228600" eaLnBrk="1" hangingPunct="1">
              <a:lnSpc>
                <a:spcPct val="90000"/>
              </a:lnSpc>
              <a:buFont typeface="+mj-lt"/>
              <a:buAutoNum type="arabicPeriod"/>
              <a:defRPr/>
            </a:pPr>
            <a:r>
              <a:rPr lang="en-US" sz="1200" kern="120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room for </a:t>
            </a:r>
            <a:r>
              <a:rPr lang="en-US" sz="1200" b="1" kern="1200" baseline="0" dirty="0" smtClean="0">
                <a:solidFill>
                  <a:schemeClr val="tx1"/>
                </a:solidFill>
                <a:latin typeface="+mn-lt"/>
                <a:ea typeface="+mn-ea"/>
                <a:cs typeface="+mn-cs"/>
              </a:rPr>
              <a:t>High Performance Learning Teams.</a:t>
            </a:r>
          </a:p>
          <a:p>
            <a:pPr marL="685800" lvl="1"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Have participants sit </a:t>
            </a:r>
            <a:r>
              <a:rPr lang="en-US" sz="1200" b="0" kern="1200" baseline="0" dirty="0" smtClean="0">
                <a:solidFill>
                  <a:schemeClr val="tx1"/>
                </a:solidFill>
                <a:latin typeface="+mn-lt"/>
                <a:ea typeface="+mn-ea"/>
                <a:cs typeface="+mn-cs"/>
              </a:rPr>
              <a:t>with their new groups.</a:t>
            </a:r>
          </a:p>
          <a:p>
            <a:pPr lvl="1" eaLnBrk="1" hangingPunct="1">
              <a:lnSpc>
                <a:spcPct val="90000"/>
              </a:lnSpc>
              <a:defRPr/>
            </a:pPr>
            <a:endParaRPr lang="en-US" sz="1200" kern="1200" baseline="0" dirty="0" smtClean="0">
              <a:solidFill>
                <a:schemeClr val="tx1"/>
              </a:solidFill>
              <a:latin typeface="+mn-lt"/>
              <a:ea typeface="+mn-ea"/>
              <a:cs typeface="+mn-cs"/>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b="1" i="0" u="sng" dirty="0" smtClean="0">
                <a:solidFill>
                  <a:schemeClr val="tx1"/>
                </a:solidFill>
              </a:rPr>
              <a:t>DIRECTIONS:</a:t>
            </a:r>
          </a:p>
          <a:p>
            <a:pPr marL="685800" marR="0" lvl="1" indent="-228600" algn="l" defTabSz="914400" rtl="0" eaLnBrk="1" fontAlgn="auto" latinLnBrk="0" hangingPunct="1">
              <a:lnSpc>
                <a:spcPct val="90000"/>
              </a:lnSpc>
              <a:spcBef>
                <a:spcPts val="0"/>
              </a:spcBef>
              <a:spcAft>
                <a:spcPts val="0"/>
              </a:spcAft>
              <a:buClrTx/>
              <a:buSzTx/>
              <a:buFont typeface="+mj-lt"/>
              <a:buAutoNum type="arabicPeriod"/>
              <a:tabLst/>
              <a:defRPr/>
            </a:pPr>
            <a:r>
              <a:rPr lang="en-US" sz="1200" b="0" i="0" dirty="0" smtClean="0">
                <a:solidFill>
                  <a:schemeClr val="tx1"/>
                </a:solidFill>
              </a:rPr>
              <a:t>Complete</a:t>
            </a:r>
            <a:r>
              <a:rPr lang="en-US" sz="1200" b="0" i="0" baseline="0" dirty="0" smtClean="0">
                <a:solidFill>
                  <a:schemeClr val="tx1"/>
                </a:solidFill>
              </a:rPr>
              <a:t> </a:t>
            </a:r>
            <a:r>
              <a:rPr lang="en-US" sz="1200" b="0" i="0" dirty="0" err="1" smtClean="0">
                <a:solidFill>
                  <a:schemeClr val="tx1"/>
                </a:solidFill>
              </a:rPr>
              <a:t>SET-Up</a:t>
            </a:r>
            <a:r>
              <a:rPr lang="en-US" sz="1200" b="0" i="0" baseline="0" dirty="0" smtClean="0">
                <a:solidFill>
                  <a:schemeClr val="tx1"/>
                </a:solidFill>
              </a:rPr>
              <a:t> tasks. </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0" i="0" baseline="0" dirty="0" smtClean="0">
              <a:solidFill>
                <a:schemeClr val="tx1"/>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Also, review and think about the</a:t>
            </a:r>
            <a:r>
              <a:rPr lang="en-US" sz="1200" b="1" i="0" kern="1200" dirty="0" smtClean="0">
                <a:solidFill>
                  <a:schemeClr val="tx1"/>
                </a:solidFill>
                <a:effectLst/>
                <a:latin typeface="+mn-lt"/>
                <a:ea typeface="+mn-ea"/>
                <a:cs typeface="+mn-cs"/>
              </a:rPr>
              <a:t> Challenge Question:  </a:t>
            </a:r>
            <a:r>
              <a:rPr lang="en-US" sz="1200" b="1" i="0" dirty="0" smtClean="0">
                <a:solidFill>
                  <a:schemeClr val="tx1"/>
                </a:solidFill>
              </a:rPr>
              <a:t>In what ways does strategic teambuilding prepare students for becoming “expert learners?”</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1" i="1" dirty="0" smtClean="0">
              <a:solidFill>
                <a:schemeClr val="tx1"/>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b="0" i="1" dirty="0" smtClean="0">
                <a:solidFill>
                  <a:schemeClr val="tx1"/>
                </a:solidFill>
              </a:rPr>
              <a:t>Recommended</a:t>
            </a:r>
            <a:r>
              <a:rPr lang="en-US" sz="1200" b="0" i="1" baseline="0" dirty="0" smtClean="0">
                <a:solidFill>
                  <a:schemeClr val="tx1"/>
                </a:solidFill>
              </a:rPr>
              <a:t> time for this activity is:  5-7 minutes</a:t>
            </a:r>
            <a:endParaRPr lang="en-US" sz="1200" b="0" i="1"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6787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20526"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marL="0" marR="0" lvl="1" indent="0" algn="l" defTabSz="920526" rtl="0" eaLnBrk="1" fontAlgn="auto" latinLnBrk="0" hangingPunct="1">
              <a:lnSpc>
                <a:spcPct val="100000"/>
              </a:lnSpc>
              <a:spcBef>
                <a:spcPct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defTabSz="920526">
              <a:spcBef>
                <a:spcPct val="0"/>
              </a:spcBef>
            </a:pPr>
            <a:r>
              <a:rPr lang="en-US" sz="1200" b="1" u="sng" dirty="0" smtClean="0">
                <a:solidFill>
                  <a:schemeClr val="tx1"/>
                </a:solidFill>
              </a:rPr>
              <a:t>ACTIVITY:</a:t>
            </a:r>
          </a:p>
          <a:p>
            <a:pPr defTabSz="920526">
              <a:spcBef>
                <a:spcPct val="0"/>
              </a:spcBef>
            </a:pPr>
            <a:r>
              <a:rPr lang="en-US" sz="1200" b="1" u="none" dirty="0" smtClean="0">
                <a:solidFill>
                  <a:schemeClr val="tx1"/>
                </a:solidFill>
              </a:rPr>
              <a:t>Every</a:t>
            </a:r>
            <a:r>
              <a:rPr lang="en-US" sz="1200" b="1" u="none" baseline="0" dirty="0" smtClean="0">
                <a:solidFill>
                  <a:schemeClr val="tx1"/>
                </a:solidFill>
              </a:rPr>
              <a:t> Only</a:t>
            </a:r>
          </a:p>
          <a:p>
            <a:pPr defTabSz="920526">
              <a:spcBef>
                <a:spcPct val="0"/>
              </a:spcBef>
            </a:pPr>
            <a:endParaRPr lang="en-US" sz="1200" b="1" u="none" dirty="0" smtClean="0">
              <a:solidFill>
                <a:schemeClr val="tx1"/>
              </a:solidFill>
            </a:endParaRPr>
          </a:p>
          <a:p>
            <a:pPr defTabSz="920526">
              <a:spcBef>
                <a:spcPct val="0"/>
              </a:spcBef>
            </a:pPr>
            <a:r>
              <a:rPr lang="en-US" sz="1200" b="1" u="sng" dirty="0" smtClean="0">
                <a:solidFill>
                  <a:schemeClr val="tx1"/>
                </a:solidFill>
              </a:rPr>
              <a:t>DIRECTIONS:</a:t>
            </a:r>
          </a:p>
          <a:p>
            <a:pPr marL="228600" indent="-228600" defTabSz="920526">
              <a:spcBef>
                <a:spcPct val="0"/>
              </a:spcBef>
              <a:buAutoNum type="arabicPeriod"/>
            </a:pPr>
            <a:r>
              <a:rPr lang="en-US" dirty="0" smtClean="0">
                <a:solidFill>
                  <a:schemeClr val="tx1"/>
                </a:solidFill>
              </a:rPr>
              <a:t>Beginning</a:t>
            </a:r>
            <a:r>
              <a:rPr lang="en-US" baseline="0" dirty="0" smtClean="0">
                <a:solidFill>
                  <a:schemeClr val="tx1"/>
                </a:solidFill>
              </a:rPr>
              <a:t> with the Facilitator and rotating clockwise, </a:t>
            </a:r>
            <a:r>
              <a:rPr lang="en-US" b="1" i="0" baseline="0" dirty="0" smtClean="0">
                <a:solidFill>
                  <a:schemeClr val="tx1"/>
                </a:solidFill>
              </a:rPr>
              <a:t>each</a:t>
            </a:r>
            <a:r>
              <a:rPr lang="en-US" baseline="0" dirty="0" smtClean="0">
                <a:solidFill>
                  <a:schemeClr val="tx1"/>
                </a:solidFill>
              </a:rPr>
              <a:t> member answers Question #1. </a:t>
            </a:r>
          </a:p>
          <a:p>
            <a:pPr marL="228600" indent="-228600" defTabSz="920526">
              <a:spcBef>
                <a:spcPct val="0"/>
              </a:spcBef>
              <a:buAutoNum type="arabicPeriod"/>
            </a:pPr>
            <a:r>
              <a:rPr lang="en-US" baseline="0" dirty="0" smtClean="0">
                <a:solidFill>
                  <a:schemeClr val="tx1"/>
                </a:solidFill>
              </a:rPr>
              <a:t>After a member shares an interest, he/she asks—”Is anyone else interested in ____.  If </a:t>
            </a:r>
            <a:r>
              <a:rPr lang="en-US" i="0" baseline="0" dirty="0" smtClean="0">
                <a:solidFill>
                  <a:schemeClr val="tx1"/>
                </a:solidFill>
              </a:rPr>
              <a:t>one or more </a:t>
            </a:r>
            <a:r>
              <a:rPr lang="en-US" baseline="0" dirty="0" smtClean="0">
                <a:solidFill>
                  <a:schemeClr val="tx1"/>
                </a:solidFill>
              </a:rPr>
              <a:t>team members agree, then the interest is written inside the circle. If no one shares that interest, the interest is written in the gray space outside of the circle.</a:t>
            </a:r>
          </a:p>
          <a:p>
            <a:pPr marL="228600" indent="-228600" eaLnBrk="1" hangingPunct="1">
              <a:spcBef>
                <a:spcPct val="0"/>
              </a:spcBef>
              <a:buAutoNum type="arabicPeriod" startAt="3"/>
            </a:pPr>
            <a:r>
              <a:rPr lang="en-US" baseline="0" dirty="0" smtClean="0">
                <a:solidFill>
                  <a:schemeClr val="tx1"/>
                </a:solidFill>
              </a:rPr>
              <a:t>Continue this process until everyone has shared their answer for Question 1.</a:t>
            </a:r>
          </a:p>
          <a:p>
            <a:pPr marL="228600" indent="-228600" eaLnBrk="1" hangingPunct="1">
              <a:spcBef>
                <a:spcPct val="0"/>
              </a:spcBef>
              <a:buAutoNum type="arabicPeriod" startAt="3"/>
            </a:pPr>
            <a:r>
              <a:rPr lang="en-US" baseline="0" dirty="0" smtClean="0">
                <a:solidFill>
                  <a:schemeClr val="tx1"/>
                </a:solidFill>
              </a:rPr>
              <a:t>Then move to Question 2 and complete in the same manner starting with the Recorder.</a:t>
            </a:r>
          </a:p>
          <a:p>
            <a:pPr marL="228600" indent="-228600" eaLnBrk="1" hangingPunct="1">
              <a:spcBef>
                <a:spcPct val="0"/>
              </a:spcBef>
              <a:buAutoNum type="arabicPeriod" startAt="3"/>
            </a:pPr>
            <a:r>
              <a:rPr lang="en-US" baseline="0" dirty="0" smtClean="0">
                <a:solidFill>
                  <a:schemeClr val="tx1"/>
                </a:solidFill>
              </a:rPr>
              <a:t>Finally, answer Question 3 starting with the Coach and continue until everyone has shared their answer.</a:t>
            </a:r>
          </a:p>
          <a:p>
            <a:pPr marL="228600" indent="-228600" eaLnBrk="1" hangingPunct="1">
              <a:spcBef>
                <a:spcPct val="0"/>
              </a:spcBef>
              <a:buFont typeface="+mj-lt"/>
              <a:buAutoNum type="arabicPeriod" startAt="6"/>
            </a:pPr>
            <a:r>
              <a:rPr lang="en-US" baseline="0" dirty="0" smtClean="0">
                <a:solidFill>
                  <a:schemeClr val="tx1"/>
                </a:solidFill>
              </a:rPr>
              <a:t>Have the </a:t>
            </a:r>
            <a:r>
              <a:rPr lang="en-US" b="1" baseline="0" dirty="0" smtClean="0">
                <a:solidFill>
                  <a:schemeClr val="tx1"/>
                </a:solidFill>
              </a:rPr>
              <a:t>Coach</a:t>
            </a:r>
            <a:r>
              <a:rPr lang="en-US" baseline="0" dirty="0" smtClean="0">
                <a:solidFill>
                  <a:schemeClr val="tx1"/>
                </a:solidFill>
              </a:rPr>
              <a:t> review their commonalities and differences.  </a:t>
            </a:r>
          </a:p>
          <a:p>
            <a:pPr marL="0" marR="0" indent="0" algn="l" defTabSz="920526" rtl="0" eaLnBrk="1" fontAlgn="auto" latinLnBrk="0" hangingPunct="1">
              <a:lnSpc>
                <a:spcPct val="100000"/>
              </a:lnSpc>
              <a:spcBef>
                <a:spcPct val="0"/>
              </a:spcBef>
              <a:spcAft>
                <a:spcPts val="0"/>
              </a:spcAft>
              <a:buClrTx/>
              <a:buSzTx/>
              <a:buFont typeface="+mj-lt"/>
              <a:buNone/>
              <a:tabLst/>
              <a:defRPr/>
            </a:pPr>
            <a:r>
              <a:rPr lang="en-US" baseline="0" dirty="0" smtClean="0">
                <a:solidFill>
                  <a:schemeClr val="tx1"/>
                </a:solidFill>
              </a:rPr>
              <a:t>7.   Have the </a:t>
            </a:r>
            <a:r>
              <a:rPr lang="en-US" b="1" baseline="0" dirty="0" smtClean="0">
                <a:solidFill>
                  <a:schemeClr val="tx1"/>
                </a:solidFill>
              </a:rPr>
              <a:t>Facilitator</a:t>
            </a:r>
            <a:r>
              <a:rPr lang="en-US" baseline="0" dirty="0" smtClean="0">
                <a:solidFill>
                  <a:schemeClr val="tx1"/>
                </a:solidFill>
              </a:rPr>
              <a:t> ask the team: </a:t>
            </a:r>
            <a:r>
              <a:rPr lang="en-US" b="0" baseline="0" dirty="0" smtClean="0">
                <a:solidFill>
                  <a:schemeClr val="tx1"/>
                </a:solidFill>
              </a:rPr>
              <a:t>“ Did you think our circle would turn out this way?”, “Were there any surprises?” </a:t>
            </a:r>
            <a:endParaRPr lang="en-US" sz="1200" i="1" kern="1200" baseline="0" dirty="0" smtClean="0">
              <a:solidFill>
                <a:schemeClr val="tx1"/>
              </a:solidFill>
              <a:effectLst/>
              <a:latin typeface="+mn-lt"/>
              <a:ea typeface="+mn-ea"/>
              <a:cs typeface="+mn-cs"/>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F4339-0754-4278-96F5-1521C13243E9}" type="slidenum">
              <a:rPr lang="en-US" smtClean="0"/>
              <a:pPr fontAlgn="base">
                <a:spcBef>
                  <a:spcPct val="0"/>
                </a:spcBef>
                <a:spcAft>
                  <a:spcPct val="0"/>
                </a:spcAft>
                <a:defRPr/>
              </a:pPr>
              <a:t>20</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6037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20526"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 (the Learner Profile is a Word Document &amp; RESOURCE)</a:t>
            </a:r>
          </a:p>
          <a:p>
            <a:pPr marL="0" marR="0" lvl="1" indent="0" algn="l" defTabSz="920526" rtl="0" eaLnBrk="1" fontAlgn="auto" latinLnBrk="0" hangingPunct="1">
              <a:lnSpc>
                <a:spcPct val="100000"/>
              </a:lnSpc>
              <a:spcBef>
                <a:spcPct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defTabSz="920526">
              <a:spcBef>
                <a:spcPct val="0"/>
              </a:spcBef>
            </a:pPr>
            <a:r>
              <a:rPr lang="en-US" sz="1200" b="0" kern="1200" dirty="0" smtClean="0">
                <a:solidFill>
                  <a:schemeClr val="tx1"/>
                </a:solidFill>
                <a:latin typeface="+mn-lt"/>
                <a:ea typeface="+mn-ea"/>
                <a:cs typeface="+mn-cs"/>
              </a:rPr>
              <a:t>Continue</a:t>
            </a:r>
            <a:r>
              <a:rPr lang="en-US" sz="1200" b="0" kern="1200" baseline="0" dirty="0" smtClean="0">
                <a:solidFill>
                  <a:schemeClr val="tx1"/>
                </a:solidFill>
                <a:latin typeface="+mn-lt"/>
                <a:ea typeface="+mn-ea"/>
                <a:cs typeface="+mn-cs"/>
              </a:rPr>
              <a:t> with the “</a:t>
            </a:r>
            <a:r>
              <a:rPr lang="en-US" sz="1200" b="1" kern="1200" baseline="0" dirty="0" smtClean="0">
                <a:solidFill>
                  <a:schemeClr val="tx1"/>
                </a:solidFill>
                <a:latin typeface="+mn-lt"/>
                <a:ea typeface="+mn-ea"/>
                <a:cs typeface="+mn-cs"/>
              </a:rPr>
              <a:t>U” step </a:t>
            </a:r>
            <a:r>
              <a:rPr lang="en-US" sz="1200" b="0" kern="1200" baseline="0" dirty="0" smtClean="0">
                <a:solidFill>
                  <a:schemeClr val="tx1"/>
                </a:solidFill>
                <a:latin typeface="+mn-lt"/>
                <a:ea typeface="+mn-ea"/>
                <a:cs typeface="+mn-cs"/>
              </a:rPr>
              <a:t>and identify </a:t>
            </a:r>
            <a:r>
              <a:rPr lang="en-US" sz="1200" b="1" kern="1200" baseline="0" dirty="0" smtClean="0">
                <a:solidFill>
                  <a:schemeClr val="tx1"/>
                </a:solidFill>
                <a:latin typeface="+mn-lt"/>
                <a:ea typeface="+mn-ea"/>
                <a:cs typeface="+mn-cs"/>
              </a:rPr>
              <a:t>Learner Characteristics </a:t>
            </a:r>
            <a:r>
              <a:rPr lang="en-US" sz="1200" b="0" kern="1200" baseline="0" dirty="0" smtClean="0">
                <a:solidFill>
                  <a:schemeClr val="tx1"/>
                </a:solidFill>
                <a:latin typeface="+mn-lt"/>
                <a:ea typeface="+mn-ea"/>
                <a:cs typeface="+mn-cs"/>
              </a:rPr>
              <a:t>by completing the </a:t>
            </a:r>
            <a:r>
              <a:rPr lang="en-US" sz="1200" b="1" kern="1200" baseline="0" dirty="0" smtClean="0">
                <a:solidFill>
                  <a:schemeClr val="tx1"/>
                </a:solidFill>
                <a:latin typeface="+mn-lt"/>
                <a:ea typeface="+mn-ea"/>
                <a:cs typeface="+mn-cs"/>
              </a:rPr>
              <a:t>Learner Profile</a:t>
            </a:r>
            <a:r>
              <a:rPr lang="en-US" sz="1200" b="0" kern="1200" baseline="0" dirty="0" smtClean="0">
                <a:solidFill>
                  <a:schemeClr val="tx1"/>
                </a:solidFill>
                <a:latin typeface="+mn-lt"/>
                <a:ea typeface="+mn-ea"/>
                <a:cs typeface="+mn-cs"/>
              </a:rPr>
              <a:t>.</a:t>
            </a:r>
            <a:r>
              <a:rPr lang="en-US" sz="1200" b="1" i="0" baseline="0" dirty="0" smtClean="0">
                <a:solidFill>
                  <a:schemeClr val="tx1"/>
                </a:solidFill>
              </a:rPr>
              <a:t> </a:t>
            </a:r>
          </a:p>
          <a:p>
            <a:pPr defTabSz="920526">
              <a:spcBef>
                <a:spcPct val="0"/>
              </a:spcBef>
            </a:pPr>
            <a:endParaRPr lang="en-US" sz="1200" b="1" i="0" baseline="0" dirty="0" smtClean="0">
              <a:solidFill>
                <a:schemeClr val="tx1"/>
              </a:solidFill>
            </a:endParaRPr>
          </a:p>
          <a:p>
            <a:pPr defTabSz="920526">
              <a:spcBef>
                <a:spcPct val="0"/>
              </a:spcBef>
            </a:pPr>
            <a:r>
              <a:rPr lang="en-US" sz="1200" b="0" i="0" baseline="0" dirty="0" smtClean="0">
                <a:solidFill>
                  <a:schemeClr val="tx1"/>
                </a:solidFill>
              </a:rPr>
              <a:t>The </a:t>
            </a:r>
            <a:r>
              <a:rPr lang="en-US" sz="1200" b="1" i="0" baseline="0" dirty="0" smtClean="0">
                <a:solidFill>
                  <a:schemeClr val="tx1"/>
                </a:solidFill>
              </a:rPr>
              <a:t>Learner Profile </a:t>
            </a:r>
            <a:r>
              <a:rPr lang="en-US" sz="1200" b="0" i="0" baseline="0" dirty="0" smtClean="0">
                <a:solidFill>
                  <a:schemeClr val="tx1"/>
                </a:solidFill>
              </a:rPr>
              <a:t>gives students an opportunity to reflect on their strengths, effective study partners, approach to homework, attitude towards teamwork, and Family Connections.  It provides them with important information of their learning preferences and habits in order to help them become </a:t>
            </a:r>
            <a:r>
              <a:rPr lang="en-US" sz="1200" b="1" i="0" baseline="0" dirty="0" smtClean="0">
                <a:solidFill>
                  <a:schemeClr val="tx1"/>
                </a:solidFill>
              </a:rPr>
              <a:t>expert learners</a:t>
            </a:r>
            <a:r>
              <a:rPr lang="en-US" sz="1200" b="0" i="0" baseline="0" dirty="0" smtClean="0">
                <a:solidFill>
                  <a:schemeClr val="tx1"/>
                </a:solidFill>
              </a:rPr>
              <a:t>.  </a:t>
            </a:r>
          </a:p>
          <a:p>
            <a:pPr marL="0" marR="0" lvl="1" indent="0" algn="l" defTabSz="920526" rtl="0" eaLnBrk="1" fontAlgn="auto" latinLnBrk="0" hangingPunct="1">
              <a:lnSpc>
                <a:spcPct val="100000"/>
              </a:lnSpc>
              <a:spcBef>
                <a:spcPct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defTabSz="920526">
              <a:spcBef>
                <a:spcPct val="0"/>
              </a:spcBef>
            </a:pPr>
            <a:r>
              <a:rPr lang="en-US" sz="1200" b="1" i="0" u="sng" dirty="0" smtClean="0">
                <a:solidFill>
                  <a:schemeClr val="tx1"/>
                </a:solidFill>
              </a:rPr>
              <a:t>DIRECTIONS:</a:t>
            </a:r>
          </a:p>
          <a:p>
            <a:pPr marL="228600" indent="-228600" defTabSz="920526">
              <a:spcBef>
                <a:spcPct val="0"/>
              </a:spcBef>
              <a:buFont typeface="+mj-lt"/>
              <a:buAutoNum type="arabicPeriod"/>
            </a:pPr>
            <a:r>
              <a:rPr lang="en-US" sz="1200" i="0" dirty="0" smtClean="0">
                <a:solidFill>
                  <a:schemeClr val="tx1"/>
                </a:solidFill>
              </a:rPr>
              <a:t>Reflec</a:t>
            </a:r>
            <a:r>
              <a:rPr lang="en-US" sz="1200" i="0" baseline="0" dirty="0" smtClean="0">
                <a:solidFill>
                  <a:schemeClr val="tx1"/>
                </a:solidFill>
              </a:rPr>
              <a:t>t on</a:t>
            </a:r>
            <a:r>
              <a:rPr lang="en-US" sz="1200" i="0" dirty="0" smtClean="0">
                <a:solidFill>
                  <a:schemeClr val="tx1"/>
                </a:solidFill>
              </a:rPr>
              <a:t> the</a:t>
            </a:r>
            <a:r>
              <a:rPr lang="en-US" sz="1200" i="0" baseline="0" dirty="0" smtClean="0">
                <a:solidFill>
                  <a:schemeClr val="tx1"/>
                </a:solidFill>
              </a:rPr>
              <a:t> </a:t>
            </a:r>
            <a:r>
              <a:rPr lang="en-US" sz="1200" b="1" i="0" baseline="0" dirty="0" smtClean="0">
                <a:solidFill>
                  <a:schemeClr val="tx1"/>
                </a:solidFill>
              </a:rPr>
              <a:t>Learner Profile </a:t>
            </a:r>
            <a:r>
              <a:rPr lang="en-US" sz="1200" b="0" i="0" baseline="0" dirty="0" smtClean="0">
                <a:solidFill>
                  <a:schemeClr val="tx1"/>
                </a:solidFill>
              </a:rPr>
              <a:t>and think about how you would use the profile with your students to better understand their learning strengths and needs.</a:t>
            </a:r>
          </a:p>
          <a:p>
            <a:pPr marL="228600" indent="-228600" defTabSz="920526">
              <a:spcBef>
                <a:spcPct val="0"/>
              </a:spcBef>
              <a:buFont typeface="+mj-lt"/>
              <a:buAutoNum type="arabicPeriod"/>
            </a:pPr>
            <a:r>
              <a:rPr lang="en-US" sz="1200" b="0" i="0" baseline="0" dirty="0" smtClean="0">
                <a:solidFill>
                  <a:schemeClr val="tx1"/>
                </a:solidFill>
              </a:rPr>
              <a:t>Share your thoughts with your team.</a:t>
            </a:r>
          </a:p>
          <a:p>
            <a:pPr marL="228600" indent="-228600" defTabSz="920526">
              <a:spcBef>
                <a:spcPct val="0"/>
              </a:spcBef>
              <a:buFont typeface="+mj-lt"/>
              <a:buAutoNum type="arabicPeriod"/>
            </a:pPr>
            <a:endParaRPr lang="en-US" sz="1200" b="1" i="0" baseline="0" dirty="0" smtClean="0">
              <a:solidFill>
                <a:schemeClr val="tx1"/>
              </a:solidFill>
            </a:endParaRPr>
          </a:p>
          <a:p>
            <a:pPr defTabSz="920526">
              <a:spcBef>
                <a:spcPct val="0"/>
              </a:spcBef>
            </a:pPr>
            <a:endParaRPr lang="en-US" i="0"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F4339-0754-4278-96F5-1521C13243E9}" type="slidenum">
              <a:rPr lang="en-US" smtClean="0"/>
              <a:pPr fontAlgn="base">
                <a:spcBef>
                  <a:spcPct val="0"/>
                </a:spcBef>
                <a:spcAft>
                  <a:spcPct val="0"/>
                </a:spcAft>
                <a:defRPr/>
              </a:pPr>
              <a:t>21</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728958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lvl="0" algn="l"/>
            <a:endParaRPr lang="en-US" sz="1200" b="0" i="0" u="none" baseline="0" dirty="0" smtClean="0">
              <a:solidFill>
                <a:schemeClr val="tx1"/>
              </a:solidFill>
              <a:effectLst/>
            </a:endParaRPr>
          </a:p>
          <a:p>
            <a:pPr lvl="0" algn="l"/>
            <a:r>
              <a:rPr lang="en-US" sz="1200" b="0" i="0" u="none" baseline="0" dirty="0" smtClean="0">
                <a:solidFill>
                  <a:schemeClr val="tx1"/>
                </a:solidFill>
                <a:effectLst/>
              </a:rPr>
              <a:t>The </a:t>
            </a:r>
            <a:r>
              <a:rPr lang="en-US" sz="1200" b="1" i="0" u="none" baseline="0" dirty="0" smtClean="0">
                <a:solidFill>
                  <a:schemeClr val="tx1"/>
                </a:solidFill>
                <a:effectLst/>
              </a:rPr>
              <a:t>“N”</a:t>
            </a:r>
            <a:r>
              <a:rPr lang="en-US" sz="1200" b="0" i="0" u="none" baseline="0" dirty="0" smtClean="0">
                <a:solidFill>
                  <a:schemeClr val="tx1"/>
                </a:solidFill>
                <a:effectLst/>
              </a:rPr>
              <a:t> is the next </a:t>
            </a:r>
            <a:r>
              <a:rPr lang="en-US" sz="1200" b="1" i="0" u="none" baseline="0" dirty="0" smtClean="0">
                <a:solidFill>
                  <a:schemeClr val="tx1"/>
                </a:solidFill>
                <a:effectLst/>
              </a:rPr>
              <a:t>UNITED</a:t>
            </a:r>
            <a:r>
              <a:rPr lang="en-US" sz="1200" b="0" i="0" u="none" baseline="0" dirty="0" smtClean="0">
                <a:solidFill>
                  <a:schemeClr val="tx1"/>
                </a:solidFill>
                <a:effectLst/>
              </a:rPr>
              <a:t> step. All team members are responsible for reviewing and learning the </a:t>
            </a:r>
            <a:r>
              <a:rPr lang="en-US" sz="1200" b="1" i="0" u="none" baseline="0" dirty="0" smtClean="0">
                <a:solidFill>
                  <a:schemeClr val="tx1"/>
                </a:solidFill>
                <a:effectLst/>
              </a:rPr>
              <a:t>Learning Community Standards</a:t>
            </a:r>
            <a:r>
              <a:rPr lang="en-US" sz="1200" b="0" i="0" u="none" baseline="0" dirty="0" smtClean="0">
                <a:solidFill>
                  <a:schemeClr val="tx1"/>
                </a:solidFill>
                <a:effectLst/>
              </a:rPr>
              <a:t>.  Think about the descriptions recorded on the </a:t>
            </a:r>
            <a:r>
              <a:rPr lang="en-US" sz="1200" b="1" i="0" u="none" baseline="0" dirty="0" smtClean="0">
                <a:solidFill>
                  <a:schemeClr val="tx1"/>
                </a:solidFill>
                <a:effectLst/>
              </a:rPr>
              <a:t>Double TT Charts</a:t>
            </a:r>
            <a:r>
              <a:rPr lang="en-US" sz="1200" b="0" i="0" u="none" baseline="0" dirty="0" smtClean="0">
                <a:solidFill>
                  <a:schemeClr val="tx1"/>
                </a:solidFill>
                <a:effectLst/>
              </a:rPr>
              <a:t>.</a:t>
            </a:r>
          </a:p>
          <a:p>
            <a:pPr lvl="0" algn="l"/>
            <a:endParaRPr lang="en-US" sz="1200" b="1" i="0" u="none" baseline="0" dirty="0" smtClean="0">
              <a:solidFill>
                <a:schemeClr val="tx1"/>
              </a:solidFill>
              <a:effectLst/>
            </a:endParaRPr>
          </a:p>
          <a:p>
            <a:pPr lvl="0" algn="l"/>
            <a:r>
              <a:rPr lang="en-US" sz="1200" b="1" i="0" u="sng" baseline="0" dirty="0" smtClean="0">
                <a:solidFill>
                  <a:schemeClr val="tx1"/>
                </a:solidFill>
                <a:effectLst/>
              </a:rPr>
              <a:t>DIRECTIONS:</a:t>
            </a:r>
          </a:p>
          <a:p>
            <a:pPr marL="228600" lvl="0" indent="-228600" algn="l">
              <a:buFont typeface="+mj-lt"/>
              <a:buAutoNum type="arabicPeriod"/>
            </a:pPr>
            <a:r>
              <a:rPr lang="en-US" sz="1200" b="0" i="0" u="none" baseline="0" dirty="0" smtClean="0">
                <a:solidFill>
                  <a:schemeClr val="tx1"/>
                </a:solidFill>
                <a:effectLst/>
              </a:rPr>
              <a:t>Work with team members to learn the </a:t>
            </a:r>
            <a:r>
              <a:rPr lang="en-US" sz="1200" b="1" i="0" u="none" baseline="0" dirty="0" smtClean="0">
                <a:solidFill>
                  <a:schemeClr val="tx1"/>
                </a:solidFill>
                <a:effectLst/>
              </a:rPr>
              <a:t>Learning Community Standards</a:t>
            </a:r>
            <a:r>
              <a:rPr lang="en-US" sz="1200" b="0" i="0" u="none" baseline="0" dirty="0" smtClean="0">
                <a:solidFill>
                  <a:schemeClr val="tx1"/>
                </a:solidFill>
                <a:effectLst/>
              </a:rPr>
              <a:t>. </a:t>
            </a:r>
            <a:endParaRPr lang="en-US" sz="1200" b="1" i="0" baseline="0" dirty="0" smtClean="0">
              <a:solidFill>
                <a:schemeClr val="tx1"/>
              </a:solidFill>
            </a:endParaRPr>
          </a:p>
          <a:p>
            <a:pPr lvl="1" algn="l">
              <a:buFont typeface="Arial" pitchFamily="34" charset="0"/>
              <a:buChar char="•"/>
            </a:pPr>
            <a:r>
              <a:rPr lang="en-US" sz="1200" b="1" i="0" u="none" baseline="0" dirty="0" smtClean="0">
                <a:solidFill>
                  <a:schemeClr val="tx1"/>
                </a:solidFill>
                <a:effectLst/>
              </a:rPr>
              <a:t> Listen actively to understand.</a:t>
            </a:r>
          </a:p>
          <a:p>
            <a:pPr lvl="1" algn="l" rtl="0">
              <a:buFont typeface="Arial" pitchFamily="34" charset="0"/>
              <a:buChar char="•"/>
            </a:pPr>
            <a:r>
              <a:rPr lang="en-US" sz="1200" b="1" i="0" u="none" baseline="0" dirty="0" smtClean="0">
                <a:solidFill>
                  <a:schemeClr val="tx1"/>
                </a:solidFill>
                <a:effectLst/>
              </a:rPr>
              <a:t> Engage with enthusiasm.</a:t>
            </a:r>
          </a:p>
          <a:p>
            <a:pPr lvl="1">
              <a:buFont typeface="Arial" pitchFamily="34" charset="0"/>
              <a:buChar char="•"/>
            </a:pPr>
            <a:r>
              <a:rPr lang="en-US" sz="1200" b="1" i="0" u="none" baseline="0" dirty="0" smtClean="0">
                <a:solidFill>
                  <a:schemeClr val="tx1"/>
                </a:solidFill>
                <a:effectLst/>
              </a:rPr>
              <a:t> Appreciate differences– </a:t>
            </a:r>
            <a:r>
              <a:rPr lang="en-US" sz="1200" b="1" i="1" u="none" baseline="0" dirty="0" smtClean="0">
                <a:solidFill>
                  <a:schemeClr val="tx1"/>
                </a:solidFill>
                <a:effectLst/>
              </a:rPr>
              <a:t>“Put-Ups Only.”</a:t>
            </a:r>
          </a:p>
          <a:p>
            <a:pPr lvl="1">
              <a:buFont typeface="Arial" pitchFamily="34" charset="0"/>
              <a:buChar char="•"/>
            </a:pPr>
            <a:r>
              <a:rPr lang="en-US" sz="1200" b="1" i="0" u="none" baseline="0" dirty="0" smtClean="0">
                <a:solidFill>
                  <a:schemeClr val="tx1"/>
                </a:solidFill>
                <a:effectLst/>
              </a:rPr>
              <a:t> Offer help willingly.</a:t>
            </a:r>
          </a:p>
          <a:p>
            <a:pPr lvl="1">
              <a:buFont typeface="Arial" pitchFamily="34" charset="0"/>
              <a:buChar char="•"/>
            </a:pPr>
            <a:r>
              <a:rPr lang="en-US" sz="1200" b="1" i="0" u="none" baseline="0" dirty="0" smtClean="0">
                <a:solidFill>
                  <a:schemeClr val="tx1"/>
                </a:solidFill>
                <a:effectLst/>
              </a:rPr>
              <a:t> Check performance routinely.</a:t>
            </a:r>
          </a:p>
          <a:p>
            <a:pPr lvl="1">
              <a:buFont typeface="Arial" pitchFamily="34" charset="0"/>
              <a:buChar char="•"/>
            </a:pPr>
            <a:r>
              <a:rPr lang="en-US" sz="1200" b="1" i="0" u="none" baseline="0" dirty="0" smtClean="0">
                <a:solidFill>
                  <a:schemeClr val="tx1"/>
                </a:solidFill>
                <a:effectLst/>
              </a:rPr>
              <a:t> Explain </a:t>
            </a:r>
            <a:r>
              <a:rPr lang="en-US" sz="1200" b="1" dirty="0" smtClean="0">
                <a:solidFill>
                  <a:schemeClr val="tx1"/>
                </a:solidFill>
              </a:rPr>
              <a:t>what you’ve learned to your Family Team Member</a:t>
            </a:r>
            <a:r>
              <a:rPr lang="en-US" sz="1200" b="1" i="0" u="none" baseline="0" dirty="0" smtClean="0">
                <a:solidFill>
                  <a:schemeClr val="tx1"/>
                </a:solidFill>
                <a:effectLst/>
              </a:rPr>
              <a:t>.</a:t>
            </a:r>
          </a:p>
          <a:p>
            <a:pPr marL="228600" lvl="0" indent="-228600">
              <a:buFont typeface="+mj-lt"/>
              <a:buAutoNum type="arabicPeriod"/>
            </a:pPr>
            <a:r>
              <a:rPr lang="en-US" sz="1200" b="0" i="0" u="none" baseline="0" dirty="0" smtClean="0">
                <a:solidFill>
                  <a:schemeClr val="tx1"/>
                </a:solidFill>
                <a:effectLst/>
              </a:rPr>
              <a:t>All team members are expected to memorize and understand so the </a:t>
            </a:r>
            <a:r>
              <a:rPr lang="en-US" sz="1200" b="1" i="0" u="none" baseline="0" dirty="0" smtClean="0">
                <a:solidFill>
                  <a:schemeClr val="tx1"/>
                </a:solidFill>
                <a:effectLst/>
              </a:rPr>
              <a:t>Learning Community Standards </a:t>
            </a:r>
            <a:r>
              <a:rPr lang="en-US" sz="1200" b="0" i="0" u="none" baseline="0" dirty="0" smtClean="0">
                <a:solidFill>
                  <a:schemeClr val="tx1"/>
                </a:solidFill>
                <a:effectLst/>
              </a:rPr>
              <a:t>can be integrated </a:t>
            </a:r>
            <a:r>
              <a:rPr lang="en-US" sz="1200" b="0" i="0" u="sng" baseline="0" dirty="0" smtClean="0">
                <a:solidFill>
                  <a:schemeClr val="tx1"/>
                </a:solidFill>
                <a:effectLst/>
              </a:rPr>
              <a:t>daily</a:t>
            </a:r>
            <a:r>
              <a:rPr lang="en-US" sz="1200" b="0" i="0" u="none" baseline="0" dirty="0" smtClean="0">
                <a:solidFill>
                  <a:schemeClr val="tx1"/>
                </a:solidFill>
                <a:effectLst/>
              </a:rPr>
              <a:t> within the </a:t>
            </a:r>
            <a:r>
              <a:rPr lang="en-US" sz="1200" b="1" i="0" u="none" baseline="0" dirty="0" smtClean="0">
                <a:solidFill>
                  <a:schemeClr val="tx1"/>
                </a:solidFill>
                <a:effectLst/>
              </a:rPr>
              <a:t>Learning</a:t>
            </a:r>
            <a:r>
              <a:rPr lang="en-US" sz="1200" b="0" i="0" u="none" baseline="0" dirty="0" smtClean="0">
                <a:solidFill>
                  <a:schemeClr val="tx1"/>
                </a:solidFill>
                <a:effectLst/>
              </a:rPr>
              <a:t> </a:t>
            </a:r>
            <a:r>
              <a:rPr lang="en-US" sz="1200" b="1" i="0" u="none" baseline="0" dirty="0" smtClean="0">
                <a:solidFill>
                  <a:schemeClr val="tx1"/>
                </a:solidFill>
                <a:effectLst/>
              </a:rPr>
              <a:t>Community</a:t>
            </a:r>
            <a:r>
              <a:rPr lang="en-US" sz="1200" b="0" i="0" u="none" baseline="0" dirty="0" smtClean="0">
                <a:solidFill>
                  <a:schemeClr val="tx1"/>
                </a:solidFill>
                <a:effectLst/>
              </a:rPr>
              <a:t>.</a:t>
            </a:r>
            <a:endParaRPr lang="en-US" sz="1200" b="1" i="0" u="none" baseline="0" dirty="0" smtClean="0">
              <a:solidFill>
                <a:schemeClr val="tx1"/>
              </a:solidFill>
              <a:effectLst/>
            </a:endParaRPr>
          </a:p>
          <a:p>
            <a:pPr marL="0" lvl="0" indent="0">
              <a:buFont typeface="+mj-lt"/>
              <a:buNone/>
            </a:pPr>
            <a:endParaRPr lang="en-US" sz="1200" b="1" i="0" u="none" baseline="0" dirty="0" smtClean="0">
              <a:solidFill>
                <a:schemeClr val="tx1"/>
              </a:solidFill>
              <a:effectLst/>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35114B-DBCE-47BF-BF5D-273530D2CD06}" type="slidenum">
              <a:rPr lang="en-US" smtClean="0"/>
              <a:pPr fontAlgn="base">
                <a:spcBef>
                  <a:spcPct val="0"/>
                </a:spcBef>
                <a:spcAft>
                  <a:spcPct val="0"/>
                </a:spcAft>
                <a:defRPr/>
              </a:pPr>
              <a:t>22</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4072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lvl="0" algn="l"/>
            <a:endParaRPr lang="en-US" sz="1200" b="0" i="0" u="none" baseline="0" dirty="0" smtClean="0">
              <a:solidFill>
                <a:schemeClr val="tx1"/>
              </a:solidFill>
              <a:effectLst/>
            </a:endParaRPr>
          </a:p>
          <a:p>
            <a:pPr lvl="0" algn="l"/>
            <a:r>
              <a:rPr lang="en-US" sz="1200" b="0" i="0" u="none" baseline="0" dirty="0" smtClean="0">
                <a:solidFill>
                  <a:schemeClr val="tx1"/>
                </a:solidFill>
                <a:effectLst/>
              </a:rPr>
              <a:t>The </a:t>
            </a:r>
            <a:r>
              <a:rPr lang="en-US" sz="1200" b="1" i="0" u="none" baseline="0" dirty="0" smtClean="0">
                <a:solidFill>
                  <a:schemeClr val="tx1"/>
                </a:solidFill>
                <a:effectLst/>
              </a:rPr>
              <a:t>“I”</a:t>
            </a:r>
            <a:r>
              <a:rPr lang="en-US" sz="1200" b="0" i="0" u="none" baseline="0" dirty="0" smtClean="0">
                <a:solidFill>
                  <a:schemeClr val="tx1"/>
                </a:solidFill>
                <a:effectLst/>
              </a:rPr>
              <a:t> in </a:t>
            </a:r>
            <a:r>
              <a:rPr lang="en-US" sz="1200" b="1" i="0" u="none" baseline="0" dirty="0" smtClean="0">
                <a:solidFill>
                  <a:schemeClr val="tx1"/>
                </a:solidFill>
                <a:effectLst/>
              </a:rPr>
              <a:t>UNITED</a:t>
            </a:r>
            <a:r>
              <a:rPr lang="en-US" sz="1200" b="0" i="0" u="none" baseline="0" dirty="0" smtClean="0">
                <a:solidFill>
                  <a:schemeClr val="tx1"/>
                </a:solidFill>
                <a:effectLst/>
              </a:rPr>
              <a:t> directs team members to review and learn the </a:t>
            </a:r>
            <a:r>
              <a:rPr lang="en-US" sz="1200" b="1" i="0" u="none" baseline="0" dirty="0" smtClean="0">
                <a:solidFill>
                  <a:schemeClr val="tx1"/>
                </a:solidFill>
                <a:effectLst/>
              </a:rPr>
              <a:t>HP Teaming Principles</a:t>
            </a:r>
            <a:r>
              <a:rPr lang="en-US" sz="1200" b="0" i="0" u="none" baseline="0" dirty="0" smtClean="0">
                <a:solidFill>
                  <a:schemeClr val="tx1"/>
                </a:solidFill>
                <a:effectLst/>
              </a:rPr>
              <a:t>.  Recall the </a:t>
            </a:r>
            <a:r>
              <a:rPr lang="en-US" sz="1200" b="1" i="0" u="none" baseline="0" dirty="0" smtClean="0">
                <a:solidFill>
                  <a:schemeClr val="tx1"/>
                </a:solidFill>
                <a:effectLst/>
              </a:rPr>
              <a:t>“Draw and Move” </a:t>
            </a:r>
            <a:r>
              <a:rPr lang="en-US" sz="1200" b="0" i="0" u="none" baseline="0" dirty="0" smtClean="0">
                <a:solidFill>
                  <a:schemeClr val="tx1"/>
                </a:solidFill>
                <a:effectLst/>
              </a:rPr>
              <a:t>representations to help remember the principles.</a:t>
            </a:r>
          </a:p>
          <a:p>
            <a:pPr lvl="0" algn="l"/>
            <a:endParaRPr lang="en-US" sz="1200" b="1" i="0" u="none" baseline="0" dirty="0" smtClean="0">
              <a:solidFill>
                <a:schemeClr val="tx1"/>
              </a:solidFill>
              <a:effectLst/>
            </a:endParaRPr>
          </a:p>
          <a:p>
            <a:pPr lvl="0" algn="l"/>
            <a:r>
              <a:rPr lang="en-US" sz="1200" b="1" i="0" u="sng" baseline="0" dirty="0" smtClean="0">
                <a:solidFill>
                  <a:schemeClr val="tx1"/>
                </a:solidFill>
                <a:effectLst/>
              </a:rPr>
              <a:t>DIRECTIONS:</a:t>
            </a:r>
          </a:p>
          <a:p>
            <a:pPr marL="228600" lvl="0" indent="-228600" algn="l">
              <a:buFont typeface="+mj-lt"/>
              <a:buAutoNum type="arabicPeriod"/>
            </a:pPr>
            <a:r>
              <a:rPr lang="en-US" sz="1200" b="0" i="0" u="none" baseline="0" dirty="0" smtClean="0">
                <a:solidFill>
                  <a:schemeClr val="tx1"/>
                </a:solidFill>
                <a:effectLst/>
              </a:rPr>
              <a:t>Work with team members to learn the </a:t>
            </a:r>
            <a:r>
              <a:rPr lang="en-US" sz="1200" b="1" i="0" u="none" baseline="0" dirty="0" smtClean="0">
                <a:solidFill>
                  <a:schemeClr val="tx1"/>
                </a:solidFill>
                <a:effectLst/>
              </a:rPr>
              <a:t>HP Teaming Principles</a:t>
            </a:r>
            <a:r>
              <a:rPr lang="en-US" sz="1200" b="0" i="0" u="none" baseline="0" dirty="0" smtClean="0">
                <a:solidFill>
                  <a:schemeClr val="tx1"/>
                </a:solidFill>
                <a:effectLst/>
              </a:rPr>
              <a:t>.</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Sink or Sail Together—</a:t>
            </a:r>
            <a:r>
              <a:rPr lang="en-US" sz="1200" dirty="0" smtClean="0">
                <a:solidFill>
                  <a:schemeClr val="tx1"/>
                </a:solidFill>
              </a:rPr>
              <a:t>Positive Interdependence</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No Free Riders—</a:t>
            </a:r>
            <a:r>
              <a:rPr lang="en-US" sz="1200" dirty="0" smtClean="0">
                <a:solidFill>
                  <a:schemeClr val="tx1"/>
                </a:solidFill>
              </a:rPr>
              <a:t>Individual Accountability</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Check It Out—</a:t>
            </a:r>
            <a:r>
              <a:rPr lang="en-US" sz="1200" dirty="0" smtClean="0">
                <a:solidFill>
                  <a:schemeClr val="tx1"/>
                </a:solidFill>
              </a:rPr>
              <a:t>Performance Monitoring</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Engage—</a:t>
            </a:r>
            <a:r>
              <a:rPr lang="en-US" sz="1200" dirty="0" smtClean="0">
                <a:solidFill>
                  <a:schemeClr val="tx1"/>
                </a:solidFill>
              </a:rPr>
              <a:t>Engagement and Momentum</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CAP—</a:t>
            </a:r>
            <a:r>
              <a:rPr lang="en-US" sz="1200" dirty="0" smtClean="0">
                <a:solidFill>
                  <a:schemeClr val="tx1"/>
                </a:solidFill>
              </a:rPr>
              <a:t>Collaborative Competence</a:t>
            </a:r>
          </a:p>
          <a:p>
            <a:pPr marL="628650" lvl="2" indent="-171450" eaLnBrk="0" fontAlgn="base" hangingPunct="0">
              <a:spcBef>
                <a:spcPct val="30000"/>
              </a:spcBef>
              <a:spcAft>
                <a:spcPct val="0"/>
              </a:spcAft>
              <a:buFont typeface="Arial" panose="020B0604020202020204" pitchFamily="34" charset="0"/>
              <a:buChar char="•"/>
              <a:defRPr/>
            </a:pPr>
            <a:r>
              <a:rPr lang="en-US" sz="1200" b="1" dirty="0" smtClean="0">
                <a:solidFill>
                  <a:schemeClr val="tx1"/>
                </a:solidFill>
              </a:rPr>
              <a:t>Power Up—</a:t>
            </a:r>
            <a:r>
              <a:rPr lang="en-US" sz="1200" dirty="0" smtClean="0">
                <a:solidFill>
                  <a:schemeClr val="tx1"/>
                </a:solidFill>
              </a:rPr>
              <a:t>Technology Optimization</a:t>
            </a:r>
          </a:p>
          <a:p>
            <a:pPr marL="0" lvl="1" indent="0" eaLnBrk="0" fontAlgn="base" hangingPunct="0">
              <a:spcBef>
                <a:spcPct val="30000"/>
              </a:spcBef>
              <a:spcAft>
                <a:spcPct val="0"/>
              </a:spcAft>
              <a:buFont typeface="+mj-lt"/>
              <a:buNone/>
              <a:defRPr/>
            </a:pPr>
            <a:r>
              <a:rPr lang="en-US" sz="1200" b="0" i="0" u="none" baseline="0" dirty="0" smtClean="0">
                <a:solidFill>
                  <a:schemeClr val="tx1"/>
                </a:solidFill>
                <a:effectLst/>
              </a:rPr>
              <a:t>2.    All team members are expected to memorize and understand so the </a:t>
            </a:r>
            <a:r>
              <a:rPr lang="en-US" sz="1200" b="1" i="0" u="none" baseline="0" dirty="0" smtClean="0">
                <a:solidFill>
                  <a:schemeClr val="tx1"/>
                </a:solidFill>
                <a:effectLst/>
              </a:rPr>
              <a:t>HP Teaming Principles </a:t>
            </a:r>
            <a:r>
              <a:rPr lang="en-US" sz="1200" b="0" i="0" u="none" baseline="0" dirty="0" smtClean="0">
                <a:solidFill>
                  <a:schemeClr val="tx1"/>
                </a:solidFill>
                <a:effectLst/>
              </a:rPr>
              <a:t>can be integrated </a:t>
            </a:r>
            <a:r>
              <a:rPr lang="en-US" sz="1200" b="0" i="0" u="sng" baseline="0" dirty="0" smtClean="0">
                <a:solidFill>
                  <a:schemeClr val="tx1"/>
                </a:solidFill>
                <a:effectLst/>
              </a:rPr>
              <a:t>daily</a:t>
            </a:r>
            <a:r>
              <a:rPr lang="en-US" sz="1200" b="0" i="0" u="none" baseline="0" dirty="0" smtClean="0">
                <a:solidFill>
                  <a:schemeClr val="tx1"/>
                </a:solidFill>
                <a:effectLst/>
              </a:rPr>
              <a:t> within the   </a:t>
            </a:r>
            <a:r>
              <a:rPr lang="en-US" sz="1200" b="1" i="0" u="none" baseline="0" dirty="0" smtClean="0">
                <a:solidFill>
                  <a:schemeClr val="tx1"/>
                </a:solidFill>
                <a:effectLst/>
              </a:rPr>
              <a:t>Learning</a:t>
            </a:r>
            <a:r>
              <a:rPr lang="en-US" sz="1200" b="0" i="0" u="none" baseline="0" dirty="0" smtClean="0">
                <a:solidFill>
                  <a:schemeClr val="tx1"/>
                </a:solidFill>
                <a:effectLst/>
              </a:rPr>
              <a:t> </a:t>
            </a:r>
            <a:r>
              <a:rPr lang="en-US" sz="1200" b="1" i="0" u="none" baseline="0" dirty="0" smtClean="0">
                <a:solidFill>
                  <a:schemeClr val="tx1"/>
                </a:solidFill>
                <a:effectLst/>
              </a:rPr>
              <a:t>Community</a:t>
            </a:r>
            <a:r>
              <a:rPr lang="en-US" sz="1200" b="0" i="0" u="none" baseline="0" dirty="0" smtClean="0">
                <a:solidFill>
                  <a:schemeClr val="tx1"/>
                </a:solidFill>
                <a:effectLst/>
              </a:rPr>
              <a:t>.</a:t>
            </a:r>
          </a:p>
          <a:p>
            <a:pPr marL="0" marR="0" lvl="1" indent="0" algn="l" defTabSz="914400" rtl="0" eaLnBrk="0" fontAlgn="base" latinLnBrk="0" hangingPunct="0">
              <a:lnSpc>
                <a:spcPct val="100000"/>
              </a:lnSpc>
              <a:spcBef>
                <a:spcPct val="30000"/>
              </a:spcBef>
              <a:spcAft>
                <a:spcPct val="0"/>
              </a:spcAft>
              <a:buClrTx/>
              <a:buSzTx/>
              <a:buFont typeface="+mj-lt"/>
              <a:buNone/>
              <a:tabLst/>
              <a:defRPr/>
            </a:pPr>
            <a:endParaRPr lang="en-US" sz="1200" dirty="0" smtClean="0">
              <a:solidFill>
                <a:schemeClr val="tx1"/>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35114B-DBCE-47BF-BF5D-273530D2CD06}" type="slidenum">
              <a:rPr lang="en-US" smtClean="0"/>
              <a:pPr fontAlgn="base">
                <a:spcBef>
                  <a:spcPct val="0"/>
                </a:spcBef>
                <a:spcAft>
                  <a:spcPct val="0"/>
                </a:spcAft>
                <a:defRPr/>
              </a:pPr>
              <a:t>23</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2567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dirty="0" smtClean="0">
                <a:ln>
                  <a:noFill/>
                </a:ln>
                <a:solidFill>
                  <a:schemeClr val="tx1"/>
                </a:solidFill>
                <a:effectLst/>
                <a:uLnTx/>
                <a:uFillTx/>
                <a:latin typeface="+mn-lt"/>
                <a:ea typeface="+mn-ea"/>
                <a:cs typeface="+mn-cs"/>
              </a:rPr>
              <a:t>Next is </a:t>
            </a:r>
            <a:r>
              <a:rPr kumimoji="0" lang="en-US" sz="1200" b="1" i="0" strike="noStrike" kern="1200" cap="none" spc="0" normalizeH="0" baseline="0" noProof="0" dirty="0" smtClean="0">
                <a:ln>
                  <a:noFill/>
                </a:ln>
                <a:solidFill>
                  <a:schemeClr val="tx1"/>
                </a:solidFill>
                <a:effectLst/>
                <a:uLnTx/>
                <a:uFillTx/>
                <a:latin typeface="+mn-lt"/>
                <a:ea typeface="+mn-ea"/>
                <a:cs typeface="+mn-cs"/>
              </a:rPr>
              <a:t>“T,</a:t>
            </a:r>
            <a:r>
              <a:rPr kumimoji="0" lang="en-US" sz="1200" b="0" i="0" strike="noStrike" kern="1200" cap="none" spc="0" normalizeH="0" baseline="0" noProof="0" dirty="0" smtClean="0">
                <a:ln>
                  <a:noFill/>
                </a:ln>
                <a:solidFill>
                  <a:schemeClr val="tx1"/>
                </a:solidFill>
                <a:effectLst/>
                <a:uLnTx/>
                <a:uFillTx/>
                <a:latin typeface="+mn-lt"/>
                <a:ea typeface="+mn-ea"/>
                <a:cs typeface="+mn-cs"/>
              </a:rPr>
              <a:t>” which stands for </a:t>
            </a:r>
            <a:r>
              <a:rPr kumimoji="0" lang="en-US" sz="1200" b="1" i="0" strike="noStrike" kern="1200" cap="none" spc="0" normalizeH="0" baseline="0" noProof="0" dirty="0" smtClean="0">
                <a:ln>
                  <a:noFill/>
                </a:ln>
                <a:solidFill>
                  <a:schemeClr val="tx1"/>
                </a:solidFill>
                <a:effectLst/>
                <a:uLnTx/>
                <a:uFillTx/>
                <a:latin typeface="+mn-lt"/>
                <a:ea typeface="+mn-ea"/>
                <a:cs typeface="+mn-cs"/>
              </a:rPr>
              <a:t>T</a:t>
            </a:r>
            <a:r>
              <a:rPr kumimoji="0" lang="en-US" sz="1200" i="0" u="none" strike="noStrike" kern="1200" cap="none" spc="0" normalizeH="0" baseline="0" noProof="0" dirty="0" smtClean="0">
                <a:ln>
                  <a:noFill/>
                </a:ln>
                <a:solidFill>
                  <a:schemeClr val="tx1"/>
                </a:solidFill>
                <a:effectLst/>
                <a:uLnTx/>
                <a:uFillTx/>
                <a:latin typeface="+mn-lt"/>
                <a:ea typeface="+mn-ea"/>
                <a:cs typeface="+mn-cs"/>
              </a:rPr>
              <a:t>arget </a:t>
            </a:r>
            <a:r>
              <a:rPr lang="en-US" sz="1200" kern="1200" dirty="0" smtClean="0">
                <a:solidFill>
                  <a:schemeClr val="tx1"/>
                </a:solidFill>
                <a:latin typeface="+mn-lt"/>
                <a:ea typeface="+mn-ea"/>
                <a:cs typeface="+mn-cs"/>
              </a:rPr>
              <a:t>team </a:t>
            </a:r>
            <a:r>
              <a:rPr lang="en-US" sz="1200" b="1" dirty="0" smtClean="0">
                <a:solidFill>
                  <a:schemeClr val="tx1"/>
                </a:solidFill>
              </a:rPr>
              <a:t>roles </a:t>
            </a:r>
            <a:r>
              <a:rPr lang="en-US" sz="1200" dirty="0" smtClean="0">
                <a:solidFill>
                  <a:schemeClr val="tx1"/>
                </a:solidFill>
              </a:rPr>
              <a:t>and</a:t>
            </a:r>
            <a:r>
              <a:rPr lang="en-US" sz="1200" kern="1200" dirty="0" smtClean="0">
                <a:solidFill>
                  <a:schemeClr val="tx1"/>
                </a:solidFill>
                <a:latin typeface="+mn-lt"/>
                <a:ea typeface="+mn-ea"/>
                <a:cs typeface="+mn-cs"/>
              </a:rPr>
              <a:t> </a:t>
            </a:r>
            <a:r>
              <a:rPr lang="en-US" sz="1200" dirty="0" smtClean="0">
                <a:solidFill>
                  <a:schemeClr val="tx1"/>
                </a:solidFill>
              </a:rPr>
              <a:t>goals. Team</a:t>
            </a:r>
            <a:r>
              <a:rPr lang="en-US" sz="1200" baseline="0" dirty="0" smtClean="0">
                <a:solidFill>
                  <a:schemeClr val="tx1"/>
                </a:solidFill>
              </a:rPr>
              <a:t> members are to focus on </a:t>
            </a:r>
            <a:r>
              <a:rPr lang="en-US" sz="1200" b="1" baseline="0" dirty="0" smtClean="0">
                <a:solidFill>
                  <a:schemeClr val="tx1"/>
                </a:solidFill>
              </a:rPr>
              <a:t>Team Roles </a:t>
            </a:r>
            <a:r>
              <a:rPr lang="en-US" sz="1200" baseline="0" dirty="0" smtClean="0">
                <a:solidFill>
                  <a:schemeClr val="tx1"/>
                </a:solidFill>
              </a:rPr>
              <a:t>first and then create a </a:t>
            </a:r>
            <a:r>
              <a:rPr lang="en-US" sz="1200" b="1" baseline="0" dirty="0" smtClean="0">
                <a:solidFill>
                  <a:schemeClr val="tx1"/>
                </a:solidFill>
              </a:rPr>
              <a:t>Team Goal(s).</a:t>
            </a:r>
            <a:r>
              <a:rPr lang="en-US" sz="1200" baseline="0" dirty="0" smtClean="0">
                <a:solidFill>
                  <a:schemeClr val="tx1"/>
                </a:solidFill>
              </a:rPr>
              <a:t> </a:t>
            </a: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baseline="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baseline="0" dirty="0" smtClean="0">
                <a:solidFill>
                  <a:schemeClr val="tx1"/>
                </a:solidFill>
                <a:effectLst/>
              </a:rPr>
              <a:t>DIRECTIONS:</a:t>
            </a:r>
          </a:p>
          <a:p>
            <a:pPr marL="228600" indent="-228600">
              <a:buFont typeface="+mj-lt"/>
              <a:buAutoNum type="arabicPeriod"/>
            </a:pPr>
            <a:r>
              <a:rPr lang="en-US" sz="1200" dirty="0" smtClean="0">
                <a:solidFill>
                  <a:schemeClr val="tx1"/>
                </a:solidFill>
              </a:rPr>
              <a:t>Complete the </a:t>
            </a:r>
            <a:r>
              <a:rPr lang="en-US" sz="1200" b="1" dirty="0" smtClean="0">
                <a:solidFill>
                  <a:schemeClr val="tx1"/>
                </a:solidFill>
              </a:rPr>
              <a:t>Team</a:t>
            </a:r>
            <a:r>
              <a:rPr lang="en-US" sz="1200" b="1" baseline="0" dirty="0" smtClean="0">
                <a:solidFill>
                  <a:schemeClr val="tx1"/>
                </a:solidFill>
              </a:rPr>
              <a:t> R</a:t>
            </a:r>
            <a:r>
              <a:rPr lang="en-US" sz="1200" b="1" dirty="0" smtClean="0">
                <a:solidFill>
                  <a:schemeClr val="tx1"/>
                </a:solidFill>
              </a:rPr>
              <a:t>oles </a:t>
            </a:r>
            <a:r>
              <a:rPr lang="en-US" sz="1200" dirty="0" smtClean="0">
                <a:solidFill>
                  <a:schemeClr val="tx1"/>
                </a:solidFill>
              </a:rPr>
              <a:t>form</a:t>
            </a:r>
            <a:r>
              <a:rPr lang="en-US" sz="1200" baseline="0" dirty="0" smtClean="0">
                <a:solidFill>
                  <a:schemeClr val="tx1"/>
                </a:solidFill>
              </a:rPr>
              <a:t> in the </a:t>
            </a:r>
            <a:r>
              <a:rPr lang="en-US" sz="1200" b="1" baseline="0" dirty="0" smtClean="0">
                <a:solidFill>
                  <a:schemeClr val="tx1"/>
                </a:solidFill>
              </a:rPr>
              <a:t>Team Book</a:t>
            </a:r>
            <a:r>
              <a:rPr lang="en-US" sz="1200" baseline="0" dirty="0" smtClean="0">
                <a:solidFill>
                  <a:schemeClr val="tx1"/>
                </a:solidFill>
              </a:rPr>
              <a:t>. </a:t>
            </a:r>
          </a:p>
          <a:p>
            <a:pPr marL="228600" indent="-228600">
              <a:buFont typeface="+mj-lt"/>
              <a:buAutoNum type="arabicPeriod"/>
            </a:pPr>
            <a:r>
              <a:rPr lang="en-US" sz="1200" baseline="0" dirty="0" smtClean="0">
                <a:solidFill>
                  <a:schemeClr val="tx1"/>
                </a:solidFill>
              </a:rPr>
              <a:t>Review the jobs and phrases outlined on all the </a:t>
            </a:r>
            <a:r>
              <a:rPr lang="en-US" sz="1200" b="1" baseline="0" dirty="0" smtClean="0">
                <a:solidFill>
                  <a:schemeClr val="tx1"/>
                </a:solidFill>
              </a:rPr>
              <a:t>Team Role Cards</a:t>
            </a:r>
            <a:r>
              <a:rPr lang="en-US" sz="1200" baseline="0" dirty="0" smtClean="0">
                <a:solidFill>
                  <a:schemeClr val="tx1"/>
                </a:solidFill>
              </a:rPr>
              <a:t>. </a:t>
            </a:r>
          </a:p>
          <a:p>
            <a:pPr marL="228600" indent="-228600">
              <a:buFont typeface="+mj-lt"/>
              <a:buAutoNum type="arabicPeriod"/>
            </a:pPr>
            <a:r>
              <a:rPr lang="en-US" sz="1200" baseline="0" dirty="0" smtClean="0">
                <a:solidFill>
                  <a:schemeClr val="tx1"/>
                </a:solidFill>
              </a:rPr>
              <a:t>Have team members review the </a:t>
            </a:r>
            <a:r>
              <a:rPr lang="en-US" sz="1200" b="1" baseline="0" dirty="0" smtClean="0">
                <a:solidFill>
                  <a:schemeClr val="tx1"/>
                </a:solidFill>
              </a:rPr>
              <a:t>Team Role Card </a:t>
            </a:r>
            <a:r>
              <a:rPr lang="en-US" sz="1200" baseline="0" dirty="0" smtClean="0">
                <a:solidFill>
                  <a:schemeClr val="tx1"/>
                </a:solidFill>
              </a:rPr>
              <a:t>associated with their assigned role.</a:t>
            </a:r>
          </a:p>
          <a:p>
            <a:endParaRPr lang="en-US" dirty="0" smtClean="0"/>
          </a:p>
        </p:txBody>
      </p:sp>
      <p:sp>
        <p:nvSpPr>
          <p:cNvPr id="4" name="Slide Number Placeholder 3"/>
          <p:cNvSpPr>
            <a:spLocks noGrp="1"/>
          </p:cNvSpPr>
          <p:nvPr>
            <p:ph type="sldNum" sz="quarter" idx="10"/>
          </p:nvPr>
        </p:nvSpPr>
        <p:spPr/>
        <p:txBody>
          <a:bodyPr/>
          <a:lstStyle/>
          <a:p>
            <a:fld id="{6D2850D1-4ED6-42D4-B879-02CBF14CFC85}"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86015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and TEAM BOOK</a:t>
            </a:r>
          </a:p>
          <a:p>
            <a:endParaRPr lang="en-US" dirty="0" smtClean="0"/>
          </a:p>
          <a:p>
            <a:r>
              <a:rPr lang="en-US" b="1" u="sng" dirty="0" smtClean="0">
                <a:solidFill>
                  <a:schemeClr val="tx1"/>
                </a:solidFill>
              </a:rPr>
              <a:t>ACTIVITY:</a:t>
            </a:r>
          </a:p>
          <a:p>
            <a:r>
              <a:rPr lang="en-US" b="0" u="none" dirty="0" smtClean="0">
                <a:solidFill>
                  <a:schemeClr val="tx1"/>
                </a:solidFill>
              </a:rPr>
              <a:t>Think</a:t>
            </a:r>
            <a:r>
              <a:rPr lang="en-US" b="0" u="none" baseline="0" dirty="0" smtClean="0">
                <a:solidFill>
                  <a:schemeClr val="tx1"/>
                </a:solidFill>
              </a:rPr>
              <a:t> Notes</a:t>
            </a:r>
            <a:endParaRPr lang="en-US" b="0" u="none" dirty="0" smtClean="0">
              <a:solidFill>
                <a:schemeClr val="tx1"/>
              </a:solidFill>
            </a:endParaRPr>
          </a:p>
          <a:p>
            <a:endParaRPr lang="en-US" dirty="0" smtClean="0">
              <a:solidFill>
                <a:schemeClr val="tx1"/>
              </a:solidFill>
            </a:endParaRPr>
          </a:p>
          <a:p>
            <a:r>
              <a:rPr lang="en-US" b="1" u="sng" dirty="0" smtClean="0">
                <a:solidFill>
                  <a:schemeClr val="tx1"/>
                </a:solidFill>
              </a:rPr>
              <a:t>DIRECTIONS:</a:t>
            </a:r>
          </a:p>
          <a:p>
            <a:pPr marL="514350" indent="-514350">
              <a:buFont typeface="+mj-lt"/>
              <a:buAutoNum type="arabicPeriod"/>
            </a:pPr>
            <a:r>
              <a:rPr lang="en-US" b="1" dirty="0" smtClean="0">
                <a:solidFill>
                  <a:schemeClr val="tx1"/>
                </a:solidFill>
              </a:rPr>
              <a:t>Supply Manager:  </a:t>
            </a:r>
            <a:r>
              <a:rPr lang="en-US" dirty="0" smtClean="0">
                <a:solidFill>
                  <a:schemeClr val="tx1"/>
                </a:solidFill>
              </a:rPr>
              <a:t>Review the team supplies at the table and open the Team Book to the Think Notes activity.</a:t>
            </a:r>
          </a:p>
          <a:p>
            <a:pPr marL="514350" indent="-514350">
              <a:buFont typeface="+mj-lt"/>
              <a:buAutoNum type="arabicPeriod"/>
            </a:pPr>
            <a:r>
              <a:rPr lang="en-US" b="1" dirty="0" smtClean="0">
                <a:solidFill>
                  <a:schemeClr val="tx1"/>
                </a:solidFill>
              </a:rPr>
              <a:t>Facilitator:</a:t>
            </a:r>
            <a:r>
              <a:rPr lang="en-US" dirty="0" smtClean="0">
                <a:solidFill>
                  <a:schemeClr val="tx1"/>
                </a:solidFill>
              </a:rPr>
              <a:t>  Lead the </a:t>
            </a:r>
            <a:r>
              <a:rPr lang="en-US" b="1" dirty="0" smtClean="0">
                <a:solidFill>
                  <a:schemeClr val="tx1"/>
                </a:solidFill>
              </a:rPr>
              <a:t>Think Notes </a:t>
            </a:r>
            <a:r>
              <a:rPr lang="en-US" dirty="0" smtClean="0">
                <a:solidFill>
                  <a:schemeClr val="tx1"/>
                </a:solidFill>
              </a:rPr>
              <a:t>activity.</a:t>
            </a:r>
          </a:p>
          <a:p>
            <a:pPr marL="857250" lvl="1" indent="-457200">
              <a:buFont typeface="Arial" panose="020B0604020202020204" pitchFamily="34" charset="0"/>
              <a:buChar char="•"/>
            </a:pPr>
            <a:r>
              <a:rPr lang="en-US" dirty="0" smtClean="0">
                <a:solidFill>
                  <a:schemeClr val="tx1"/>
                </a:solidFill>
              </a:rPr>
              <a:t>Ask the group members to</a:t>
            </a:r>
            <a:r>
              <a:rPr lang="en-US" i="0" dirty="0" smtClean="0">
                <a:solidFill>
                  <a:schemeClr val="tx1"/>
                </a:solidFill>
              </a:rPr>
              <a:t>: </a:t>
            </a:r>
          </a:p>
          <a:p>
            <a:pPr marL="857250" lvl="2" indent="0">
              <a:buFont typeface="Arial" panose="020B0604020202020204" pitchFamily="34" charset="0"/>
              <a:buNone/>
            </a:pPr>
            <a:r>
              <a:rPr lang="en-US" i="0" dirty="0" smtClean="0">
                <a:solidFill>
                  <a:schemeClr val="tx1"/>
                </a:solidFill>
              </a:rPr>
              <a:t>Think about and identify one </a:t>
            </a:r>
            <a:r>
              <a:rPr lang="en-US" b="1" i="0" dirty="0" smtClean="0">
                <a:solidFill>
                  <a:schemeClr val="tx1"/>
                </a:solidFill>
              </a:rPr>
              <a:t>protocol/procedure</a:t>
            </a:r>
            <a:r>
              <a:rPr lang="en-US" i="0" dirty="0" smtClean="0">
                <a:solidFill>
                  <a:schemeClr val="tx1"/>
                </a:solidFill>
              </a:rPr>
              <a:t> that you</a:t>
            </a:r>
            <a:r>
              <a:rPr lang="en-US" i="0" baseline="0" dirty="0" smtClean="0">
                <a:solidFill>
                  <a:schemeClr val="tx1"/>
                </a:solidFill>
              </a:rPr>
              <a:t> have </a:t>
            </a:r>
            <a:r>
              <a:rPr lang="en-US" b="1" i="0" dirty="0" smtClean="0">
                <a:solidFill>
                  <a:schemeClr val="tx1"/>
                </a:solidFill>
              </a:rPr>
              <a:t>explicitly taught and practiced </a:t>
            </a:r>
            <a:r>
              <a:rPr lang="en-US" i="0" dirty="0" smtClean="0">
                <a:solidFill>
                  <a:schemeClr val="tx1"/>
                </a:solidFill>
              </a:rPr>
              <a:t>with students?</a:t>
            </a:r>
          </a:p>
          <a:p>
            <a:pPr marL="857250" lvl="1" indent="-457200">
              <a:buFont typeface="Arial" panose="020B0604020202020204" pitchFamily="34" charset="0"/>
              <a:buChar char="•"/>
            </a:pPr>
            <a:r>
              <a:rPr lang="en-US" dirty="0" smtClean="0">
                <a:solidFill>
                  <a:schemeClr val="tx1"/>
                </a:solidFill>
              </a:rPr>
              <a:t>Give the group 30 seconds, silent </a:t>
            </a:r>
            <a:r>
              <a:rPr lang="en-US" b="1" dirty="0" smtClean="0">
                <a:solidFill>
                  <a:schemeClr val="tx1"/>
                </a:solidFill>
              </a:rPr>
              <a:t>Think Time.</a:t>
            </a:r>
          </a:p>
          <a:p>
            <a:pPr marL="857250" lvl="1" indent="-457200">
              <a:buFont typeface="Arial" panose="020B0604020202020204" pitchFamily="34" charset="0"/>
              <a:buChar char="•"/>
            </a:pPr>
            <a:r>
              <a:rPr lang="en-US" dirty="0" smtClean="0">
                <a:solidFill>
                  <a:schemeClr val="tx1"/>
                </a:solidFill>
              </a:rPr>
              <a:t>Have group members discuss responses.</a:t>
            </a:r>
          </a:p>
          <a:p>
            <a:pPr marL="857250" lvl="1" indent="-457200">
              <a:buFont typeface="Arial" panose="020B0604020202020204" pitchFamily="34" charset="0"/>
              <a:buChar char="•"/>
            </a:pPr>
            <a:r>
              <a:rPr lang="en-US" dirty="0" smtClean="0">
                <a:solidFill>
                  <a:schemeClr val="tx1"/>
                </a:solidFill>
              </a:rPr>
              <a:t>Choose one answer to share with the </a:t>
            </a:r>
            <a:r>
              <a:rPr lang="en-US" b="1" dirty="0" smtClean="0">
                <a:solidFill>
                  <a:schemeClr val="tx1"/>
                </a:solidFill>
              </a:rPr>
              <a:t>Learning Community</a:t>
            </a:r>
            <a:r>
              <a:rPr lang="en-US" dirty="0" smtClean="0">
                <a:solidFill>
                  <a:schemeClr val="tx1"/>
                </a:solidFill>
              </a:rPr>
              <a:t>.</a:t>
            </a:r>
          </a:p>
          <a:p>
            <a:pPr marL="514350" indent="-514350">
              <a:buFont typeface="+mj-lt"/>
              <a:buAutoNum type="arabicPeriod"/>
            </a:pPr>
            <a:r>
              <a:rPr lang="en-US" b="1" dirty="0" smtClean="0">
                <a:solidFill>
                  <a:schemeClr val="tx1"/>
                </a:solidFill>
              </a:rPr>
              <a:t>Recorder:  </a:t>
            </a:r>
            <a:r>
              <a:rPr lang="en-US" dirty="0" smtClean="0">
                <a:solidFill>
                  <a:schemeClr val="tx1"/>
                </a:solidFill>
              </a:rPr>
              <a:t>Record answers.</a:t>
            </a:r>
          </a:p>
          <a:p>
            <a:pPr marL="514350" indent="-514350">
              <a:buFont typeface="+mj-lt"/>
              <a:buAutoNum type="arabicPeriod"/>
            </a:pPr>
            <a:r>
              <a:rPr lang="en-US" b="1" dirty="0" smtClean="0">
                <a:solidFill>
                  <a:schemeClr val="tx1"/>
                </a:solidFill>
              </a:rPr>
              <a:t>Coach:</a:t>
            </a:r>
            <a:r>
              <a:rPr lang="en-US" dirty="0" smtClean="0">
                <a:solidFill>
                  <a:schemeClr val="tx1"/>
                </a:solidFill>
              </a:rPr>
              <a:t>  Remind the group of the </a:t>
            </a:r>
            <a:r>
              <a:rPr lang="en-US" b="1" dirty="0" smtClean="0">
                <a:solidFill>
                  <a:schemeClr val="tx1"/>
                </a:solidFill>
              </a:rPr>
              <a:t>Learning Community Standard: </a:t>
            </a:r>
            <a:r>
              <a:rPr lang="en-US" b="1" i="1" dirty="0" smtClean="0">
                <a:solidFill>
                  <a:schemeClr val="tx1"/>
                </a:solidFill>
              </a:rPr>
              <a:t>Engage with Enthusiasm</a:t>
            </a:r>
            <a:endParaRPr lang="en-US" b="1" dirty="0" smtClean="0">
              <a:solidFill>
                <a:schemeClr val="tx1"/>
              </a:solidFill>
            </a:endParaRPr>
          </a:p>
          <a:p>
            <a:pPr marL="514350" indent="-514350">
              <a:buFont typeface="+mj-lt"/>
              <a:buAutoNum type="arabicPeriod"/>
            </a:pPr>
            <a:r>
              <a:rPr lang="en-US" b="1" dirty="0" smtClean="0">
                <a:solidFill>
                  <a:schemeClr val="tx1"/>
                </a:solidFill>
              </a:rPr>
              <a:t>Data Manager:</a:t>
            </a:r>
            <a:r>
              <a:rPr lang="en-US" dirty="0" smtClean="0">
                <a:solidFill>
                  <a:schemeClr val="tx1"/>
                </a:solidFill>
              </a:rPr>
              <a:t>  Tell members the allotted time for activity:  </a:t>
            </a:r>
            <a:r>
              <a:rPr lang="en-US" b="1" dirty="0" smtClean="0">
                <a:solidFill>
                  <a:schemeClr val="tx1"/>
                </a:solidFill>
              </a:rPr>
              <a:t>3 minutes</a:t>
            </a:r>
          </a:p>
          <a:p>
            <a:pPr marL="514350" indent="-514350">
              <a:buFont typeface="+mj-lt"/>
              <a:buAutoNum type="arabicPeriod"/>
            </a:pPr>
            <a:endParaRPr lang="en-US"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dirty="0" smtClean="0">
                <a:solidFill>
                  <a:schemeClr val="tx1"/>
                </a:solidFill>
              </a:rPr>
              <a:t>Notes:  Participants pass the Team Book to read and complete their role tasks.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dirty="0" smtClean="0">
                <a:solidFill>
                  <a:schemeClr val="tx1"/>
                </a:solidFill>
              </a:rPr>
              <a:t>Recommended time for this</a:t>
            </a:r>
            <a:r>
              <a:rPr lang="en-US" b="0" i="1" baseline="0" dirty="0" smtClean="0">
                <a:solidFill>
                  <a:schemeClr val="tx1"/>
                </a:solidFill>
              </a:rPr>
              <a:t> activity is:  3 minutes</a:t>
            </a:r>
            <a:endParaRPr lang="en-US" b="0" i="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7283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defTabSz="920526">
              <a:spcBef>
                <a:spcPct val="0"/>
              </a:spcBef>
            </a:pPr>
            <a:endParaRPr lang="en-US" sz="1200" b="1" dirty="0" smtClean="0">
              <a:solidFill>
                <a:schemeClr val="tx1"/>
              </a:solidFill>
            </a:endParaRPr>
          </a:p>
          <a:p>
            <a:pPr marL="0" marR="0" lvl="0" indent="0" algn="l" defTabSz="920526" rtl="0" eaLnBrk="1" fontAlgn="auto" latinLnBrk="0" hangingPunct="1">
              <a:lnSpc>
                <a:spcPct val="100000"/>
              </a:lnSpc>
              <a:spcBef>
                <a:spcPct val="0"/>
              </a:spcBef>
              <a:spcAft>
                <a:spcPts val="0"/>
              </a:spcAft>
              <a:buClrTx/>
              <a:buSzTx/>
              <a:buFontTx/>
              <a:buNone/>
              <a:tabLst/>
              <a:defRPr/>
            </a:pPr>
            <a:r>
              <a:rPr lang="en-US" sz="1200" b="0" dirty="0" smtClean="0">
                <a:solidFill>
                  <a:schemeClr val="tx1"/>
                </a:solidFill>
              </a:rPr>
              <a:t>The next part of the </a:t>
            </a:r>
            <a:r>
              <a:rPr lang="en-US" sz="1200" b="1" dirty="0" smtClean="0">
                <a:solidFill>
                  <a:schemeClr val="tx1"/>
                </a:solidFill>
              </a:rPr>
              <a:t>“T”</a:t>
            </a:r>
            <a:r>
              <a:rPr lang="en-US" sz="1200" b="0" dirty="0" smtClean="0">
                <a:solidFill>
                  <a:schemeClr val="tx1"/>
                </a:solidFill>
              </a:rPr>
              <a:t> step is</a:t>
            </a:r>
            <a:r>
              <a:rPr lang="en-US" sz="1200" b="1" dirty="0" smtClean="0">
                <a:solidFill>
                  <a:schemeClr val="tx1"/>
                </a:solidFill>
              </a:rPr>
              <a:t> T</a:t>
            </a:r>
            <a:r>
              <a:rPr lang="en-US" sz="1200" dirty="0" smtClean="0">
                <a:solidFill>
                  <a:schemeClr val="tx1"/>
                </a:solidFill>
              </a:rPr>
              <a:t>arget team roles</a:t>
            </a:r>
            <a:r>
              <a:rPr lang="en-US" sz="1200" b="1" dirty="0" smtClean="0">
                <a:solidFill>
                  <a:schemeClr val="tx1"/>
                </a:solidFill>
              </a:rPr>
              <a:t> </a:t>
            </a:r>
            <a:r>
              <a:rPr lang="en-US" sz="1200" dirty="0" smtClean="0">
                <a:solidFill>
                  <a:schemeClr val="tx1"/>
                </a:solidFill>
              </a:rPr>
              <a:t>and </a:t>
            </a:r>
            <a:r>
              <a:rPr lang="en-US" sz="1200" b="1" dirty="0" smtClean="0">
                <a:solidFill>
                  <a:schemeClr val="tx1"/>
                </a:solidFill>
              </a:rPr>
              <a:t>goals. </a:t>
            </a:r>
          </a:p>
          <a:p>
            <a:pPr defTabSz="920526">
              <a:spcBef>
                <a:spcPct val="0"/>
              </a:spcBef>
            </a:pPr>
            <a:endParaRPr lang="en-US" sz="1200" b="1" dirty="0" smtClean="0">
              <a:solidFill>
                <a:schemeClr val="tx1"/>
              </a:solidFill>
            </a:endParaRPr>
          </a:p>
          <a:p>
            <a:pPr defTabSz="920526">
              <a:spcBef>
                <a:spcPct val="0"/>
              </a:spcBef>
            </a:pPr>
            <a:r>
              <a:rPr lang="en-US" sz="1200" b="1" u="sng" dirty="0" smtClean="0">
                <a:solidFill>
                  <a:schemeClr val="tx1"/>
                </a:solidFill>
              </a:rPr>
              <a:t>DIRECTIONS:</a:t>
            </a:r>
          </a:p>
          <a:p>
            <a:pPr marL="228600" indent="-228600" defTabSz="920526">
              <a:spcBef>
                <a:spcPct val="0"/>
              </a:spcBef>
              <a:buFont typeface="+mj-lt"/>
              <a:buAutoNum type="arabicPeriod"/>
            </a:pPr>
            <a:r>
              <a:rPr lang="en-US" sz="1200" b="0" i="0" baseline="0" dirty="0" smtClean="0">
                <a:solidFill>
                  <a:schemeClr val="tx1"/>
                </a:solidFill>
              </a:rPr>
              <a:t>Review the example of </a:t>
            </a:r>
            <a:r>
              <a:rPr lang="en-US" sz="1200" b="1" i="0" baseline="0" dirty="0" smtClean="0">
                <a:solidFill>
                  <a:schemeClr val="tx1"/>
                </a:solidFill>
              </a:rPr>
              <a:t>Team Goals </a:t>
            </a:r>
            <a:r>
              <a:rPr lang="en-US" sz="1200" b="0" i="0" baseline="0" dirty="0" smtClean="0">
                <a:solidFill>
                  <a:schemeClr val="tx1"/>
                </a:solidFill>
              </a:rPr>
              <a:t>provided in the </a:t>
            </a:r>
            <a:r>
              <a:rPr lang="en-US" sz="1200" b="1" i="0" baseline="0" dirty="0" smtClean="0">
                <a:solidFill>
                  <a:schemeClr val="tx1"/>
                </a:solidFill>
              </a:rPr>
              <a:t>Team Book. </a:t>
            </a:r>
          </a:p>
          <a:p>
            <a:pPr marL="228600" indent="-228600" defTabSz="920526">
              <a:spcBef>
                <a:spcPct val="0"/>
              </a:spcBef>
              <a:buFont typeface="+mj-lt"/>
              <a:buAutoNum type="arabicPeriod"/>
            </a:pPr>
            <a:r>
              <a:rPr lang="en-US" sz="1200" b="0" i="0" baseline="0" dirty="0" smtClean="0">
                <a:solidFill>
                  <a:schemeClr val="tx1"/>
                </a:solidFill>
              </a:rPr>
              <a:t>Collaborate with teammates to create a </a:t>
            </a:r>
            <a:r>
              <a:rPr lang="en-US" sz="1200" b="1" i="0" baseline="0" dirty="0" smtClean="0">
                <a:solidFill>
                  <a:schemeClr val="tx1"/>
                </a:solidFill>
              </a:rPr>
              <a:t>Team Goal. </a:t>
            </a:r>
            <a:r>
              <a:rPr lang="en-US" sz="1200" b="0" i="1" baseline="0" dirty="0" smtClean="0">
                <a:solidFill>
                  <a:schemeClr val="tx1"/>
                </a:solidFill>
              </a:rPr>
              <a:t>(This goal may be for the year, semester, or Institut</a:t>
            </a:r>
            <a:r>
              <a:rPr lang="en-US" sz="1200" b="0" i="0" baseline="0" dirty="0" smtClean="0">
                <a:solidFill>
                  <a:schemeClr val="tx1"/>
                </a:solidFill>
              </a:rPr>
              <a:t>e.)</a:t>
            </a:r>
          </a:p>
          <a:p>
            <a:pPr marL="228600" indent="-228600">
              <a:buFont typeface="+mj-lt"/>
              <a:buAutoNum type="arabicPeriod"/>
            </a:pPr>
            <a:r>
              <a:rPr lang="en-US" sz="1200" dirty="0" smtClean="0">
                <a:solidFill>
                  <a:schemeClr val="tx1"/>
                </a:solidFill>
              </a:rPr>
              <a:t>Generate 1 goal for your team for the next 2 days</a:t>
            </a:r>
            <a:r>
              <a:rPr lang="en-US" sz="1200" baseline="0" dirty="0" smtClean="0">
                <a:solidFill>
                  <a:schemeClr val="tx1"/>
                </a:solidFill>
              </a:rPr>
              <a:t> </a:t>
            </a:r>
            <a:r>
              <a:rPr lang="en-US" sz="1200" dirty="0" smtClean="0">
                <a:solidFill>
                  <a:schemeClr val="tx1"/>
                </a:solidFill>
              </a:rPr>
              <a:t>(5 minutes).  </a:t>
            </a:r>
          </a:p>
          <a:p>
            <a:pPr marL="228600" indent="-228600">
              <a:buFont typeface="+mj-lt"/>
              <a:buAutoNum type="arabicPeriod"/>
            </a:pPr>
            <a:r>
              <a:rPr lang="en-US" sz="1200" dirty="0" smtClean="0">
                <a:solidFill>
                  <a:schemeClr val="tx1"/>
                </a:solidFill>
              </a:rPr>
              <a:t>Complete the Team</a:t>
            </a:r>
            <a:r>
              <a:rPr lang="en-US" sz="1200" baseline="0" dirty="0" smtClean="0">
                <a:solidFill>
                  <a:schemeClr val="tx1"/>
                </a:solidFill>
              </a:rPr>
              <a:t> Goals</a:t>
            </a:r>
            <a:r>
              <a:rPr lang="en-US" sz="1200" dirty="0" smtClean="0">
                <a:solidFill>
                  <a:schemeClr val="tx1"/>
                </a:solidFill>
              </a:rPr>
              <a:t> form</a:t>
            </a:r>
            <a:r>
              <a:rPr lang="en-US" sz="1200" baseline="0" dirty="0" smtClean="0">
                <a:solidFill>
                  <a:schemeClr val="tx1"/>
                </a:solidFill>
              </a:rPr>
              <a:t> in your </a:t>
            </a:r>
            <a:r>
              <a:rPr lang="en-US" sz="1200" b="1" baseline="0" dirty="0" smtClean="0">
                <a:solidFill>
                  <a:schemeClr val="tx1"/>
                </a:solidFill>
              </a:rPr>
              <a:t>Team Book</a:t>
            </a:r>
            <a:r>
              <a:rPr lang="en-US" sz="1200" baseline="0" dirty="0" smtClean="0">
                <a:solidFill>
                  <a:schemeClr val="tx1"/>
                </a:solidFill>
              </a:rPr>
              <a:t>. </a:t>
            </a:r>
          </a:p>
          <a:p>
            <a:endParaRPr lang="en-US" sz="1200" baseline="0" dirty="0" smtClean="0">
              <a:solidFill>
                <a:schemeClr val="tx1"/>
              </a:solidFill>
            </a:endParaRPr>
          </a:p>
          <a:p>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6D2850D1-4ED6-42D4-B879-02CBF14CFC85}" type="slidenum">
              <a:rPr lang="en-US" smtClean="0"/>
              <a:pPr/>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23942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Unfortunately, many</a:t>
            </a:r>
            <a:r>
              <a:rPr lang="en-US" baseline="0" dirty="0" smtClean="0">
                <a:solidFill>
                  <a:schemeClr val="tx1"/>
                </a:solidFill>
              </a:rPr>
              <a:t> teachers overlook a critical element of productive group work when forming cooperative learning teams. Usually due to tight schedules and angst over “covering the curriculum,” teachers neglect spending adequate time incorporating strategies for </a:t>
            </a:r>
            <a:r>
              <a:rPr lang="en-US" b="1" baseline="0" dirty="0" smtClean="0">
                <a:solidFill>
                  <a:schemeClr val="tx1"/>
                </a:solidFill>
              </a:rPr>
              <a:t>establishing a team identity</a:t>
            </a:r>
            <a:r>
              <a:rPr lang="en-US" baseline="0" dirty="0" smtClean="0">
                <a:solidFill>
                  <a:schemeClr val="tx1"/>
                </a:solidFill>
              </a:rPr>
              <a:t>. Omitting these type of teambuilding activities does not allow students opportunities to learn about and appreciate commonalities and differences within the team or build an “esprit de corps” by working together to choose a team name, handshake, cheer, logo, and goal. Consequently, the </a:t>
            </a:r>
            <a:r>
              <a:rPr lang="en-US" b="1" baseline="0" dirty="0" smtClean="0">
                <a:solidFill>
                  <a:schemeClr val="tx1"/>
                </a:solidFill>
              </a:rPr>
              <a:t>“E”</a:t>
            </a:r>
            <a:r>
              <a:rPr lang="en-US" baseline="0" dirty="0" smtClean="0">
                <a:solidFill>
                  <a:schemeClr val="tx1"/>
                </a:solidFill>
              </a:rPr>
              <a:t> stage includes a set of directions, called </a:t>
            </a:r>
            <a:r>
              <a:rPr lang="en-US" b="1" baseline="0" dirty="0" smtClean="0">
                <a:solidFill>
                  <a:schemeClr val="tx1"/>
                </a:solidFill>
              </a:rPr>
              <a:t>SIGN</a:t>
            </a:r>
            <a:r>
              <a:rPr lang="en-US" baseline="0" dirty="0" smtClean="0">
                <a:solidFill>
                  <a:schemeClr val="tx1"/>
                </a:solidFill>
              </a:rPr>
              <a:t>, that guides the team through specific actions for creating a </a:t>
            </a:r>
            <a:r>
              <a:rPr lang="en-US" b="1" baseline="0" dirty="0" smtClean="0">
                <a:solidFill>
                  <a:schemeClr val="tx1"/>
                </a:solidFill>
              </a:rPr>
              <a:t>team identity</a:t>
            </a:r>
            <a:r>
              <a:rPr lang="en-US" baseline="0" dirty="0" smtClean="0">
                <a:solidFill>
                  <a:schemeClr val="tx1"/>
                </a:solidFill>
              </a:rPr>
              <a:t>.  </a:t>
            </a:r>
          </a:p>
          <a:p>
            <a:pPr eaLnBrk="1" hangingPunct="1">
              <a:spcBef>
                <a:spcPct val="0"/>
              </a:spcBef>
            </a:pPr>
            <a:endParaRPr lang="en-US" dirty="0" smtClean="0">
              <a:solidFill>
                <a:schemeClr val="tx1"/>
              </a:solidFill>
            </a:endParaRPr>
          </a:p>
          <a:p>
            <a:pPr defTabSz="920526">
              <a:spcBef>
                <a:spcPct val="0"/>
              </a:spcBef>
            </a:pPr>
            <a:r>
              <a:rPr lang="en-US" sz="1200" b="1" u="sng" dirty="0" smtClean="0">
                <a:solidFill>
                  <a:schemeClr val="tx1"/>
                </a:solidFill>
              </a:rPr>
              <a:t>DIRECTIONS:</a:t>
            </a:r>
          </a:p>
          <a:p>
            <a:pPr marL="228600" indent="-228600" defTabSz="920526">
              <a:spcBef>
                <a:spcPct val="0"/>
              </a:spcBef>
              <a:buFont typeface="+mj-lt"/>
              <a:buAutoNum type="arabicPeriod"/>
            </a:pPr>
            <a:r>
              <a:rPr lang="en-US" sz="1200" b="0" i="0" baseline="0" dirty="0" smtClean="0">
                <a:solidFill>
                  <a:schemeClr val="tx1"/>
                </a:solidFill>
              </a:rPr>
              <a:t>Review and follow all steps included in the SIGN Protocol.</a:t>
            </a:r>
          </a:p>
          <a:p>
            <a:pPr marL="228600" indent="-228600" defTabSz="920526">
              <a:spcBef>
                <a:spcPct val="0"/>
              </a:spcBef>
              <a:buFont typeface="+mj-lt"/>
              <a:buAutoNum type="arabicPeriod"/>
            </a:pPr>
            <a:r>
              <a:rPr lang="en-US" sz="1200" b="0" i="0" baseline="0" dirty="0" smtClean="0">
                <a:solidFill>
                  <a:schemeClr val="tx1"/>
                </a:solidFill>
              </a:rPr>
              <a:t>Review the </a:t>
            </a:r>
            <a:r>
              <a:rPr lang="en-US" sz="1200" b="1" i="0" baseline="0" dirty="0" smtClean="0">
                <a:solidFill>
                  <a:schemeClr val="tx1"/>
                </a:solidFill>
              </a:rPr>
              <a:t>Team Presentation Rubric </a:t>
            </a:r>
            <a:r>
              <a:rPr lang="en-US" sz="1200" b="0" i="0" baseline="0" dirty="0" smtClean="0">
                <a:solidFill>
                  <a:schemeClr val="tx1"/>
                </a:solidFill>
              </a:rPr>
              <a:t>located in your </a:t>
            </a:r>
            <a:r>
              <a:rPr lang="en-US" sz="1200" b="1" i="0" baseline="0" dirty="0" smtClean="0">
                <a:solidFill>
                  <a:schemeClr val="tx1"/>
                </a:solidFill>
              </a:rPr>
              <a:t>Team Book </a:t>
            </a:r>
            <a:r>
              <a:rPr lang="en-US" sz="1200" b="0" i="0" baseline="0" dirty="0" smtClean="0">
                <a:solidFill>
                  <a:schemeClr val="tx1"/>
                </a:solidFill>
              </a:rPr>
              <a:t>or the </a:t>
            </a:r>
            <a:r>
              <a:rPr lang="en-US" sz="1200" b="1" i="0" baseline="0" dirty="0" smtClean="0">
                <a:solidFill>
                  <a:schemeClr val="tx1"/>
                </a:solidFill>
              </a:rPr>
              <a:t>Resources</a:t>
            </a:r>
            <a:r>
              <a:rPr lang="en-US" sz="1200" b="0" i="0" baseline="0" dirty="0" smtClean="0">
                <a:solidFill>
                  <a:schemeClr val="tx1"/>
                </a:solidFill>
              </a:rPr>
              <a:t> section of your </a:t>
            </a:r>
            <a:r>
              <a:rPr lang="en-US" sz="1200" b="1" i="0" baseline="0" dirty="0" smtClean="0">
                <a:solidFill>
                  <a:schemeClr val="tx1"/>
                </a:solidFill>
              </a:rPr>
              <a:t>BUZzzz Book</a:t>
            </a:r>
            <a:r>
              <a:rPr lang="en-US" sz="1200" b="0" i="0" baseline="0" dirty="0" smtClean="0">
                <a:solidFill>
                  <a:schemeClr val="tx1"/>
                </a:solidFill>
              </a:rPr>
              <a:t> in order to include all components.</a:t>
            </a: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r>
              <a:rPr lang="en-US" dirty="0" smtClean="0">
                <a:solidFill>
                  <a:schemeClr val="tx1"/>
                </a:solidFill>
              </a:rPr>
              <a:t>Refer to the </a:t>
            </a:r>
            <a:r>
              <a:rPr lang="en-US" b="1" dirty="0" smtClean="0">
                <a:solidFill>
                  <a:schemeClr val="tx1"/>
                </a:solidFill>
              </a:rPr>
              <a:t>Logistics Plan </a:t>
            </a:r>
            <a:r>
              <a:rPr lang="en-US" dirty="0" smtClean="0">
                <a:solidFill>
                  <a:schemeClr val="tx1"/>
                </a:solidFill>
              </a:rPr>
              <a:t>which is found in the letter D stage of </a:t>
            </a:r>
            <a:r>
              <a:rPr lang="en-US" b="1" dirty="0" smtClean="0">
                <a:solidFill>
                  <a:schemeClr val="tx1"/>
                </a:solidFill>
              </a:rPr>
              <a:t>UNITED</a:t>
            </a:r>
            <a:r>
              <a:rPr lang="en-US" dirty="0" smtClean="0">
                <a:solidFill>
                  <a:schemeClr val="tx1"/>
                </a:solidFill>
              </a:rPr>
              <a:t>.  Review and discuss with your team members</a:t>
            </a:r>
            <a:r>
              <a:rPr lang="en-US" baseline="0" dirty="0" smtClean="0">
                <a:solidFill>
                  <a:schemeClr val="tx1"/>
                </a:solidFill>
              </a:rPr>
              <a:t> the responses to the questions.</a:t>
            </a:r>
            <a:endParaRPr lang="en-US" dirty="0" smtClean="0">
              <a:solidFill>
                <a:schemeClr val="tx1"/>
              </a:solidFill>
            </a:endParaRP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r>
              <a:rPr lang="en-US" dirty="0" smtClean="0">
                <a:solidFill>
                  <a:schemeClr val="tx1"/>
                </a:solidFill>
              </a:rPr>
              <a:t>Use a variety of technology resources to portray</a:t>
            </a:r>
            <a:r>
              <a:rPr lang="en-US" baseline="0" dirty="0" smtClean="0">
                <a:solidFill>
                  <a:schemeClr val="tx1"/>
                </a:solidFill>
              </a:rPr>
              <a:t> your </a:t>
            </a:r>
            <a:r>
              <a:rPr lang="en-US" dirty="0" smtClean="0">
                <a:solidFill>
                  <a:schemeClr val="tx1"/>
                </a:solidFill>
              </a:rPr>
              <a:t>team (photos, illustrations, logos, etc.). Make sure that your multimedia</a:t>
            </a:r>
            <a:r>
              <a:rPr lang="en-US" baseline="0" dirty="0" smtClean="0">
                <a:solidFill>
                  <a:schemeClr val="tx1"/>
                </a:solidFill>
              </a:rPr>
              <a:t> </a:t>
            </a:r>
            <a:r>
              <a:rPr lang="en-US" b="1" dirty="0" smtClean="0">
                <a:solidFill>
                  <a:schemeClr val="tx1"/>
                </a:solidFill>
              </a:rPr>
              <a:t>Team Sign </a:t>
            </a:r>
            <a:r>
              <a:rPr lang="en-US" dirty="0" smtClean="0">
                <a:solidFill>
                  <a:schemeClr val="tx1"/>
                </a:solidFill>
              </a:rPr>
              <a:t>includes: </a:t>
            </a:r>
            <a:r>
              <a:rPr lang="en-US" i="0" dirty="0" smtClean="0">
                <a:solidFill>
                  <a:schemeClr val="tx1"/>
                </a:solidFill>
              </a:rPr>
              <a:t>Team Name, Team Logo, Team Motto, Team Members, Team</a:t>
            </a:r>
            <a:r>
              <a:rPr lang="en-US" i="0" baseline="0" dirty="0" smtClean="0">
                <a:solidFill>
                  <a:schemeClr val="tx1"/>
                </a:solidFill>
              </a:rPr>
              <a:t> Roles, and a Team </a:t>
            </a:r>
            <a:r>
              <a:rPr lang="en-US" i="0" dirty="0" smtClean="0">
                <a:solidFill>
                  <a:schemeClr val="tx1"/>
                </a:solidFill>
              </a:rPr>
              <a:t>Goal </a:t>
            </a:r>
            <a:r>
              <a:rPr lang="en-US" dirty="0" smtClean="0">
                <a:solidFill>
                  <a:schemeClr val="tx1"/>
                </a:solidFill>
              </a:rPr>
              <a:t>for the institute. </a:t>
            </a:r>
            <a:r>
              <a:rPr lang="en-US" i="1" dirty="0" smtClean="0">
                <a:solidFill>
                  <a:schemeClr val="tx1"/>
                </a:solidFill>
              </a:rPr>
              <a:t>(Consider</a:t>
            </a:r>
            <a:r>
              <a:rPr lang="en-US" i="1" baseline="0" dirty="0" smtClean="0">
                <a:solidFill>
                  <a:schemeClr val="tx1"/>
                </a:solidFill>
              </a:rPr>
              <a:t> having team logos be illustrations of a tessellation).</a:t>
            </a:r>
            <a:endParaRPr lang="en-US" i="1" dirty="0" smtClean="0">
              <a:solidFill>
                <a:schemeClr val="tx1"/>
              </a:solidFill>
            </a:endParaRP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r>
              <a:rPr lang="en-US" dirty="0" smtClean="0">
                <a:solidFill>
                  <a:schemeClr val="tx1"/>
                </a:solidFill>
              </a:rPr>
              <a:t>Be sure to include highlights</a:t>
            </a:r>
            <a:r>
              <a:rPr lang="en-US" baseline="0" dirty="0" smtClean="0">
                <a:solidFill>
                  <a:schemeClr val="tx1"/>
                </a:solidFill>
              </a:rPr>
              <a:t> from your </a:t>
            </a:r>
            <a:r>
              <a:rPr lang="en-US" b="1" baseline="0" dirty="0" smtClean="0">
                <a:solidFill>
                  <a:schemeClr val="tx1"/>
                </a:solidFill>
              </a:rPr>
              <a:t>Learner Profiles </a:t>
            </a:r>
            <a:r>
              <a:rPr lang="en-US" baseline="0" dirty="0" smtClean="0">
                <a:solidFill>
                  <a:schemeClr val="tx1"/>
                </a:solidFill>
              </a:rPr>
              <a:t>and </a:t>
            </a:r>
            <a:r>
              <a:rPr lang="en-US" b="1" baseline="0" dirty="0" smtClean="0">
                <a:solidFill>
                  <a:schemeClr val="tx1"/>
                </a:solidFill>
              </a:rPr>
              <a:t>Logistics Plan</a:t>
            </a:r>
            <a:r>
              <a:rPr lang="en-US" baseline="0" dirty="0" smtClean="0">
                <a:solidFill>
                  <a:schemeClr val="tx1"/>
                </a:solidFill>
              </a:rPr>
              <a:t>. </a:t>
            </a: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r>
              <a:rPr lang="en-US" dirty="0" smtClean="0">
                <a:solidFill>
                  <a:schemeClr val="tx1"/>
                </a:solidFill>
              </a:rPr>
              <a:t>REMEMBER to </a:t>
            </a:r>
            <a:r>
              <a:rPr lang="en-US" b="1" dirty="0" smtClean="0">
                <a:solidFill>
                  <a:schemeClr val="tx1"/>
                </a:solidFill>
              </a:rPr>
              <a:t>save</a:t>
            </a:r>
            <a:r>
              <a:rPr lang="en-US" dirty="0" smtClean="0">
                <a:solidFill>
                  <a:schemeClr val="tx1"/>
                </a:solidFill>
              </a:rPr>
              <a:t> your presentation.</a:t>
            </a: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endParaRPr lang="en-US" i="0" dirty="0" smtClean="0">
              <a:solidFill>
                <a:schemeClr val="tx1"/>
              </a:solidFill>
            </a:endParaRPr>
          </a:p>
          <a:p>
            <a:pPr marL="228600" marR="0" indent="-228600" algn="l" defTabSz="920526" rtl="0" eaLnBrk="1" fontAlgn="auto" latinLnBrk="0" hangingPunct="1">
              <a:lnSpc>
                <a:spcPct val="100000"/>
              </a:lnSpc>
              <a:spcBef>
                <a:spcPct val="0"/>
              </a:spcBef>
              <a:spcAft>
                <a:spcPts val="0"/>
              </a:spcAft>
              <a:buClrTx/>
              <a:buSzTx/>
              <a:buFont typeface="+mj-lt"/>
              <a:buNone/>
              <a:tabLst/>
              <a:defRPr/>
            </a:pPr>
            <a:r>
              <a:rPr lang="en-US" i="1" dirty="0" smtClean="0">
                <a:solidFill>
                  <a:schemeClr val="tx1"/>
                </a:solidFill>
              </a:rPr>
              <a:t>Notes:  The intent is for these professional learning teams to be in place for the</a:t>
            </a:r>
            <a:r>
              <a:rPr lang="en-US" i="1" baseline="0" dirty="0" smtClean="0">
                <a:solidFill>
                  <a:schemeClr val="tx1"/>
                </a:solidFill>
              </a:rPr>
              <a:t> coming school year.  It is recommended that goals be developed on a quarterly basis, if possible.</a:t>
            </a:r>
            <a:endParaRPr lang="en-US" dirty="0" smtClean="0">
              <a:solidFill>
                <a:schemeClr val="tx1"/>
              </a:solidFill>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4FD2C-C20F-4DD6-BA85-270F44304BB4}" type="slidenum">
              <a:rPr lang="en-US" smtClean="0"/>
              <a:pPr fontAlgn="base">
                <a:spcBef>
                  <a:spcPct val="0"/>
                </a:spcBef>
                <a:spcAft>
                  <a:spcPct val="0"/>
                </a:spcAft>
                <a:defRPr/>
              </a:pPr>
              <a:t>36</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2128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r>
              <a:rPr lang="en-US" smtClean="0"/>
              <a:t>After</a:t>
            </a:r>
            <a:r>
              <a:rPr lang="en-US" baseline="0" smtClean="0"/>
              <a:t> </a:t>
            </a:r>
            <a:r>
              <a:rPr lang="en-US" b="1" baseline="0" dirty="0" smtClean="0"/>
              <a:t>Learning Teams </a:t>
            </a:r>
            <a:r>
              <a:rPr lang="en-US" baseline="0" dirty="0" smtClean="0"/>
              <a:t>have completed </a:t>
            </a:r>
            <a:r>
              <a:rPr lang="en-US" b="1" baseline="0" dirty="0" smtClean="0"/>
              <a:t>SIGN</a:t>
            </a:r>
            <a:r>
              <a:rPr lang="en-US" baseline="0" dirty="0" smtClean="0"/>
              <a:t> activities, they prepare for their first team presentation to the </a:t>
            </a:r>
            <a:r>
              <a:rPr lang="en-US" b="1" baseline="0" dirty="0" smtClean="0"/>
              <a:t>Learning Community</a:t>
            </a:r>
            <a:r>
              <a:rPr lang="en-US" baseline="0" dirty="0" smtClean="0"/>
              <a:t>.  Each team reviews the </a:t>
            </a:r>
            <a:r>
              <a:rPr lang="en-US" b="1" baseline="0" dirty="0" smtClean="0"/>
              <a:t>Team Presentation Rubric </a:t>
            </a:r>
            <a:r>
              <a:rPr lang="en-US" b="0" baseline="0" dirty="0" smtClean="0"/>
              <a:t>to guide their planning as they practice for introducing their team. The rubric helps teams ensure that all </a:t>
            </a:r>
            <a:r>
              <a:rPr lang="en-US" b="1" baseline="0" dirty="0" smtClean="0"/>
              <a:t>SIGN</a:t>
            </a:r>
            <a:r>
              <a:rPr lang="en-US" b="0" baseline="0" dirty="0" smtClean="0"/>
              <a:t> tasks are completed and that each team member has a role in the multimedia presentation as the team name, logo, goals, and other attributes are shared with the </a:t>
            </a:r>
            <a:r>
              <a:rPr lang="en-US" b="1" baseline="0" dirty="0" smtClean="0"/>
              <a:t>Learning Community</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99812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 and TEAM BOOK</a:t>
            </a:r>
          </a:p>
          <a:p>
            <a:pPr eaLnBrk="1" hangingPunct="1">
              <a:spcBef>
                <a:spcPct val="0"/>
              </a:spcBef>
            </a:pPr>
            <a:endParaRPr lang="en-US" dirty="0" smtClean="0">
              <a:latin typeface="Tw Cen MT" pitchFamily="34" charset="0"/>
            </a:endParaRPr>
          </a:p>
          <a:p>
            <a:pPr eaLnBrk="1" hangingPunct="1">
              <a:spcBef>
                <a:spcPct val="0"/>
              </a:spcBef>
            </a:pPr>
            <a:r>
              <a:rPr lang="en-US" dirty="0" smtClean="0">
                <a:latin typeface="Tw Cen MT" pitchFamily="34" charset="0"/>
              </a:rPr>
              <a:t>The final step of </a:t>
            </a:r>
            <a:r>
              <a:rPr lang="en-US" b="1" dirty="0" smtClean="0">
                <a:latin typeface="Tw Cen MT" pitchFamily="34" charset="0"/>
              </a:rPr>
              <a:t>UNITED</a:t>
            </a:r>
            <a:r>
              <a:rPr lang="en-US" dirty="0" smtClean="0">
                <a:latin typeface="Tw Cen MT" pitchFamily="34" charset="0"/>
              </a:rPr>
              <a:t> is </a:t>
            </a:r>
            <a:r>
              <a:rPr lang="en-US" b="1" dirty="0" smtClean="0">
                <a:latin typeface="Tw Cen MT" pitchFamily="34" charset="0"/>
              </a:rPr>
              <a:t>“D,”</a:t>
            </a:r>
            <a:r>
              <a:rPr lang="en-US" dirty="0" smtClean="0">
                <a:latin typeface="Tw Cen MT" pitchFamily="34" charset="0"/>
              </a:rPr>
              <a:t>—Determine logistics</a:t>
            </a:r>
            <a:r>
              <a:rPr lang="en-US" baseline="0" dirty="0" smtClean="0">
                <a:latin typeface="Tw Cen MT" pitchFamily="34" charset="0"/>
              </a:rPr>
              <a:t> for working together. </a:t>
            </a:r>
            <a:r>
              <a:rPr lang="en-US" dirty="0" smtClean="0">
                <a:latin typeface="Tw Cen MT" pitchFamily="34" charset="0"/>
              </a:rPr>
              <a:t>Logistics is about managing the flow of information, resources,</a:t>
            </a:r>
            <a:r>
              <a:rPr lang="en-US" baseline="0" dirty="0" smtClean="0">
                <a:latin typeface="Tw Cen MT" pitchFamily="34" charset="0"/>
              </a:rPr>
              <a:t> </a:t>
            </a:r>
            <a:r>
              <a:rPr lang="en-US" dirty="0" smtClean="0">
                <a:latin typeface="Tw Cen MT" pitchFamily="34" charset="0"/>
              </a:rPr>
              <a:t>and team members’ needs in order to meet the team learning goals. It is developing a support system to help the team reach a level of high performance. </a:t>
            </a:r>
            <a:r>
              <a:rPr lang="en-US" baseline="0" dirty="0" smtClean="0">
                <a:latin typeface="Tw Cen MT" pitchFamily="34" charset="0"/>
              </a:rPr>
              <a:t>At this point, team members consider how they will ensure information is shared with everyone, determine who needs help, keep their team space organized, and how they will communicate throughout the year. </a:t>
            </a:r>
            <a:endParaRPr lang="en-US" dirty="0" smtClean="0"/>
          </a:p>
          <a:p>
            <a:pPr eaLnBrk="1" hangingPunct="1">
              <a:spcBef>
                <a:spcPct val="0"/>
              </a:spcBef>
            </a:pPr>
            <a:endParaRPr lang="en-US" dirty="0" smtClean="0"/>
          </a:p>
          <a:p>
            <a:pPr defTabSz="920526">
              <a:spcBef>
                <a:spcPct val="0"/>
              </a:spcBef>
            </a:pPr>
            <a:r>
              <a:rPr lang="en-US" sz="1200" b="1" u="sng" dirty="0" smtClean="0"/>
              <a:t>DIRECTIONS:</a:t>
            </a:r>
          </a:p>
          <a:p>
            <a:pPr marL="228600" marR="0" indent="-228600" algn="l" defTabSz="920526" rtl="0" eaLnBrk="1" fontAlgn="auto" latinLnBrk="0" hangingPunct="1">
              <a:lnSpc>
                <a:spcPct val="100000"/>
              </a:lnSpc>
              <a:spcBef>
                <a:spcPct val="0"/>
              </a:spcBef>
              <a:spcAft>
                <a:spcPts val="0"/>
              </a:spcAft>
              <a:buClrTx/>
              <a:buSzTx/>
              <a:buFont typeface="+mj-lt"/>
              <a:buAutoNum type="arabicPeriod"/>
              <a:tabLst/>
              <a:defRPr/>
            </a:pPr>
            <a:r>
              <a:rPr lang="en-US" sz="1200" b="0" i="0" baseline="0" dirty="0" smtClean="0"/>
              <a:t>Collaborate with teammates to answer guiding questions and complete the </a:t>
            </a:r>
            <a:r>
              <a:rPr lang="en-US" sz="1200" b="1" i="0" baseline="0" dirty="0" smtClean="0"/>
              <a:t>Logistics Plan </a:t>
            </a:r>
            <a:r>
              <a:rPr lang="en-US" sz="1200" b="0" i="0" baseline="0" dirty="0" smtClean="0"/>
              <a:t>in the </a:t>
            </a:r>
            <a:r>
              <a:rPr lang="en-US" sz="1200" b="1" i="0" baseline="0" dirty="0" smtClean="0"/>
              <a:t>Team Book.</a:t>
            </a:r>
          </a:p>
          <a:p>
            <a:pPr defTabSz="920526">
              <a:spcBef>
                <a:spcPct val="0"/>
              </a:spcBef>
            </a:pPr>
            <a:endParaRPr lang="en-US" sz="1200" b="1" i="0" baseline="0"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C0901-81DA-40AD-AA00-7FF97D0598A1}" type="slidenum">
              <a:rPr lang="en-US" smtClean="0"/>
              <a:pPr fontAlgn="base">
                <a:spcBef>
                  <a:spcPct val="0"/>
                </a:spcBef>
                <a:spcAft>
                  <a:spcPct val="0"/>
                </a:spcAft>
                <a:defRPr/>
              </a:pPr>
              <a:t>38</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87784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(Team Presentation Rubric is in Resources in back of book and Team Book)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solidFill>
                <a:schemeClr val="tx1"/>
              </a:solidFill>
            </a:endParaRPr>
          </a:p>
          <a:p>
            <a:r>
              <a:rPr lang="en-US" sz="1200" b="0" i="0" dirty="0" smtClean="0">
                <a:solidFill>
                  <a:schemeClr val="tx1"/>
                </a:solidFill>
              </a:rPr>
              <a:t>Use the </a:t>
            </a:r>
            <a:r>
              <a:rPr lang="en-US" sz="1200" b="1" i="0" dirty="0" smtClean="0">
                <a:solidFill>
                  <a:schemeClr val="tx1"/>
                </a:solidFill>
              </a:rPr>
              <a:t>Team Presentation Rubric </a:t>
            </a:r>
            <a:r>
              <a:rPr lang="en-US" sz="1200" b="0" i="0" dirty="0" smtClean="0">
                <a:solidFill>
                  <a:schemeClr val="tx1"/>
                </a:solidFill>
              </a:rPr>
              <a:t>as</a:t>
            </a:r>
            <a:r>
              <a:rPr lang="en-US" sz="1200" b="0" i="0" baseline="0" dirty="0" smtClean="0">
                <a:solidFill>
                  <a:schemeClr val="tx1"/>
                </a:solidFill>
              </a:rPr>
              <a:t> you develop your team’s multimedia presentation for the </a:t>
            </a:r>
            <a:r>
              <a:rPr lang="en-US" sz="1200" b="1" i="0" baseline="0" dirty="0" smtClean="0">
                <a:solidFill>
                  <a:schemeClr val="tx1"/>
                </a:solidFill>
              </a:rPr>
              <a:t>Learning Community</a:t>
            </a:r>
            <a:r>
              <a:rPr lang="en-US" sz="1200" b="0" i="0" baseline="0" dirty="0" smtClean="0">
                <a:solidFill>
                  <a:schemeClr val="tx1"/>
                </a:solidFill>
              </a:rPr>
              <a:t>.</a:t>
            </a:r>
            <a:r>
              <a:rPr lang="en-US" sz="1200" b="0" i="0" dirty="0" smtClean="0">
                <a:solidFill>
                  <a:schemeClr val="tx1"/>
                </a:solidFill>
              </a:rPr>
              <a:t/>
            </a:r>
            <a:br>
              <a:rPr lang="en-US" sz="1200" b="0" i="0" dirty="0" smtClean="0">
                <a:solidFill>
                  <a:schemeClr val="tx1"/>
                </a:solidFill>
              </a:rPr>
            </a:br>
            <a:endParaRPr lang="en-US" sz="1200" b="0" i="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and TEAM BOOK</a:t>
            </a:r>
          </a:p>
          <a:p>
            <a:endParaRPr lang="en-US" dirty="0" smtClean="0">
              <a:solidFill>
                <a:schemeClr val="tx1"/>
              </a:solidFill>
            </a:endParaRPr>
          </a:p>
          <a:p>
            <a:r>
              <a:rPr lang="en-US" b="1" u="sng" dirty="0" smtClean="0">
                <a:solidFill>
                  <a:schemeClr val="tx1"/>
                </a:solidFill>
              </a:rPr>
              <a:t>ACTIVITY:</a:t>
            </a:r>
          </a:p>
          <a:p>
            <a:r>
              <a:rPr lang="en-US" b="0" u="none" dirty="0" smtClean="0">
                <a:solidFill>
                  <a:schemeClr val="tx1"/>
                </a:solidFill>
              </a:rPr>
              <a:t>Think</a:t>
            </a:r>
            <a:r>
              <a:rPr lang="en-US" b="0" u="none" baseline="0" dirty="0" smtClean="0">
                <a:solidFill>
                  <a:schemeClr val="tx1"/>
                </a:solidFill>
              </a:rPr>
              <a:t> Notes</a:t>
            </a:r>
            <a:endParaRPr lang="en-US" b="0" u="none" dirty="0" smtClean="0">
              <a:solidFill>
                <a:schemeClr val="tx1"/>
              </a:solidFill>
            </a:endParaRPr>
          </a:p>
          <a:p>
            <a:endParaRPr lang="en-US" dirty="0" smtClean="0">
              <a:solidFill>
                <a:schemeClr val="tx1"/>
              </a:solidFill>
            </a:endParaRPr>
          </a:p>
          <a:p>
            <a:r>
              <a:rPr lang="en-US" b="1" u="sng" dirty="0" smtClean="0">
                <a:solidFill>
                  <a:schemeClr val="tx1"/>
                </a:solidFill>
              </a:rPr>
              <a:t>DIRECTIONS:</a:t>
            </a:r>
          </a:p>
          <a:p>
            <a:pPr marL="514350" indent="-514350">
              <a:buFont typeface="+mj-lt"/>
              <a:buAutoNum type="arabicPeriod"/>
            </a:pPr>
            <a:r>
              <a:rPr lang="en-US" b="1" dirty="0" smtClean="0">
                <a:solidFill>
                  <a:schemeClr val="tx1"/>
                </a:solidFill>
              </a:rPr>
              <a:t>Supply Manager:  </a:t>
            </a:r>
            <a:r>
              <a:rPr lang="en-US" dirty="0" smtClean="0">
                <a:solidFill>
                  <a:schemeClr val="tx1"/>
                </a:solidFill>
              </a:rPr>
              <a:t>Review the team supplies at the table and open the Team Book to the Think Notes activity.</a:t>
            </a:r>
          </a:p>
          <a:p>
            <a:pPr marL="514350" indent="-514350">
              <a:buFont typeface="+mj-lt"/>
              <a:buAutoNum type="arabicPeriod"/>
            </a:pPr>
            <a:r>
              <a:rPr lang="en-US" b="1" dirty="0" smtClean="0">
                <a:solidFill>
                  <a:schemeClr val="tx1"/>
                </a:solidFill>
              </a:rPr>
              <a:t>Facilitator:</a:t>
            </a:r>
            <a:r>
              <a:rPr lang="en-US" dirty="0" smtClean="0">
                <a:solidFill>
                  <a:schemeClr val="tx1"/>
                </a:solidFill>
              </a:rPr>
              <a:t>  Lead the </a:t>
            </a:r>
            <a:r>
              <a:rPr lang="en-US" b="1" dirty="0" smtClean="0">
                <a:solidFill>
                  <a:schemeClr val="tx1"/>
                </a:solidFill>
              </a:rPr>
              <a:t>Think Notes </a:t>
            </a:r>
            <a:r>
              <a:rPr lang="en-US" dirty="0" smtClean="0">
                <a:solidFill>
                  <a:schemeClr val="tx1"/>
                </a:solidFill>
              </a:rPr>
              <a:t>activity.</a:t>
            </a:r>
          </a:p>
          <a:p>
            <a:pPr marL="857250" lvl="1" indent="-457200">
              <a:buFont typeface="Arial" panose="020B0604020202020204" pitchFamily="34" charset="0"/>
              <a:buChar char="•"/>
            </a:pPr>
            <a:r>
              <a:rPr lang="en-US" dirty="0" smtClean="0">
                <a:solidFill>
                  <a:schemeClr val="tx1"/>
                </a:solidFill>
              </a:rPr>
              <a:t>Ask the group members to</a:t>
            </a:r>
            <a:r>
              <a:rPr lang="en-US" i="0" dirty="0" smtClean="0">
                <a:solidFill>
                  <a:schemeClr val="tx1"/>
                </a:solidFill>
              </a:rPr>
              <a:t>: </a:t>
            </a:r>
          </a:p>
          <a:p>
            <a:pPr marL="857250" lvl="2" indent="0">
              <a:buFont typeface="Arial" panose="020B0604020202020204" pitchFamily="34" charset="0"/>
              <a:buNone/>
            </a:pPr>
            <a:r>
              <a:rPr lang="en-US" i="0" dirty="0" smtClean="0">
                <a:solidFill>
                  <a:schemeClr val="tx1"/>
                </a:solidFill>
              </a:rPr>
              <a:t>Think about and identify one </a:t>
            </a:r>
            <a:r>
              <a:rPr lang="en-US" b="1" i="0" dirty="0" smtClean="0">
                <a:solidFill>
                  <a:schemeClr val="tx1"/>
                </a:solidFill>
              </a:rPr>
              <a:t>protocol/procedure</a:t>
            </a:r>
            <a:r>
              <a:rPr lang="en-US" i="0" dirty="0" smtClean="0">
                <a:solidFill>
                  <a:schemeClr val="tx1"/>
                </a:solidFill>
              </a:rPr>
              <a:t> that you</a:t>
            </a:r>
            <a:r>
              <a:rPr lang="en-US" i="0" baseline="0" dirty="0" smtClean="0">
                <a:solidFill>
                  <a:schemeClr val="tx1"/>
                </a:solidFill>
              </a:rPr>
              <a:t> have </a:t>
            </a:r>
            <a:r>
              <a:rPr lang="en-US" b="1" i="0" dirty="0" smtClean="0">
                <a:solidFill>
                  <a:schemeClr val="tx1"/>
                </a:solidFill>
              </a:rPr>
              <a:t>explicitly taught and practiced </a:t>
            </a:r>
            <a:r>
              <a:rPr lang="en-US" i="0" dirty="0" smtClean="0">
                <a:solidFill>
                  <a:schemeClr val="tx1"/>
                </a:solidFill>
              </a:rPr>
              <a:t>with students?</a:t>
            </a:r>
          </a:p>
          <a:p>
            <a:pPr marL="857250" lvl="1" indent="-457200">
              <a:buFont typeface="Arial" panose="020B0604020202020204" pitchFamily="34" charset="0"/>
              <a:buChar char="•"/>
            </a:pPr>
            <a:r>
              <a:rPr lang="en-US" dirty="0" smtClean="0">
                <a:solidFill>
                  <a:schemeClr val="tx1"/>
                </a:solidFill>
              </a:rPr>
              <a:t>Give the group 30 seconds, silent </a:t>
            </a:r>
            <a:r>
              <a:rPr lang="en-US" b="1" dirty="0" smtClean="0">
                <a:solidFill>
                  <a:schemeClr val="tx1"/>
                </a:solidFill>
              </a:rPr>
              <a:t>Think Time.</a:t>
            </a:r>
          </a:p>
          <a:p>
            <a:pPr marL="857250" lvl="1" indent="-457200">
              <a:buFont typeface="Arial" panose="020B0604020202020204" pitchFamily="34" charset="0"/>
              <a:buChar char="•"/>
            </a:pPr>
            <a:r>
              <a:rPr lang="en-US" dirty="0" smtClean="0">
                <a:solidFill>
                  <a:schemeClr val="tx1"/>
                </a:solidFill>
              </a:rPr>
              <a:t>Have group members discuss responses.</a:t>
            </a:r>
          </a:p>
          <a:p>
            <a:pPr marL="857250" lvl="1" indent="-457200">
              <a:buFont typeface="Arial" panose="020B0604020202020204" pitchFamily="34" charset="0"/>
              <a:buChar char="•"/>
            </a:pPr>
            <a:r>
              <a:rPr lang="en-US" dirty="0" smtClean="0">
                <a:solidFill>
                  <a:schemeClr val="tx1"/>
                </a:solidFill>
              </a:rPr>
              <a:t>Choose one answer to share with the </a:t>
            </a:r>
            <a:r>
              <a:rPr lang="en-US" b="1" dirty="0" smtClean="0">
                <a:solidFill>
                  <a:schemeClr val="tx1"/>
                </a:solidFill>
              </a:rPr>
              <a:t>Learning Community</a:t>
            </a:r>
            <a:r>
              <a:rPr lang="en-US" dirty="0" smtClean="0">
                <a:solidFill>
                  <a:schemeClr val="tx1"/>
                </a:solidFill>
              </a:rPr>
              <a:t>.</a:t>
            </a:r>
          </a:p>
          <a:p>
            <a:pPr marL="514350" indent="-514350">
              <a:buFont typeface="+mj-lt"/>
              <a:buAutoNum type="arabicPeriod"/>
            </a:pPr>
            <a:r>
              <a:rPr lang="en-US" b="1" dirty="0" smtClean="0">
                <a:solidFill>
                  <a:schemeClr val="tx1"/>
                </a:solidFill>
              </a:rPr>
              <a:t>Recorder:  </a:t>
            </a:r>
            <a:r>
              <a:rPr lang="en-US" dirty="0" smtClean="0">
                <a:solidFill>
                  <a:schemeClr val="tx1"/>
                </a:solidFill>
              </a:rPr>
              <a:t>Record answers.</a:t>
            </a:r>
          </a:p>
          <a:p>
            <a:pPr marL="514350" indent="-514350">
              <a:buFont typeface="+mj-lt"/>
              <a:buAutoNum type="arabicPeriod"/>
            </a:pPr>
            <a:r>
              <a:rPr lang="en-US" b="1" dirty="0" smtClean="0">
                <a:solidFill>
                  <a:schemeClr val="tx1"/>
                </a:solidFill>
              </a:rPr>
              <a:t>Coach:</a:t>
            </a:r>
            <a:r>
              <a:rPr lang="en-US" dirty="0" smtClean="0">
                <a:solidFill>
                  <a:schemeClr val="tx1"/>
                </a:solidFill>
              </a:rPr>
              <a:t>  Remind the group of the </a:t>
            </a:r>
            <a:r>
              <a:rPr lang="en-US" b="1" dirty="0" smtClean="0">
                <a:solidFill>
                  <a:schemeClr val="tx1"/>
                </a:solidFill>
              </a:rPr>
              <a:t>Learning Community Standard: </a:t>
            </a:r>
            <a:r>
              <a:rPr lang="en-US" b="1" i="1" dirty="0" smtClean="0">
                <a:solidFill>
                  <a:schemeClr val="tx1"/>
                </a:solidFill>
              </a:rPr>
              <a:t>Engage with Enthusiasm</a:t>
            </a:r>
            <a:endParaRPr lang="en-US" b="1" dirty="0" smtClean="0">
              <a:solidFill>
                <a:schemeClr val="tx1"/>
              </a:solidFill>
            </a:endParaRPr>
          </a:p>
          <a:p>
            <a:pPr marL="514350" indent="-514350">
              <a:buFont typeface="+mj-lt"/>
              <a:buAutoNum type="arabicPeriod"/>
            </a:pPr>
            <a:r>
              <a:rPr lang="en-US" b="1" dirty="0" smtClean="0">
                <a:solidFill>
                  <a:schemeClr val="tx1"/>
                </a:solidFill>
              </a:rPr>
              <a:t>Data Manager:</a:t>
            </a:r>
            <a:r>
              <a:rPr lang="en-US" dirty="0" smtClean="0">
                <a:solidFill>
                  <a:schemeClr val="tx1"/>
                </a:solidFill>
              </a:rPr>
              <a:t>  Tell members the allotted time for activity:  </a:t>
            </a:r>
            <a:r>
              <a:rPr lang="en-US" b="1" dirty="0" smtClean="0">
                <a:solidFill>
                  <a:schemeClr val="tx1"/>
                </a:solidFill>
              </a:rPr>
              <a:t>3 minutes</a:t>
            </a:r>
          </a:p>
          <a:p>
            <a:pPr marL="514350" indent="-514350">
              <a:buFont typeface="+mj-lt"/>
              <a:buAutoNum type="arabicPeriod"/>
            </a:pPr>
            <a:endParaRPr lang="en-US"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dirty="0" smtClean="0">
                <a:solidFill>
                  <a:schemeClr val="tx1"/>
                </a:solidFill>
              </a:rPr>
              <a:t>Notes:  Participants pass the Team Book to read and complete their role tasks.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dirty="0" smtClean="0">
                <a:solidFill>
                  <a:schemeClr val="tx1"/>
                </a:solidFill>
              </a:rPr>
              <a:t>Recommended time for this</a:t>
            </a:r>
            <a:r>
              <a:rPr lang="en-US" b="0" i="1" baseline="0" dirty="0" smtClean="0">
                <a:solidFill>
                  <a:schemeClr val="tx1"/>
                </a:solidFill>
              </a:rPr>
              <a:t> activity is:  3 minutes</a:t>
            </a:r>
            <a:endParaRPr lang="en-US" b="0" i="1" dirty="0" smtClean="0">
              <a:solidFill>
                <a:schemeClr val="tx1"/>
              </a:solidFill>
            </a:endParaRPr>
          </a:p>
          <a:p>
            <a:pPr marL="0" indent="0">
              <a:buFont typeface="+mj-lt"/>
              <a:buNone/>
            </a:pPr>
            <a:endParaRPr lang="en-US" b="1"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38827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 Resources</a:t>
            </a:r>
          </a:p>
          <a:p>
            <a:r>
              <a:rPr lang="en-US" dirty="0" smtClean="0">
                <a:solidFill>
                  <a:schemeClr val="tx1"/>
                </a:solidFill>
              </a:rPr>
              <a:t> </a:t>
            </a:r>
          </a:p>
          <a:p>
            <a:r>
              <a:rPr lang="en-US" b="1" u="sng" dirty="0" smtClean="0">
                <a:solidFill>
                  <a:schemeClr val="tx1"/>
                </a:solidFill>
              </a:rPr>
              <a:t>ACTIVITY:</a:t>
            </a:r>
          </a:p>
          <a:p>
            <a:r>
              <a:rPr lang="en-US" b="1" dirty="0" smtClean="0">
                <a:solidFill>
                  <a:schemeClr val="tx1"/>
                </a:solidFill>
              </a:rPr>
              <a:t>3-2-1</a:t>
            </a:r>
          </a:p>
          <a:p>
            <a:endParaRPr lang="en-US" b="1" u="sng" dirty="0" smtClean="0">
              <a:solidFill>
                <a:schemeClr val="tx1"/>
              </a:solidFill>
            </a:endParaRPr>
          </a:p>
          <a:p>
            <a:r>
              <a:rPr lang="en-US" b="1" u="sng" dirty="0" smtClean="0">
                <a:solidFill>
                  <a:schemeClr val="tx1"/>
                </a:solidFill>
              </a:rPr>
              <a:t>DIRECTIONS:</a:t>
            </a:r>
          </a:p>
          <a:p>
            <a:endParaRPr lang="en-US" dirty="0" smtClean="0">
              <a:solidFill>
                <a:schemeClr val="tx1"/>
              </a:solidFill>
            </a:endParaRPr>
          </a:p>
          <a:p>
            <a:pPr marL="228600" indent="-228600">
              <a:buFont typeface="+mj-lt"/>
              <a:buAutoNum type="arabicPeriod"/>
            </a:pPr>
            <a:r>
              <a:rPr lang="en-US" dirty="0" smtClean="0">
                <a:solidFill>
                  <a:schemeClr val="tx1"/>
                </a:solidFill>
              </a:rPr>
              <a:t>Think</a:t>
            </a:r>
            <a:r>
              <a:rPr lang="en-US" baseline="0" dirty="0" smtClean="0">
                <a:solidFill>
                  <a:schemeClr val="tx1"/>
                </a:solidFill>
              </a:rPr>
              <a:t> About and write your answers to the following:</a:t>
            </a:r>
          </a:p>
          <a:p>
            <a:endParaRPr lang="en-US" baseline="0" dirty="0" smtClean="0">
              <a:solidFill>
                <a:schemeClr val="tx1"/>
              </a:solidFill>
            </a:endParaRPr>
          </a:p>
          <a:p>
            <a:pPr lvl="1"/>
            <a:r>
              <a:rPr lang="en-US" b="1" baseline="0" dirty="0" smtClean="0">
                <a:solidFill>
                  <a:schemeClr val="tx1"/>
                </a:solidFill>
              </a:rPr>
              <a:t>3</a:t>
            </a:r>
            <a:r>
              <a:rPr lang="en-US" baseline="0" dirty="0" smtClean="0">
                <a:solidFill>
                  <a:schemeClr val="tx1"/>
                </a:solidFill>
              </a:rPr>
              <a:t> – Three types of protocols for establishing </a:t>
            </a:r>
            <a:r>
              <a:rPr lang="en-US" b="1" baseline="0" dirty="0" smtClean="0">
                <a:solidFill>
                  <a:schemeClr val="tx1"/>
                </a:solidFill>
              </a:rPr>
              <a:t>High Performance Learning Teams</a:t>
            </a:r>
          </a:p>
          <a:p>
            <a:pPr lvl="1"/>
            <a:endParaRPr lang="en-US" baseline="0" dirty="0" smtClean="0">
              <a:solidFill>
                <a:schemeClr val="tx1"/>
              </a:solidFill>
            </a:endParaRPr>
          </a:p>
          <a:p>
            <a:pPr lvl="1"/>
            <a:r>
              <a:rPr lang="en-US" b="1" baseline="0" dirty="0" smtClean="0">
                <a:solidFill>
                  <a:schemeClr val="tx1"/>
                </a:solidFill>
              </a:rPr>
              <a:t>2</a:t>
            </a:r>
            <a:r>
              <a:rPr lang="en-US" baseline="0" dirty="0" smtClean="0">
                <a:solidFill>
                  <a:schemeClr val="tx1"/>
                </a:solidFill>
              </a:rPr>
              <a:t> – Two particular strategies that you feel are essential for developing </a:t>
            </a:r>
            <a:r>
              <a:rPr lang="en-US" b="1" baseline="0" dirty="0" smtClean="0">
                <a:solidFill>
                  <a:schemeClr val="tx1"/>
                </a:solidFill>
              </a:rPr>
              <a:t>expert learners</a:t>
            </a:r>
          </a:p>
          <a:p>
            <a:pPr lvl="1"/>
            <a:endParaRPr lang="en-US" baseline="0" dirty="0" smtClean="0">
              <a:solidFill>
                <a:schemeClr val="tx1"/>
              </a:solidFill>
            </a:endParaRPr>
          </a:p>
          <a:p>
            <a:pPr lvl="1"/>
            <a:r>
              <a:rPr lang="en-US" b="1" baseline="0" dirty="0" smtClean="0">
                <a:solidFill>
                  <a:schemeClr val="tx1"/>
                </a:solidFill>
              </a:rPr>
              <a:t>1</a:t>
            </a:r>
            <a:r>
              <a:rPr lang="en-US" baseline="0" dirty="0" smtClean="0">
                <a:solidFill>
                  <a:schemeClr val="tx1"/>
                </a:solidFill>
              </a:rPr>
              <a:t> – One way you plan to incorporate the Family Connection into the teaming process</a:t>
            </a:r>
          </a:p>
          <a:p>
            <a:pPr lvl="1"/>
            <a:endParaRPr lang="en-US" baseline="0" dirty="0" smtClean="0">
              <a:solidFill>
                <a:schemeClr val="tx1"/>
              </a:solidFill>
            </a:endParaRPr>
          </a:p>
          <a:p>
            <a:pPr lvl="0"/>
            <a:r>
              <a:rPr lang="en-US" i="1" baseline="0" dirty="0" smtClean="0">
                <a:solidFill>
                  <a:schemeClr val="tx1"/>
                </a:solidFill>
              </a:rPr>
              <a:t>Recommended time for this activity is: 5 minutes</a:t>
            </a: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43</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 Resources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i="0" u="sng"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solidFill>
                  <a:schemeClr val="tx1"/>
                </a:solidFill>
              </a:rPr>
              <a:t>ACTIVITY: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none" baseline="0" dirty="0" smtClean="0">
                <a:solidFill>
                  <a:schemeClr val="tx1"/>
                </a:solidFill>
              </a:rPr>
              <a:t>Challenge Question Check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solidFill>
                  <a:schemeClr val="tx1"/>
                </a:solidFill>
              </a:rPr>
              <a:t>DIRECTIONS: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solidFill>
                  <a:schemeClr val="tx1"/>
                </a:solidFill>
              </a:rPr>
              <a:t>Answer the </a:t>
            </a:r>
            <a:r>
              <a:rPr lang="en-US" b="1" baseline="0" dirty="0" smtClean="0">
                <a:solidFill>
                  <a:schemeClr val="tx1"/>
                </a:solidFill>
              </a:rPr>
              <a:t>Challenge Question</a:t>
            </a:r>
            <a:r>
              <a:rPr lang="en-US" baseline="0" dirty="0" smtClean="0">
                <a:solidFill>
                  <a:schemeClr val="tx1"/>
                </a:solidFill>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solidFill>
                  <a:schemeClr val="tx1"/>
                </a:solidFill>
              </a:rPr>
              <a:t>Review your answer with your team members.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solidFill>
                  <a:schemeClr val="tx1"/>
                </a:solidFill>
              </a:rPr>
              <a:t>Be prepared to share your answer with the </a:t>
            </a:r>
            <a:r>
              <a:rPr lang="en-US" b="1" baseline="0" dirty="0" smtClean="0">
                <a:solidFill>
                  <a:schemeClr val="tx1"/>
                </a:solidFill>
              </a:rPr>
              <a:t>Learning Community </a:t>
            </a:r>
            <a:r>
              <a:rPr lang="en-US" b="0" baseline="0" dirty="0" smtClean="0">
                <a:solidFill>
                  <a:schemeClr val="tx1"/>
                </a:solidFill>
              </a:rPr>
              <a:t>during </a:t>
            </a:r>
            <a:r>
              <a:rPr lang="en-US" b="1" baseline="0" dirty="0" err="1" smtClean="0">
                <a:solidFill>
                  <a:schemeClr val="tx1"/>
                </a:solidFill>
              </a:rPr>
              <a:t>WRAP-Up</a:t>
            </a:r>
            <a:r>
              <a:rPr lang="en-US" b="1" baseline="0" dirty="0" smtClean="0">
                <a:solidFill>
                  <a:schemeClr val="tx1"/>
                </a:solidFill>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baseline="0" dirty="0" smtClean="0">
                <a:solidFill>
                  <a:schemeClr val="tx1"/>
                </a:solidFill>
              </a:rPr>
              <a:t>Recommended time for this activity is:  3 minutes</a:t>
            </a:r>
            <a:endParaRPr lang="en-US" b="0" i="1"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78614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 Resources</a:t>
            </a:r>
            <a:endParaRPr lang="en-US" dirty="0" smtClean="0"/>
          </a:p>
          <a:p>
            <a:pPr eaLnBrk="1" hangingPunct="1">
              <a:lnSpc>
                <a:spcPct val="90000"/>
              </a:lnSpc>
              <a:defRPr/>
            </a:pPr>
            <a:endParaRPr lang="en-US" sz="1200" kern="1200" dirty="0" smtClean="0">
              <a:solidFill>
                <a:schemeClr val="tx1"/>
              </a:solidFill>
              <a:latin typeface="+mn-lt"/>
              <a:ea typeface="+mn-ea"/>
              <a:cs typeface="+mn-cs"/>
            </a:endParaRPr>
          </a:p>
          <a:p>
            <a:pPr eaLnBrk="1" hangingPunct="1">
              <a:lnSpc>
                <a:spcPct val="90000"/>
              </a:lnSpc>
              <a:defRPr/>
            </a:pPr>
            <a:r>
              <a:rPr lang="en-US" sz="1200" b="1" u="sng" kern="1200" baseline="0" dirty="0" smtClean="0">
                <a:solidFill>
                  <a:schemeClr val="tx1"/>
                </a:solidFill>
                <a:latin typeface="+mn-lt"/>
                <a:ea typeface="+mn-ea"/>
                <a:cs typeface="+mn-cs"/>
              </a:rPr>
              <a:t>DIRECTIONS:</a:t>
            </a:r>
          </a:p>
          <a:p>
            <a:pPr eaLnBrk="1" hangingPunct="1">
              <a:lnSpc>
                <a:spcPct val="90000"/>
              </a:lnSpc>
              <a:defRPr/>
            </a:pPr>
            <a:endParaRPr lang="en-US" sz="1200" kern="1200" baseline="0" dirty="0" smtClean="0">
              <a:solidFill>
                <a:schemeClr val="tx1"/>
              </a:solidFill>
              <a:latin typeface="+mn-lt"/>
              <a:ea typeface="+mn-ea"/>
              <a:cs typeface="+mn-cs"/>
            </a:endParaRP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Follow </a:t>
            </a:r>
            <a:r>
              <a:rPr lang="en-US" sz="1200" b="1" kern="1200" baseline="0" dirty="0" err="1" smtClean="0">
                <a:solidFill>
                  <a:schemeClr val="tx1"/>
                </a:solidFill>
                <a:latin typeface="+mn-lt"/>
                <a:ea typeface="+mn-ea"/>
                <a:cs typeface="+mn-cs"/>
              </a:rPr>
              <a:t>WRAP-Up</a:t>
            </a:r>
            <a:r>
              <a:rPr lang="en-US" sz="1200" kern="1200" baseline="0" dirty="0" smtClean="0">
                <a:solidFill>
                  <a:schemeClr val="tx1"/>
                </a:solidFill>
                <a:latin typeface="+mn-lt"/>
                <a:ea typeface="+mn-ea"/>
                <a:cs typeface="+mn-cs"/>
              </a:rPr>
              <a:t> procedures and prepare to transition. Be sure to fill in your </a:t>
            </a:r>
            <a:r>
              <a:rPr lang="en-US" sz="1200" b="1" kern="1200" baseline="0" dirty="0" smtClean="0">
                <a:solidFill>
                  <a:schemeClr val="tx1"/>
                </a:solidFill>
                <a:latin typeface="+mn-lt"/>
                <a:ea typeface="+mn-ea"/>
                <a:cs typeface="+mn-cs"/>
              </a:rPr>
              <a:t>Honeycomb for Home</a:t>
            </a:r>
            <a:r>
              <a:rPr lang="en-US" sz="1200" kern="1200" baseline="0" dirty="0" smtClean="0">
                <a:solidFill>
                  <a:schemeClr val="tx1"/>
                </a:solidFill>
                <a:latin typeface="+mn-lt"/>
                <a:ea typeface="+mn-ea"/>
                <a:cs typeface="+mn-cs"/>
              </a:rPr>
              <a:t>.</a:t>
            </a:r>
          </a:p>
          <a:p>
            <a:pPr eaLnBrk="1" hangingPunct="1">
              <a:lnSpc>
                <a:spcPct val="90000"/>
              </a:lnSpc>
              <a:defRPr/>
            </a:pPr>
            <a:endParaRPr lang="en-US" sz="1200" kern="1200" baseline="0" dirty="0" smtClean="0">
              <a:solidFill>
                <a:schemeClr val="tx1"/>
              </a:solidFill>
              <a:latin typeface="+mn-lt"/>
              <a:ea typeface="+mn-ea"/>
              <a:cs typeface="+mn-cs"/>
            </a:endParaRPr>
          </a:p>
          <a:p>
            <a:pPr eaLnBrk="1" hangingPunct="1">
              <a:lnSpc>
                <a:spcPct val="90000"/>
              </a:lnSpc>
              <a:defRPr/>
            </a:pPr>
            <a:r>
              <a:rPr lang="en-US" sz="1200" i="1" kern="1200" baseline="0" dirty="0" smtClean="0">
                <a:solidFill>
                  <a:schemeClr val="tx1"/>
                </a:solidFill>
                <a:latin typeface="+mn-lt"/>
                <a:ea typeface="+mn-ea"/>
                <a:cs typeface="+mn-cs"/>
              </a:rPr>
              <a:t>Recommended time for this activity is:  5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7109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It is not unusual that teachers implement procedures or protocols to help keep order and maintain a smoothly running </a:t>
            </a:r>
            <a:r>
              <a:rPr lang="en-US" b="1" baseline="0" dirty="0" smtClean="0">
                <a:solidFill>
                  <a:schemeClr val="tx1"/>
                </a:solidFill>
              </a:rPr>
              <a:t>Learning Community</a:t>
            </a:r>
            <a:r>
              <a:rPr lang="en-US" baseline="0" dirty="0" smtClean="0">
                <a:solidFill>
                  <a:schemeClr val="tx1"/>
                </a:solidFill>
              </a:rPr>
              <a:t>. Likewise, protocol usage in the </a:t>
            </a:r>
            <a:r>
              <a:rPr lang="en-US" b="1" baseline="0" dirty="0" err="1" smtClean="0">
                <a:solidFill>
                  <a:schemeClr val="tx1"/>
                </a:solidFill>
              </a:rPr>
              <a:t>BUZzzz</a:t>
            </a:r>
            <a:r>
              <a:rPr lang="en-US" baseline="0" dirty="0" smtClean="0">
                <a:solidFill>
                  <a:schemeClr val="tx1"/>
                </a:solidFill>
              </a:rPr>
              <a:t> program is emphasized as one of the key elements of </a:t>
            </a:r>
            <a:r>
              <a:rPr lang="en-US" b="1" baseline="0" dirty="0" smtClean="0">
                <a:solidFill>
                  <a:schemeClr val="tx1"/>
                </a:solidFill>
              </a:rPr>
              <a:t>Structured Cooperative Learning</a:t>
            </a:r>
            <a:r>
              <a:rPr lang="en-US" b="0" baseline="0" dirty="0" smtClean="0">
                <a:solidFill>
                  <a:schemeClr val="tx1"/>
                </a:solidFill>
              </a:rPr>
              <a:t>, addressing five primary areas: </a:t>
            </a:r>
            <a:r>
              <a:rPr lang="en-US" b="1" baseline="0" dirty="0" smtClean="0">
                <a:solidFill>
                  <a:schemeClr val="tx1"/>
                </a:solidFill>
              </a:rPr>
              <a:t>Management, Recognition, Teaming, Instruction, and Conflict Resolution.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Over the duration of the school year, teachers manage an</a:t>
            </a:r>
            <a:r>
              <a:rPr lang="en-US" sz="1200" u="none" strike="noStrike" kern="1200" baseline="0" dirty="0" smtClean="0">
                <a:solidFill>
                  <a:schemeClr val="tx1"/>
                </a:solidFill>
                <a:effectLst/>
                <a:latin typeface="+mn-lt"/>
                <a:ea typeface="+mn-ea"/>
                <a:cs typeface="+mn-cs"/>
              </a:rPr>
              <a:t> immeasurable amount of routines and procedures. As a result, students encounter virtually hundreds of different processes or procedures directed by one or multiple teachers daily. Too much variance in routines and procedures often initiates confusion among students regarding what to do and how to act within a class period or across classes. When instruction, group learning activities, and transitions between events are not operating smoothly, it can be expected that students, especially those with special needs and disabilities, experience </a:t>
            </a:r>
            <a:r>
              <a:rPr lang="en-US" sz="1200" b="1" i="0" u="sng" strike="noStrike" kern="1200" baseline="0" dirty="0" smtClean="0">
                <a:solidFill>
                  <a:schemeClr val="tx1"/>
                </a:solidFill>
                <a:effectLst/>
                <a:latin typeface="+mn-lt"/>
                <a:ea typeface="+mn-ea"/>
                <a:cs typeface="+mn-cs"/>
              </a:rPr>
              <a:t>D</a:t>
            </a:r>
            <a:r>
              <a:rPr lang="en-US" sz="1200" b="1" i="0" u="none" strike="noStrike" kern="1200" baseline="0" dirty="0" smtClean="0">
                <a:solidFill>
                  <a:schemeClr val="tx1"/>
                </a:solidFill>
                <a:effectLst/>
                <a:latin typeface="+mn-lt"/>
                <a:ea typeface="+mn-ea"/>
                <a:cs typeface="+mn-cs"/>
              </a:rPr>
              <a:t>owntime, </a:t>
            </a:r>
            <a:r>
              <a:rPr lang="en-US" sz="1200" b="1" i="0" u="sng" strike="noStrike" kern="1200" baseline="0" dirty="0" smtClean="0">
                <a:solidFill>
                  <a:schemeClr val="tx1"/>
                </a:solidFill>
                <a:effectLst/>
                <a:latin typeface="+mn-lt"/>
                <a:ea typeface="+mn-ea"/>
                <a:cs typeface="+mn-cs"/>
              </a:rPr>
              <a:t>D</a:t>
            </a:r>
            <a:r>
              <a:rPr lang="en-US" sz="1200" b="1" i="0" u="none" strike="noStrike" kern="1200" baseline="0" dirty="0" smtClean="0">
                <a:solidFill>
                  <a:schemeClr val="tx1"/>
                </a:solidFill>
                <a:effectLst/>
                <a:latin typeface="+mn-lt"/>
                <a:ea typeface="+mn-ea"/>
                <a:cs typeface="+mn-cs"/>
              </a:rPr>
              <a:t>elays, and </a:t>
            </a:r>
            <a:r>
              <a:rPr lang="en-US" sz="1200" b="1" i="0" u="sng" strike="noStrike" kern="1200" baseline="0" dirty="0" smtClean="0">
                <a:solidFill>
                  <a:schemeClr val="tx1"/>
                </a:solidFill>
                <a:effectLst/>
                <a:latin typeface="+mn-lt"/>
                <a:ea typeface="+mn-ea"/>
                <a:cs typeface="+mn-cs"/>
              </a:rPr>
              <a:t>D</a:t>
            </a:r>
            <a:r>
              <a:rPr lang="en-US" sz="1200" b="1" i="0" u="none" strike="noStrike" kern="1200" baseline="0" dirty="0" smtClean="0">
                <a:solidFill>
                  <a:schemeClr val="tx1"/>
                </a:solidFill>
                <a:effectLst/>
                <a:latin typeface="+mn-lt"/>
                <a:ea typeface="+mn-ea"/>
                <a:cs typeface="+mn-cs"/>
              </a:rPr>
              <a:t>istractions—the 3-D’s </a:t>
            </a:r>
            <a:r>
              <a:rPr lang="en-US" sz="1200" u="none" strike="noStrike" kern="1200" baseline="0" dirty="0" smtClean="0">
                <a:solidFill>
                  <a:schemeClr val="tx1"/>
                </a:solidFill>
                <a:effectLst/>
                <a:latin typeface="+mn-lt"/>
                <a:ea typeface="+mn-ea"/>
                <a:cs typeface="+mn-cs"/>
              </a:rPr>
              <a:t>(</a:t>
            </a:r>
            <a:r>
              <a:rPr lang="en-US" dirty="0" err="1" smtClean="0">
                <a:effectLst/>
              </a:rPr>
              <a:t>Saphier</a:t>
            </a:r>
            <a:r>
              <a:rPr lang="en-US" dirty="0" smtClean="0">
                <a:effectLst/>
              </a:rPr>
              <a:t>, Haley-</a:t>
            </a:r>
            <a:r>
              <a:rPr lang="en-US" dirty="0" err="1" smtClean="0">
                <a:effectLst/>
              </a:rPr>
              <a:t>Speca</a:t>
            </a:r>
            <a:r>
              <a:rPr lang="en-US" dirty="0" smtClean="0">
                <a:effectLst/>
              </a:rPr>
              <a:t>, &amp; Gower, 2008). </a:t>
            </a:r>
            <a:r>
              <a:rPr lang="en-US" sz="1200" u="none" strike="noStrike" kern="1200" baseline="0" dirty="0" smtClean="0">
                <a:solidFill>
                  <a:schemeClr val="tx1"/>
                </a:solidFill>
                <a:effectLst/>
                <a:latin typeface="+mn-lt"/>
                <a:ea typeface="+mn-ea"/>
                <a:cs typeface="+mn-cs"/>
              </a:rPr>
              <a:t> Not surprisingly, students in these </a:t>
            </a:r>
            <a:r>
              <a:rPr lang="en-US" sz="1200" b="1" u="none" strike="noStrike" kern="1200" baseline="0" dirty="0" smtClean="0">
                <a:solidFill>
                  <a:schemeClr val="tx1"/>
                </a:solidFill>
                <a:effectLst/>
                <a:latin typeface="+mn-lt"/>
                <a:ea typeface="+mn-ea"/>
                <a:cs typeface="+mn-cs"/>
              </a:rPr>
              <a:t>3-D’s</a:t>
            </a:r>
            <a:r>
              <a:rPr lang="en-US" sz="1200" u="none" strike="noStrike" kern="1200" baseline="0" dirty="0" smtClean="0">
                <a:solidFill>
                  <a:schemeClr val="tx1"/>
                </a:solidFill>
                <a:effectLst/>
                <a:latin typeface="+mn-lt"/>
                <a:ea typeface="+mn-ea"/>
                <a:cs typeface="+mn-cs"/>
              </a:rPr>
              <a:t> learning environments typically become inattentive and disengaged in academic learning. In view of the importance of thwarting the </a:t>
            </a:r>
            <a:r>
              <a:rPr lang="en-US" sz="1200" b="1" u="none" strike="noStrike" kern="1200" baseline="0" dirty="0" smtClean="0">
                <a:solidFill>
                  <a:schemeClr val="tx1"/>
                </a:solidFill>
                <a:effectLst/>
                <a:latin typeface="+mn-lt"/>
                <a:ea typeface="+mn-ea"/>
                <a:cs typeface="+mn-cs"/>
              </a:rPr>
              <a:t>3-D’s</a:t>
            </a:r>
            <a:r>
              <a:rPr lang="en-US" sz="1200" u="none" strike="noStrike" kern="1200" baseline="0" dirty="0" smtClean="0">
                <a:solidFill>
                  <a:schemeClr val="tx1"/>
                </a:solidFill>
                <a:effectLst/>
                <a:latin typeface="+mn-lt"/>
                <a:ea typeface="+mn-ea"/>
                <a:cs typeface="+mn-cs"/>
              </a:rPr>
              <a:t> and sparking student engagement, </a:t>
            </a:r>
            <a:r>
              <a:rPr lang="en-US" sz="1200" u="none" strike="noStrike" kern="1200" baseline="0" dirty="0" err="1" smtClean="0">
                <a:solidFill>
                  <a:schemeClr val="tx1"/>
                </a:solidFill>
                <a:effectLst/>
                <a:latin typeface="+mn-lt"/>
                <a:ea typeface="+mn-ea"/>
                <a:cs typeface="+mn-cs"/>
              </a:rPr>
              <a:t>BUZzzz</a:t>
            </a:r>
            <a:r>
              <a:rPr lang="en-US" sz="1200" u="none" strike="noStrike" kern="1200" baseline="0" dirty="0" smtClean="0">
                <a:solidFill>
                  <a:schemeClr val="tx1"/>
                </a:solidFill>
                <a:effectLst/>
                <a:latin typeface="+mn-lt"/>
                <a:ea typeface="+mn-ea"/>
                <a:cs typeface="+mn-cs"/>
              </a:rPr>
              <a:t> emphasizes the use of defined </a:t>
            </a:r>
            <a:r>
              <a:rPr lang="en-US" sz="1200" b="0" u="none" strike="noStrike" kern="1200" baseline="0" dirty="0" smtClean="0">
                <a:solidFill>
                  <a:schemeClr val="tx1"/>
                </a:solidFill>
                <a:effectLst/>
                <a:latin typeface="+mn-lt"/>
                <a:ea typeface="+mn-ea"/>
                <a:cs typeface="+mn-cs"/>
              </a:rPr>
              <a:t>protocols comprised of specific steps and/or checklists that target five primary areas: </a:t>
            </a:r>
            <a:r>
              <a:rPr lang="en-US" sz="1200" b="1" u="none" strike="noStrike" kern="1200" baseline="0" dirty="0" smtClean="0">
                <a:solidFill>
                  <a:schemeClr val="tx1"/>
                </a:solidFill>
                <a:effectLst/>
                <a:latin typeface="+mn-lt"/>
                <a:ea typeface="+mn-ea"/>
                <a:cs typeface="+mn-cs"/>
              </a:rPr>
              <a:t>Management, Recognition, Teaming, Instruction, </a:t>
            </a:r>
            <a:r>
              <a:rPr lang="en-US" sz="1200" b="0" u="none" strike="noStrike" kern="1200" baseline="0" dirty="0" smtClean="0">
                <a:solidFill>
                  <a:schemeClr val="tx1"/>
                </a:solidFill>
                <a:effectLst/>
                <a:latin typeface="+mn-lt"/>
                <a:ea typeface="+mn-ea"/>
                <a:cs typeface="+mn-cs"/>
              </a:rPr>
              <a:t>and </a:t>
            </a:r>
            <a:r>
              <a:rPr lang="en-US" sz="1200" b="1" u="none" strike="noStrike" kern="1200" baseline="0" dirty="0" smtClean="0">
                <a:solidFill>
                  <a:schemeClr val="tx1"/>
                </a:solidFill>
                <a:effectLst/>
                <a:latin typeface="+mn-lt"/>
                <a:ea typeface="+mn-ea"/>
                <a:cs typeface="+mn-cs"/>
              </a:rPr>
              <a:t>Conflict Resolution</a:t>
            </a:r>
            <a:r>
              <a:rPr lang="en-US" sz="1200" b="0" u="none" strike="noStrike" kern="1200" baseline="0" dirty="0" smtClean="0">
                <a:solidFill>
                  <a:schemeClr val="tx1"/>
                </a:solidFill>
                <a:effectLst/>
                <a:latin typeface="+mn-lt"/>
                <a:ea typeface="+mn-ea"/>
                <a:cs typeface="+mn-cs"/>
              </a:rPr>
              <a:t>. Basically, the protocols are in place to structure group learning activities, whether students are participating in community, team, or partner learning tasks. </a:t>
            </a:r>
          </a:p>
          <a:p>
            <a:endParaRPr lang="en-US" sz="1200" b="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smtClean="0">
                <a:solidFill>
                  <a:schemeClr val="tx1"/>
                </a:solidFill>
                <a:effectLst/>
                <a:latin typeface="+mn-lt"/>
                <a:ea typeface="+mn-ea"/>
                <a:cs typeface="+mn-cs"/>
              </a:rPr>
              <a:t>The intent is </a:t>
            </a:r>
            <a:r>
              <a:rPr lang="en-US" sz="1200" u="none" strike="noStrike" kern="1200" baseline="0" dirty="0" smtClean="0">
                <a:solidFill>
                  <a:schemeClr val="tx1"/>
                </a:solidFill>
                <a:effectLst/>
                <a:latin typeface="+mn-lt"/>
                <a:ea typeface="+mn-ea"/>
                <a:cs typeface="+mn-cs"/>
              </a:rPr>
              <a:t>to establish consistent procedures that are executed routinely and establish a strong foundation for an efficiently operating class in which students consistently demonstrate enthusiasm for learning, </a:t>
            </a:r>
            <a:r>
              <a:rPr lang="en-US" sz="1200" b="1" u="none" strike="noStrike" kern="1200" baseline="0" dirty="0" smtClean="0">
                <a:solidFill>
                  <a:schemeClr val="tx1"/>
                </a:solidFill>
                <a:effectLst/>
                <a:latin typeface="+mn-lt"/>
                <a:ea typeface="+mn-ea"/>
                <a:cs typeface="+mn-cs"/>
              </a:rPr>
              <a:t>High Performance Teaming</a:t>
            </a:r>
            <a:r>
              <a:rPr lang="en-US" sz="1200" u="none" strike="noStrike" kern="1200" baseline="0" dirty="0" smtClean="0">
                <a:solidFill>
                  <a:schemeClr val="tx1"/>
                </a:solidFill>
                <a:effectLst/>
                <a:latin typeface="+mn-lt"/>
                <a:ea typeface="+mn-ea"/>
                <a:cs typeface="+mn-cs"/>
              </a:rPr>
              <a:t>, mutual concern, and achievement. Teachers </a:t>
            </a:r>
            <a:r>
              <a:rPr lang="en-US" sz="1200" u="sng" strike="noStrike" kern="1200" baseline="0" dirty="0" smtClean="0">
                <a:solidFill>
                  <a:schemeClr val="tx1"/>
                </a:solidFill>
                <a:effectLst/>
                <a:latin typeface="+mn-lt"/>
                <a:ea typeface="+mn-ea"/>
                <a:cs typeface="+mn-cs"/>
              </a:rPr>
              <a:t>explicitly</a:t>
            </a:r>
            <a:r>
              <a:rPr lang="en-US" sz="1200" u="none" strike="noStrike" kern="1200" baseline="0" dirty="0" smtClean="0">
                <a:solidFill>
                  <a:schemeClr val="tx1"/>
                </a:solidFill>
                <a:effectLst/>
                <a:latin typeface="+mn-lt"/>
                <a:ea typeface="+mn-ea"/>
                <a:cs typeface="+mn-cs"/>
              </a:rPr>
              <a:t> instruct students in steps of the protocols until mastery. Overtime, the protocols become “second nature” for students as they carry out their roles and complete learning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It is important to emphasize that </a:t>
            </a:r>
            <a:r>
              <a:rPr lang="en-US" b="1" baseline="0" dirty="0" smtClean="0"/>
              <a:t>Structured Cooperative Learning </a:t>
            </a:r>
            <a:r>
              <a:rPr lang="en-US" b="0" baseline="0" dirty="0" smtClean="0"/>
              <a:t>protocols are driven by the </a:t>
            </a:r>
            <a:r>
              <a:rPr lang="en-US" b="1" baseline="0" dirty="0" smtClean="0"/>
              <a:t>HP Teaming Principles </a:t>
            </a:r>
            <a:r>
              <a:rPr lang="en-US" b="0" baseline="0" dirty="0" smtClean="0"/>
              <a:t>with the aim to:</a:t>
            </a:r>
            <a:r>
              <a:rPr lang="en-US" baseline="0" dirty="0" smtClean="0"/>
              <a:t> 1) provide teachers with distinct methods for improving behavior, recognizing high quality, facilitating teamwork, delivering instruction, and resolving conflicts and 2) delineate procedures central for creating a smoothly operating, diverse learning community of </a:t>
            </a:r>
            <a:r>
              <a:rPr lang="en-US" b="1" baseline="0" dirty="0" smtClean="0"/>
              <a:t>expert learners</a:t>
            </a:r>
            <a:r>
              <a:rPr lang="en-US" baseline="0" dirty="0" smtClean="0"/>
              <a:t>.  </a:t>
            </a:r>
          </a:p>
          <a:p>
            <a:endParaRPr lang="en-US"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Year 1, the focus is </a:t>
            </a:r>
            <a:r>
              <a:rPr lang="en-US" b="1" i="0" baseline="0" dirty="0" smtClean="0"/>
              <a:t>Protocols for Management, Recognition, Teaming, and Instruction</a:t>
            </a:r>
            <a:r>
              <a:rPr lang="en-US" i="1" baseline="0" dirty="0" smtClean="0"/>
              <a:t>. </a:t>
            </a:r>
            <a:r>
              <a:rPr lang="en-US" b="1" i="0" baseline="0" dirty="0" smtClean="0"/>
              <a:t>Conflict Resolution Protocols </a:t>
            </a:r>
            <a:r>
              <a:rPr lang="en-US" baseline="0" dirty="0" smtClean="0"/>
              <a:t>will be addressed once these initial fundamental protocols are mastered. </a:t>
            </a:r>
            <a:r>
              <a:rPr lang="en-US" i="0" baseline="0" dirty="0" smtClean="0"/>
              <a:t> </a:t>
            </a: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r>
              <a:rPr lang="en-US" sz="1200" b="1" u="none" strike="noStrike" kern="1200" baseline="0" dirty="0" smtClean="0">
                <a:solidFill>
                  <a:schemeClr val="tx1"/>
                </a:solidFill>
                <a:effectLst/>
                <a:latin typeface="+mn-lt"/>
                <a:ea typeface="+mn-ea"/>
                <a:cs typeface="+mn-cs"/>
              </a:rPr>
              <a:t>A Closer Look At Protocols: Check It Once, Check It Twice!</a:t>
            </a:r>
          </a:p>
          <a:p>
            <a:r>
              <a:rPr lang="en-US" sz="1200" u="none" strike="noStrike" kern="1200" dirty="0" smtClean="0">
                <a:solidFill>
                  <a:schemeClr val="tx1"/>
                </a:solidFill>
                <a:effectLst/>
                <a:latin typeface="+mn-lt"/>
                <a:ea typeface="+mn-ea"/>
                <a:cs typeface="+mn-cs"/>
              </a:rPr>
              <a:t>In the most</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general sense,</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protocols are</a:t>
            </a:r>
            <a:r>
              <a:rPr lang="en-US" dirty="0" smtClean="0"/>
              <a:t> a set of accepted procedures or steps to guide behavior or a situation. The importance</a:t>
            </a:r>
            <a:r>
              <a:rPr lang="en-US" baseline="0" dirty="0" smtClean="0"/>
              <a:t> of protocols is underscored in a program developed by Dr. Peter </a:t>
            </a:r>
            <a:r>
              <a:rPr lang="en-US" baseline="0" dirty="0" err="1" smtClean="0"/>
              <a:t>Pronovost</a:t>
            </a:r>
            <a:r>
              <a:rPr lang="en-US" baseline="0" dirty="0" smtClean="0"/>
              <a:t> at the Johns Hopkins University Hospital to reduce the rate of hospital-acquired infections. Basically, a simple protocol, which included a 5-step checklist, was used to guide doctors as they put central-line catheters into a patient’s body.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At</a:t>
            </a:r>
            <a:r>
              <a:rPr lang="en-US" sz="1200" u="none" strike="noStrike" kern="1200" baseline="0" dirty="0" smtClean="0">
                <a:solidFill>
                  <a:schemeClr val="tx1"/>
                </a:solidFill>
                <a:effectLst/>
                <a:latin typeface="+mn-lt"/>
                <a:ea typeface="+mn-ea"/>
                <a:cs typeface="+mn-cs"/>
              </a:rPr>
              <a:t> first, a number of physicians </a:t>
            </a:r>
            <a:r>
              <a:rPr lang="en-US" sz="1200" u="none" strike="noStrike" kern="1200" dirty="0" smtClean="0">
                <a:solidFill>
                  <a:schemeClr val="tx1"/>
                </a:solidFill>
                <a:effectLst/>
                <a:latin typeface="+mn-lt"/>
                <a:ea typeface="+mn-ea"/>
                <a:cs typeface="+mn-cs"/>
              </a:rPr>
              <a:t>rejected the idea.</a:t>
            </a:r>
            <a:r>
              <a:rPr lang="en-US" sz="1200" u="none" strike="noStrike" kern="1200" baseline="0" dirty="0" smtClean="0">
                <a:solidFill>
                  <a:schemeClr val="tx1"/>
                </a:solidFill>
                <a:effectLst/>
                <a:latin typeface="+mn-lt"/>
                <a:ea typeface="+mn-ea"/>
                <a:cs typeface="+mn-cs"/>
              </a:rPr>
              <a:t>  So, it was recommended that </a:t>
            </a:r>
            <a:r>
              <a:rPr lang="en-US" sz="1200" u="none" strike="noStrike" kern="1200" dirty="0" smtClean="0">
                <a:solidFill>
                  <a:schemeClr val="tx1"/>
                </a:solidFill>
                <a:effectLst/>
                <a:latin typeface="+mn-lt"/>
                <a:ea typeface="+mn-ea"/>
                <a:cs typeface="+mn-cs"/>
              </a:rPr>
              <a:t>nurses “coach” or remind the doctors to complete each step on the list. At</a:t>
            </a:r>
            <a:r>
              <a:rPr lang="en-US" sz="1200" u="none" strike="noStrike" kern="1200" baseline="0" dirty="0" smtClean="0">
                <a:solidFill>
                  <a:schemeClr val="tx1"/>
                </a:solidFill>
                <a:effectLst/>
                <a:latin typeface="+mn-lt"/>
                <a:ea typeface="+mn-ea"/>
                <a:cs typeface="+mn-cs"/>
              </a:rPr>
              <a:t> the end of the study, the data demonstrated that using a checklist had a significant impact. The num</a:t>
            </a:r>
            <a:r>
              <a:rPr lang="en-US" sz="1200" u="none" strike="noStrike" kern="1200" dirty="0" smtClean="0">
                <a:solidFill>
                  <a:schemeClr val="tx1"/>
                </a:solidFill>
                <a:effectLst/>
                <a:latin typeface="+mn-lt"/>
                <a:ea typeface="+mn-ea"/>
                <a:cs typeface="+mn-cs"/>
              </a:rPr>
              <a:t>ber of</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line-infections was</a:t>
            </a:r>
            <a:r>
              <a:rPr lang="en-US" sz="1200" u="none" strike="noStrike" kern="1200" baseline="0" dirty="0" smtClean="0">
                <a:solidFill>
                  <a:schemeClr val="tx1"/>
                </a:solidFill>
                <a:effectLst/>
                <a:latin typeface="+mn-lt"/>
                <a:ea typeface="+mn-ea"/>
                <a:cs typeface="+mn-cs"/>
              </a:rPr>
              <a:t> reduced from </a:t>
            </a:r>
            <a:r>
              <a:rPr lang="en-US" sz="1200" u="none" strike="noStrike" kern="1200" dirty="0" smtClean="0">
                <a:solidFill>
                  <a:schemeClr val="tx1"/>
                </a:solidFill>
                <a:effectLst/>
                <a:latin typeface="+mn-lt"/>
                <a:ea typeface="+mn-ea"/>
                <a:cs typeface="+mn-cs"/>
              </a:rPr>
              <a:t>11 percent to zero. Furthermore,</a:t>
            </a:r>
            <a:r>
              <a:rPr lang="en-US" sz="1200" u="none" strike="noStrike" kern="1200" baseline="0" dirty="0" smtClean="0">
                <a:solidFill>
                  <a:schemeClr val="tx1"/>
                </a:solidFill>
                <a:effectLst/>
                <a:latin typeface="+mn-lt"/>
                <a:ea typeface="+mn-ea"/>
                <a:cs typeface="+mn-cs"/>
              </a:rPr>
              <a:t> u</a:t>
            </a:r>
            <a:r>
              <a:rPr lang="en-US" sz="1200" u="none" strike="noStrike" kern="1200" dirty="0" smtClean="0">
                <a:solidFill>
                  <a:schemeClr val="tx1"/>
                </a:solidFill>
                <a:effectLst/>
                <a:latin typeface="+mn-lt"/>
                <a:ea typeface="+mn-ea"/>
                <a:cs typeface="+mn-cs"/>
              </a:rPr>
              <a:t>se</a:t>
            </a:r>
            <a:r>
              <a:rPr lang="en-US" sz="1200" u="none" strike="noStrike" kern="1200" baseline="0" dirty="0" smtClean="0">
                <a:solidFill>
                  <a:schemeClr val="tx1"/>
                </a:solidFill>
                <a:effectLst/>
                <a:latin typeface="+mn-lt"/>
                <a:ea typeface="+mn-ea"/>
                <a:cs typeface="+mn-cs"/>
              </a:rPr>
              <a:t> of a checklist saved 1,500 lives in Michigan hospitals within the first 18 months.  Consequently, due to these dramatic results, checklists are </a:t>
            </a:r>
            <a:r>
              <a:rPr lang="en-US" sz="1200" u="none" strike="noStrike" kern="1200" dirty="0" smtClean="0">
                <a:solidFill>
                  <a:schemeClr val="tx1"/>
                </a:solidFill>
                <a:effectLst/>
                <a:latin typeface="+mn-lt"/>
                <a:ea typeface="+mn-ea"/>
                <a:cs typeface="+mn-cs"/>
              </a:rPr>
              <a:t>required in all Michigan hospitals. </a:t>
            </a:r>
            <a:r>
              <a:rPr lang="en-US" sz="1200" u="none" strike="noStrike" kern="1200" baseline="0" dirty="0" smtClean="0">
                <a:solidFill>
                  <a:schemeClr val="tx1"/>
                </a:solidFill>
                <a:effectLst/>
                <a:latin typeface="+mn-lt"/>
                <a:ea typeface="+mn-ea"/>
                <a:cs typeface="+mn-cs"/>
              </a:rPr>
              <a:t>According to Dr. </a:t>
            </a:r>
            <a:r>
              <a:rPr lang="en-US" sz="1200" u="none" strike="noStrike" kern="1200" baseline="0" dirty="0" err="1" smtClean="0">
                <a:solidFill>
                  <a:schemeClr val="tx1"/>
                </a:solidFill>
                <a:effectLst/>
                <a:latin typeface="+mn-lt"/>
                <a:ea typeface="+mn-ea"/>
                <a:cs typeface="+mn-cs"/>
              </a:rPr>
              <a:t>Pronovost</a:t>
            </a:r>
            <a:r>
              <a:rPr lang="en-US" sz="1200" u="none" strike="noStrike" kern="1200" baseline="0" dirty="0" smtClean="0">
                <a:solidFill>
                  <a:schemeClr val="tx1"/>
                </a:solidFill>
                <a:effectLst/>
                <a:latin typeface="+mn-lt"/>
                <a:ea typeface="+mn-ea"/>
                <a:cs typeface="+mn-cs"/>
              </a:rPr>
              <a:t> , the reason behind the success of this checklist approach is that it is practical and easy to remember. If you want to improve implementation quality, Dr. </a:t>
            </a:r>
            <a:r>
              <a:rPr lang="en-US" sz="1200" u="none" strike="noStrike" kern="1200" baseline="0" dirty="0" err="1" smtClean="0">
                <a:solidFill>
                  <a:schemeClr val="tx1"/>
                </a:solidFill>
                <a:effectLst/>
                <a:latin typeface="+mn-lt"/>
                <a:ea typeface="+mn-ea"/>
                <a:cs typeface="+mn-cs"/>
              </a:rPr>
              <a:t>Pronovost</a:t>
            </a:r>
            <a:r>
              <a:rPr lang="en-US" sz="1200" u="none" strike="noStrike" kern="1200" baseline="0" dirty="0" smtClean="0">
                <a:solidFill>
                  <a:schemeClr val="tx1"/>
                </a:solidFill>
                <a:effectLst/>
                <a:latin typeface="+mn-lt"/>
                <a:ea typeface="+mn-ea"/>
                <a:cs typeface="+mn-cs"/>
              </a:rPr>
              <a:t>, says, </a:t>
            </a:r>
            <a:r>
              <a:rPr lang="en-US" sz="1200" u="none" strike="noStrike" kern="1200" dirty="0" smtClean="0">
                <a:solidFill>
                  <a:schemeClr val="tx1"/>
                </a:solidFill>
                <a:effectLst/>
                <a:latin typeface="+mn-lt"/>
                <a:ea typeface="+mn-ea"/>
                <a:cs typeface="+mn-cs"/>
              </a:rPr>
              <a:t>"Standardize what you need to do, create a checklist, and then when things go wrong, learn from them!”</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Due</a:t>
            </a:r>
            <a:r>
              <a:rPr lang="en-US" sz="1200" u="none" strike="noStrike" kern="1200" baseline="0" dirty="0" smtClean="0">
                <a:solidFill>
                  <a:schemeClr val="tx1"/>
                </a:solidFill>
                <a:effectLst/>
                <a:latin typeface="+mn-lt"/>
                <a:ea typeface="+mn-ea"/>
                <a:cs typeface="+mn-cs"/>
              </a:rPr>
              <a:t> to the impressive findings of Dr. </a:t>
            </a:r>
            <a:r>
              <a:rPr lang="en-US" sz="1200" u="none" strike="noStrike" kern="1200" baseline="0" dirty="0" err="1" smtClean="0">
                <a:solidFill>
                  <a:schemeClr val="tx1"/>
                </a:solidFill>
                <a:effectLst/>
                <a:latin typeface="+mn-lt"/>
                <a:ea typeface="+mn-ea"/>
                <a:cs typeface="+mn-cs"/>
              </a:rPr>
              <a:t>Pronovost’s</a:t>
            </a:r>
            <a:r>
              <a:rPr lang="en-US" sz="1200" u="none" strike="noStrike" kern="1200" baseline="0" dirty="0" smtClean="0">
                <a:solidFill>
                  <a:schemeClr val="tx1"/>
                </a:solidFill>
                <a:effectLst/>
                <a:latin typeface="+mn-lt"/>
                <a:ea typeface="+mn-ea"/>
                <a:cs typeface="+mn-cs"/>
              </a:rPr>
              <a:t> study, faculty at the JHU Center for Technology in Education applied core concepts relative to the use of checklists to the </a:t>
            </a:r>
            <a:r>
              <a:rPr lang="en-US" sz="1200" b="1" u="none" strike="noStrike" kern="1200" baseline="0" dirty="0" smtClean="0">
                <a:solidFill>
                  <a:schemeClr val="tx1"/>
                </a:solidFill>
                <a:effectLst/>
                <a:latin typeface="+mn-lt"/>
                <a:ea typeface="+mn-ea"/>
                <a:cs typeface="+mn-cs"/>
              </a:rPr>
              <a:t>Boundless Learning </a:t>
            </a:r>
            <a:r>
              <a:rPr lang="en-US" sz="1200" u="none" strike="noStrike" kern="1200" baseline="0" dirty="0" smtClean="0">
                <a:solidFill>
                  <a:schemeClr val="tx1"/>
                </a:solidFill>
                <a:effectLst/>
                <a:latin typeface="+mn-lt"/>
                <a:ea typeface="+mn-ea"/>
                <a:cs typeface="+mn-cs"/>
              </a:rPr>
              <a:t>program.  Accordingly, they developed a complement of protocols with checklists to be used to help teachers manage behavior, deliver instruction, recognize accomplishments, and resolve conflicts. Use of these protocols systematically and routinely lays the groundwork for a well-managed, smoothly operating class in which students, including those with special needs and disabilities, are engaged and learning.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to find out more about Dr. </a:t>
            </a:r>
            <a:r>
              <a:rPr lang="en-US" sz="1200" u="none" strike="noStrike" kern="1200" dirty="0" err="1" smtClean="0">
                <a:solidFill>
                  <a:schemeClr val="tx1"/>
                </a:solidFill>
                <a:effectLst/>
                <a:latin typeface="+mn-lt"/>
                <a:ea typeface="+mn-ea"/>
                <a:cs typeface="+mn-cs"/>
              </a:rPr>
              <a:t>Pronovost’s</a:t>
            </a:r>
            <a:r>
              <a:rPr lang="en-US" sz="1200" u="none" strike="noStrike" kern="1200" dirty="0" smtClean="0">
                <a:solidFill>
                  <a:schemeClr val="tx1"/>
                </a:solidFill>
                <a:effectLst/>
                <a:latin typeface="+mn-lt"/>
                <a:ea typeface="+mn-ea"/>
                <a:cs typeface="+mn-cs"/>
              </a:rPr>
              <a:t> study: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http://www.oprah.com/health/The-Power-of-a-Checklist#ixzz2XFx1j1P9</a:t>
            </a:r>
            <a:r>
              <a:rPr lang="en-US" sz="120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let’s look into the core </a:t>
            </a:r>
            <a:r>
              <a:rPr lang="en-US" b="1" i="0" baseline="0" dirty="0" err="1" smtClean="0"/>
              <a:t>BUZzzz</a:t>
            </a:r>
            <a:r>
              <a:rPr lang="en-US" i="0" baseline="0" dirty="0" smtClean="0"/>
              <a:t> </a:t>
            </a:r>
            <a:r>
              <a:rPr lang="en-US" b="1" i="0" baseline="0" dirty="0" smtClean="0"/>
              <a:t>Management Protocols</a:t>
            </a:r>
            <a:r>
              <a:rPr lang="en-US" i="0" baseline="0" dirty="0" smtClean="0"/>
              <a:t>, call</a:t>
            </a:r>
            <a:r>
              <a:rPr lang="en-US" b="0" i="0" baseline="0" dirty="0" smtClean="0"/>
              <a:t>ed </a:t>
            </a:r>
            <a:r>
              <a:rPr lang="en-US" b="1" i="0" baseline="0" dirty="0" smtClean="0"/>
              <a:t>12 to Excel.  </a:t>
            </a:r>
          </a:p>
          <a:p>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lvl="1" indent="-101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 &amp; Resources</a:t>
            </a:r>
          </a:p>
          <a:p>
            <a:pPr marL="566738" indent="-101600">
              <a:defRPr/>
            </a:pPr>
            <a:endParaRPr lang="en-US" baseline="0" dirty="0" smtClean="0"/>
          </a:p>
          <a:p>
            <a:pPr marL="566738" indent="-101600">
              <a:defRPr/>
            </a:pPr>
            <a:r>
              <a:rPr lang="en-US" baseline="0" dirty="0" smtClean="0"/>
              <a:t>As mentioned earlier, this graphic illustrates the </a:t>
            </a:r>
            <a:r>
              <a:rPr lang="en-US" b="1" i="0" baseline="0" dirty="0" smtClean="0"/>
              <a:t>12 to Excel Management Protocol</a:t>
            </a:r>
            <a:r>
              <a:rPr lang="en-US" baseline="0" dirty="0" smtClean="0"/>
              <a:t>, which includes 12 specific strategies for effectively managing your </a:t>
            </a:r>
            <a:r>
              <a:rPr lang="en-US" b="1" baseline="0" dirty="0" smtClean="0"/>
              <a:t>Learning Community</a:t>
            </a:r>
            <a:r>
              <a:rPr lang="en-US" baseline="0" dirty="0" smtClean="0"/>
              <a:t>, </a:t>
            </a:r>
            <a:r>
              <a:rPr lang="en-US" b="1" baseline="0" dirty="0" smtClean="0"/>
              <a:t>Cluster Groups, Cooperative Groups, Power Partners, and HP Learning Teams.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Protocols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These </a:t>
            </a:r>
            <a:r>
              <a:rPr lang="en-US" b="1" i="0" baseline="0" dirty="0" smtClean="0">
                <a:solidFill>
                  <a:schemeClr val="tx1"/>
                </a:solidFill>
              </a:rPr>
              <a:t>4 Management Protocols </a:t>
            </a:r>
            <a:r>
              <a:rPr lang="en-US" i="0" baseline="0" dirty="0" smtClean="0">
                <a:solidFill>
                  <a:schemeClr val="tx1"/>
                </a:solidFill>
              </a:rPr>
              <a:t>have accompanying hand signals to help cue students to demonstrate the particular behavior.</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0" baseline="0" dirty="0" smtClean="0">
                <a:solidFill>
                  <a:schemeClr val="tx1"/>
                </a:solidFill>
              </a:rPr>
              <a:t>Zero-noise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0" baseline="0" dirty="0" smtClean="0">
                <a:solidFill>
                  <a:schemeClr val="tx1"/>
                </a:solidFill>
              </a:rPr>
              <a:t>Thumbs Up/Down</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0" baseline="0" dirty="0" smtClean="0">
                <a:solidFill>
                  <a:schemeClr val="tx1"/>
                </a:solidFill>
              </a:rPr>
              <a:t>Think Time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0" baseline="0" dirty="0" smtClean="0">
                <a:solidFill>
                  <a:schemeClr val="tx1"/>
                </a:solidFill>
              </a:rPr>
              <a:t>1-2-3 Transition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Once</a:t>
            </a:r>
            <a:r>
              <a:rPr lang="en-US" baseline="0" dirty="0" smtClean="0">
                <a:solidFill>
                  <a:schemeClr val="tx1"/>
                </a:solidFill>
              </a:rPr>
              <a:t> again, </a:t>
            </a:r>
            <a:r>
              <a:rPr lang="en-US" dirty="0" smtClean="0">
                <a:solidFill>
                  <a:schemeClr val="tx1"/>
                </a:solidFill>
              </a:rPr>
              <a:t>students should </a:t>
            </a:r>
            <a:r>
              <a:rPr lang="en-US" b="1" dirty="0" smtClean="0">
                <a:solidFill>
                  <a:schemeClr val="tx1"/>
                </a:solidFill>
              </a:rPr>
              <a:t>practice the signals until mastery</a:t>
            </a:r>
            <a:r>
              <a:rPr lang="en-US" dirty="0" smtClean="0">
                <a:solidFill>
                  <a:schemeClr val="tx1"/>
                </a:solidFill>
              </a:rPr>
              <a:t>—that</a:t>
            </a:r>
            <a:r>
              <a:rPr lang="en-US" baseline="0" dirty="0" smtClean="0">
                <a:solidFill>
                  <a:schemeClr val="tx1"/>
                </a:solidFill>
              </a:rPr>
              <a:t> </a:t>
            </a:r>
            <a:r>
              <a:rPr lang="en-US" dirty="0" smtClean="0">
                <a:solidFill>
                  <a:schemeClr val="tx1"/>
                </a:solidFill>
              </a:rPr>
              <a:t>is, until </a:t>
            </a:r>
            <a:r>
              <a:rPr lang="en-US" u="sng" dirty="0" smtClean="0">
                <a:solidFill>
                  <a:schemeClr val="tx1"/>
                </a:solidFill>
              </a:rPr>
              <a:t>everyone</a:t>
            </a:r>
            <a:r>
              <a:rPr lang="en-US" dirty="0" smtClean="0">
                <a:solidFill>
                  <a:schemeClr val="tx1"/>
                </a:solidFill>
              </a:rPr>
              <a:t> in the class knows</a:t>
            </a:r>
            <a:r>
              <a:rPr lang="en-US" baseline="0" dirty="0" smtClean="0">
                <a:solidFill>
                  <a:schemeClr val="tx1"/>
                </a:solidFill>
              </a:rPr>
              <a:t> their purpose, reacts rapidly with the appropriate response, and helps others to respond as well.   </a:t>
            </a:r>
            <a:endParaRPr lang="en-US" b="1" i="0"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7558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6582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18254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figur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9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4724400"/>
            <a:ext cx="2133600" cy="365125"/>
          </a:xfrm>
        </p:spPr>
        <p:txBody>
          <a:bodyPr/>
          <a:lstStyle/>
          <a:p>
            <a:fld id="{A4524BA7-32D4-41CB-8578-14F77511A7BB}" type="datetimeFigureOut">
              <a:rPr lang="en-US" smtClean="0"/>
              <a:pPr/>
              <a:t>6/1/2015</a:t>
            </a:fld>
            <a:endParaRPr lang="en-US"/>
          </a:p>
        </p:txBody>
      </p:sp>
      <p:sp>
        <p:nvSpPr>
          <p:cNvPr id="5" name="Footer Placeholder 4"/>
          <p:cNvSpPr>
            <a:spLocks noGrp="1"/>
          </p:cNvSpPr>
          <p:nvPr>
            <p:ph type="ftr" sz="quarter" idx="11"/>
          </p:nvPr>
        </p:nvSpPr>
        <p:spPr>
          <a:xfrm>
            <a:off x="-3124200" y="3352800"/>
            <a:ext cx="2895600" cy="365125"/>
          </a:xfrm>
        </p:spPr>
        <p:txBody>
          <a:bodyPr/>
          <a:lstStyle/>
          <a:p>
            <a:endParaRPr lang="en-US"/>
          </a:p>
        </p:txBody>
      </p:sp>
      <p:sp>
        <p:nvSpPr>
          <p:cNvPr id="6" name="Slide Number Placeholder 5"/>
          <p:cNvSpPr>
            <a:spLocks noGrp="1"/>
          </p:cNvSpPr>
          <p:nvPr>
            <p:ph type="sldNum" sz="quarter" idx="12"/>
          </p:nvPr>
        </p:nvSpPr>
        <p:spPr>
          <a:xfrm>
            <a:off x="9372600" y="4724400"/>
            <a:ext cx="2133600" cy="365125"/>
          </a:xfrm>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44261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13274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39466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24BA7-32D4-41CB-8578-14F77511A7BB}" type="datetimeFigureOut">
              <a:rPr lang="en-US" smtClean="0"/>
              <a:pPr/>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92021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24BA7-32D4-41CB-8578-14F77511A7BB}" type="datetimeFigureOut">
              <a:rPr lang="en-US" smtClean="0"/>
              <a:pPr/>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096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24BA7-32D4-41CB-8578-14F77511A7BB}" type="datetimeFigureOut">
              <a:rPr lang="en-US" smtClean="0"/>
              <a:pPr/>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9892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19439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8490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4BA7-32D4-41CB-8578-14F77511A7BB}" type="datetimeFigureOut">
              <a:rPr lang="en-US" smtClean="0"/>
              <a:pPr/>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F268-A876-4946-A313-4F9DCFE29440}" type="slidenum">
              <a:rPr lang="en-US" smtClean="0"/>
              <a:pPr/>
              <a:t>‹#›</a:t>
            </a:fld>
            <a:endParaRPr lang="en-US"/>
          </a:p>
        </p:txBody>
      </p:sp>
      <p:sp>
        <p:nvSpPr>
          <p:cNvPr id="7" name="Rectangle 6"/>
          <p:cNvSpPr/>
          <p:nvPr/>
        </p:nvSpPr>
        <p:spPr>
          <a:xfrm>
            <a:off x="0" y="6172200"/>
            <a:ext cx="91440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560" y="6359104"/>
            <a:ext cx="1534222" cy="409493"/>
          </a:xfrm>
          <a:prstGeom prst="rect">
            <a:avLst/>
          </a:prstGeom>
        </p:spPr>
      </p:pic>
      <p:sp>
        <p:nvSpPr>
          <p:cNvPr id="11" name="AutoShape 2"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05387" y="6313812"/>
            <a:ext cx="1376214" cy="42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0000" b="100000" l="11471" r="91471"/>
                    </a14:imgEffect>
                  </a14:imgLayer>
                </a14:imgProps>
              </a:ext>
              <a:ext uri="{28A0092B-C50C-407E-A947-70E740481C1C}">
                <a14:useLocalDpi xmlns:a14="http://schemas.microsoft.com/office/drawing/2010/main" val="0"/>
              </a:ext>
            </a:extLst>
          </a:blip>
          <a:srcRect/>
          <a:stretch>
            <a:fillRect/>
          </a:stretch>
        </p:blipFill>
        <p:spPr bwMode="auto">
          <a:xfrm>
            <a:off x="990600" y="419100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EduCTELogoK_340x10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86600" y="6333984"/>
            <a:ext cx="1371600"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wmf"/><Relationship Id="rId5" Type="http://schemas.openxmlformats.org/officeDocument/2006/relationships/image" Target="../media/image39.jpeg"/><Relationship Id="rId10" Type="http://schemas.openxmlformats.org/officeDocument/2006/relationships/image" Target="../media/image44.wmf"/><Relationship Id="rId4" Type="http://schemas.openxmlformats.org/officeDocument/2006/relationships/image" Target="../media/image38.jpeg"/><Relationship Id="rId9" Type="http://schemas.openxmlformats.org/officeDocument/2006/relationships/image" Target="../media/image43.wmf"/></Relationships>
</file>

<file path=ppt/slides/_rels/slide2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3.wmf"/></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4.wmf"/></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50.wmf"/></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50.wmf"/><Relationship Id="rId4" Type="http://schemas.openxmlformats.org/officeDocument/2006/relationships/diagramLayout" Target="../diagrams/layout18.xml"/><Relationship Id="rId9"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5.wmf"/><Relationship Id="rId5" Type="http://schemas.openxmlformats.org/officeDocument/2006/relationships/image" Target="../media/image54.jpeg"/><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3.wmf"/><Relationship Id="rId5" Type="http://schemas.openxmlformats.org/officeDocument/2006/relationships/image" Target="../media/image54.jpeg"/><Relationship Id="rId4" Type="http://schemas.openxmlformats.org/officeDocument/2006/relationships/image" Target="../media/image55.wm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4.wm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91916" y="1607403"/>
            <a:ext cx="5765800" cy="1384995"/>
          </a:xfrm>
          <a:prstGeom prst="rect">
            <a:avLst/>
          </a:prstGeom>
          <a:solidFill>
            <a:schemeClr val="tx1"/>
          </a:solidFill>
        </p:spPr>
        <p:txBody>
          <a:bodyPr wrap="square" rtlCol="0">
            <a:spAutoFit/>
          </a:bodyPr>
          <a:lstStyle/>
          <a:p>
            <a:pPr algn="ctr"/>
            <a:r>
              <a:rPr lang="en-US" sz="2800" b="1" dirty="0" err="1" smtClean="0">
                <a:solidFill>
                  <a:schemeClr val="bg1"/>
                </a:solidFill>
              </a:rPr>
              <a:t>BUZzzz</a:t>
            </a:r>
            <a:r>
              <a:rPr lang="en-US" sz="2800" b="1" dirty="0" smtClean="0">
                <a:solidFill>
                  <a:schemeClr val="bg1"/>
                </a:solidFill>
              </a:rPr>
              <a:t> Summer Institute:</a:t>
            </a:r>
          </a:p>
          <a:p>
            <a:pPr algn="ctr"/>
            <a:r>
              <a:rPr lang="en-US" sz="2800" b="1" i="1" dirty="0" smtClean="0">
                <a:solidFill>
                  <a:schemeClr val="bg1"/>
                </a:solidFill>
              </a:rPr>
              <a:t>Fundamentals</a:t>
            </a:r>
          </a:p>
          <a:p>
            <a:pPr algn="ctr"/>
            <a:r>
              <a:rPr lang="en-US" sz="2800" b="1" dirty="0" smtClean="0">
                <a:solidFill>
                  <a:schemeClr val="bg1"/>
                </a:solidFill>
              </a:rPr>
              <a:t>Day 1 </a:t>
            </a:r>
          </a:p>
        </p:txBody>
      </p:sp>
      <p:sp>
        <p:nvSpPr>
          <p:cNvPr id="13" name="Hexagon 12"/>
          <p:cNvSpPr/>
          <p:nvPr/>
        </p:nvSpPr>
        <p:spPr>
          <a:xfrm>
            <a:off x="2819400" y="3200400"/>
            <a:ext cx="3581400" cy="28194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smtClean="0">
              <a:solidFill>
                <a:schemeClr val="tx1"/>
              </a:solidFill>
            </a:endParaRPr>
          </a:p>
          <a:p>
            <a:pPr algn="ctr"/>
            <a:r>
              <a:rPr lang="en-US" sz="2800" b="1" dirty="0" smtClean="0">
                <a:solidFill>
                  <a:srgbClr val="C00000"/>
                </a:solidFill>
              </a:rPr>
              <a:t>Session 3 </a:t>
            </a:r>
          </a:p>
          <a:p>
            <a:pPr algn="ctr"/>
            <a:endParaRPr lang="en-US" sz="2800" b="1" dirty="0" smtClean="0">
              <a:solidFill>
                <a:schemeClr val="tx1"/>
              </a:solidFill>
            </a:endParaRPr>
          </a:p>
          <a:p>
            <a:pPr algn="ctr"/>
            <a:r>
              <a:rPr lang="en-US" b="1" i="1" dirty="0" smtClean="0">
                <a:solidFill>
                  <a:schemeClr val="tx1"/>
                </a:solidFill>
              </a:rPr>
              <a:t>Structured </a:t>
            </a:r>
            <a:r>
              <a:rPr lang="en-US" b="1" i="1" dirty="0">
                <a:solidFill>
                  <a:schemeClr val="tx1"/>
                </a:solidFill>
              </a:rPr>
              <a:t>Cooperative Learning </a:t>
            </a:r>
            <a:endParaRPr lang="en-US" b="1" i="1" dirty="0" smtClean="0">
              <a:solidFill>
                <a:schemeClr val="tx1"/>
              </a:solidFill>
            </a:endParaRPr>
          </a:p>
          <a:p>
            <a:pPr algn="ctr"/>
            <a:endParaRPr lang="en-US" b="1" dirty="0" smtClean="0">
              <a:solidFill>
                <a:schemeClr val="tx1"/>
              </a:solidFill>
            </a:endParaRPr>
          </a:p>
          <a:p>
            <a:pPr algn="ctr"/>
            <a:r>
              <a:rPr lang="en-US" b="1" i="1" dirty="0" smtClean="0">
                <a:solidFill>
                  <a:schemeClr val="tx1"/>
                </a:solidFill>
              </a:rPr>
              <a:t>Protocols</a:t>
            </a:r>
            <a:r>
              <a:rPr lang="en-US" b="1" i="1" dirty="0">
                <a:solidFill>
                  <a:schemeClr val="tx1"/>
                </a:solidFill>
              </a:rPr>
              <a:t>:</a:t>
            </a:r>
          </a:p>
          <a:p>
            <a:pPr algn="ctr"/>
            <a:r>
              <a:rPr lang="en-US" b="1" i="1" dirty="0">
                <a:solidFill>
                  <a:schemeClr val="tx1"/>
                </a:solidFill>
              </a:rPr>
              <a:t>Management</a:t>
            </a:r>
          </a:p>
          <a:p>
            <a:pPr algn="ctr"/>
            <a:r>
              <a:rPr lang="en-US" b="1" i="1" dirty="0">
                <a:solidFill>
                  <a:schemeClr val="tx1"/>
                </a:solidFill>
              </a:rPr>
              <a:t>Recognition</a:t>
            </a:r>
          </a:p>
          <a:p>
            <a:pPr algn="ctr"/>
            <a:r>
              <a:rPr lang="en-US" b="1" i="1" dirty="0" smtClean="0">
                <a:solidFill>
                  <a:schemeClr val="tx1"/>
                </a:solidFill>
              </a:rPr>
              <a:t>Teaming</a:t>
            </a:r>
            <a:endParaRPr lang="en-US" b="1" i="1" dirty="0">
              <a:solidFill>
                <a:schemeClr val="tx1"/>
              </a:solidFill>
            </a:endParaRPr>
          </a:p>
          <a:p>
            <a:pPr algn="ctr"/>
            <a:endParaRPr lang="en-US" b="1" i="1" dirty="0" smtClean="0">
              <a:solidFill>
                <a:schemeClr val="tx1"/>
              </a:solidFill>
            </a:endParaRPr>
          </a:p>
        </p:txBody>
      </p:sp>
      <p:grpSp>
        <p:nvGrpSpPr>
          <p:cNvPr id="14" name="Group 13"/>
          <p:cNvGrpSpPr/>
          <p:nvPr/>
        </p:nvGrpSpPr>
        <p:grpSpPr>
          <a:xfrm>
            <a:off x="518831" y="-32409"/>
            <a:ext cx="8153400" cy="1639812"/>
            <a:chOff x="351530" y="-413409"/>
            <a:chExt cx="8153400" cy="1639812"/>
          </a:xfrm>
        </p:grpSpPr>
        <p:sp>
          <p:nvSpPr>
            <p:cNvPr id="15" name="Flowchart: Process 14"/>
            <p:cNvSpPr/>
            <p:nvPr/>
          </p:nvSpPr>
          <p:spPr>
            <a:xfrm>
              <a:off x="351530" y="-413409"/>
              <a:ext cx="8153400" cy="163981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r>
                <a:rPr lang="en-US" sz="4800" b="1" u="sng" dirty="0" smtClean="0">
                  <a:solidFill>
                    <a:schemeClr val="tx1"/>
                  </a:solidFill>
                </a:rPr>
                <a:t>B</a:t>
              </a:r>
              <a:r>
                <a:rPr lang="en-US" sz="3200" b="1" dirty="0" smtClean="0">
                  <a:solidFill>
                    <a:schemeClr val="tx1"/>
                  </a:solidFill>
                </a:rPr>
                <a:t>E</a:t>
              </a:r>
              <a:r>
                <a:rPr lang="en-US" sz="3600" dirty="0" smtClean="0">
                  <a:solidFill>
                    <a:schemeClr val="tx1"/>
                  </a:solidFill>
                </a:rPr>
                <a:t> </a:t>
              </a:r>
              <a:r>
                <a:rPr lang="en-US" sz="4800" b="1" u="sng" dirty="0">
                  <a:solidFill>
                    <a:schemeClr val="tx1"/>
                  </a:solidFill>
                </a:rPr>
                <a:t>U</a:t>
              </a:r>
              <a:r>
                <a:rPr lang="en-US" sz="3200" b="1" dirty="0">
                  <a:solidFill>
                    <a:schemeClr val="tx1"/>
                  </a:solidFill>
                </a:rPr>
                <a:t>NITED</a:t>
              </a:r>
              <a:r>
                <a:rPr lang="en-US" sz="2400" dirty="0">
                  <a:solidFill>
                    <a:schemeClr val="tx1"/>
                  </a:solidFill>
                </a:rPr>
                <a:t> </a:t>
              </a:r>
              <a:r>
                <a:rPr lang="en-US" sz="3200" b="1" dirty="0">
                  <a:solidFill>
                    <a:schemeClr val="tx1"/>
                  </a:solidFill>
                </a:rPr>
                <a:t>in the </a:t>
              </a:r>
              <a:r>
                <a:rPr lang="en-US" sz="4800" b="1" u="sng" dirty="0">
                  <a:solidFill>
                    <a:schemeClr val="tx1"/>
                  </a:solidFill>
                </a:rPr>
                <a:t>Z</a:t>
              </a:r>
              <a:r>
                <a:rPr lang="en-US" sz="3200" b="1" dirty="0">
                  <a:solidFill>
                    <a:schemeClr val="tx1"/>
                  </a:solidFill>
                </a:rPr>
                <a:t>ONE     </a:t>
              </a:r>
              <a:r>
                <a:rPr lang="en-US" sz="3600" dirty="0">
                  <a:solidFill>
                    <a:schemeClr val="tx1"/>
                  </a:solidFill>
                </a:rPr>
                <a:t/>
              </a:r>
              <a:br>
                <a:rPr lang="en-US" sz="3600" dirty="0">
                  <a:solidFill>
                    <a:schemeClr val="tx1"/>
                  </a:solidFill>
                </a:rPr>
              </a:br>
              <a:r>
                <a:rPr lang="en-US" sz="2400" b="1" i="1" dirty="0">
                  <a:solidFill>
                    <a:schemeClr val="tx1"/>
                  </a:solidFill>
                </a:rPr>
                <a:t>Learning, Family Engagement, Data-Informed Decision Making</a:t>
              </a:r>
              <a:endParaRPr lang="en-US" sz="2400" b="1" dirty="0">
                <a:solidFill>
                  <a:schemeClr val="tx1"/>
                </a:solidFill>
              </a:endParaRPr>
            </a:p>
            <a:p>
              <a:pPr algn="ctr"/>
              <a:endParaRPr lang="en-US" sz="1600" b="1" dirty="0">
                <a:solidFill>
                  <a:schemeClr val="tx1"/>
                </a:solidFill>
              </a:endParaRPr>
            </a:p>
          </p:txBody>
        </p:sp>
        <p:grpSp>
          <p:nvGrpSpPr>
            <p:cNvPr id="16" name="Group 15"/>
            <p:cNvGrpSpPr/>
            <p:nvPr/>
          </p:nvGrpSpPr>
          <p:grpSpPr>
            <a:xfrm>
              <a:off x="7191043" y="-80974"/>
              <a:ext cx="1120609" cy="871378"/>
              <a:chOff x="7191043" y="-80974"/>
              <a:chExt cx="1120609" cy="871378"/>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439402" y="352594"/>
                <a:ext cx="872250" cy="43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91043" y="-80974"/>
                <a:ext cx="1061803" cy="470571"/>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7" y="450505"/>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67568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PRESENTATION </a:t>
            </a:r>
          </a:p>
        </p:txBody>
      </p:sp>
      <p:sp>
        <p:nvSpPr>
          <p:cNvPr id="3" name="TextBox 2"/>
          <p:cNvSpPr txBox="1"/>
          <p:nvPr/>
        </p:nvSpPr>
        <p:spPr>
          <a:xfrm>
            <a:off x="441855" y="2375138"/>
            <a:ext cx="1828800" cy="2862322"/>
          </a:xfrm>
          <a:prstGeom prst="rect">
            <a:avLst/>
          </a:prstGeom>
          <a:solidFill>
            <a:srgbClr val="FFFFCC"/>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14049">
            <a:off x="1057335" y="3833639"/>
            <a:ext cx="1857964" cy="185796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5" name="Rectangle 14"/>
          <p:cNvSpPr/>
          <p:nvPr/>
        </p:nvSpPr>
        <p:spPr>
          <a:xfrm>
            <a:off x="3322785" y="3806299"/>
            <a:ext cx="4328058" cy="800219"/>
          </a:xfrm>
          <a:prstGeom prst="rect">
            <a:avLst/>
          </a:prstGeom>
          <a:solidFill>
            <a:srgbClr val="FFC000"/>
          </a:solidFill>
        </p:spPr>
        <p:txBody>
          <a:bodyPr wrap="square">
            <a:spAutoFit/>
          </a:bodyPr>
          <a:lstStyle/>
          <a:p>
            <a:pPr algn="ctr"/>
            <a:r>
              <a:rPr lang="en-US" sz="2800" b="1" i="1" dirty="0">
                <a:solidFill>
                  <a:schemeClr val="accent6">
                    <a:lumMod val="50000"/>
                  </a:schemeClr>
                </a:solidFill>
              </a:rPr>
              <a:t>Protocols for </a:t>
            </a:r>
            <a:r>
              <a:rPr lang="en-US" sz="2800" b="1" i="1" dirty="0" smtClean="0">
                <a:solidFill>
                  <a:schemeClr val="accent6">
                    <a:lumMod val="50000"/>
                  </a:schemeClr>
                </a:solidFill>
              </a:rPr>
              <a:t>Recognition</a:t>
            </a:r>
          </a:p>
          <a:p>
            <a:pPr algn="ctr"/>
            <a:endParaRPr lang="en-US" b="1" i="1" dirty="0">
              <a:solidFill>
                <a:schemeClr val="accent6">
                  <a:lumMod val="75000"/>
                </a:schemeClr>
              </a:solidFill>
            </a:endParaRPr>
          </a:p>
        </p:txBody>
      </p:sp>
      <p:sp>
        <p:nvSpPr>
          <p:cNvPr id="16" name="Rectangle 15"/>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02812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410340"/>
            <a:ext cx="9144000" cy="646331"/>
          </a:xfrm>
          <a:solidFill>
            <a:srgbClr val="FFC000"/>
          </a:solidFill>
        </p:spPr>
        <p:txBody>
          <a:bodyPr wrap="square">
            <a:spAutoFit/>
          </a:bodyPr>
          <a:lstStyle/>
          <a:p>
            <a:pPr>
              <a:spcBef>
                <a:spcPct val="50000"/>
              </a:spcBef>
            </a:pPr>
            <a:r>
              <a:rPr lang="en-US" sz="3600" b="1" dirty="0" smtClean="0"/>
              <a:t>Protocols for Recognition </a:t>
            </a:r>
          </a:p>
        </p:txBody>
      </p:sp>
      <p:sp>
        <p:nvSpPr>
          <p:cNvPr id="72706" name="Rectangle 3"/>
          <p:cNvSpPr>
            <a:spLocks noGrp="1" noChangeArrowheads="1"/>
          </p:cNvSpPr>
          <p:nvPr>
            <p:ph idx="1"/>
          </p:nvPr>
        </p:nvSpPr>
        <p:spPr>
          <a:xfrm>
            <a:off x="518842" y="1600200"/>
            <a:ext cx="8305800" cy="4144963"/>
          </a:xfrm>
        </p:spPr>
        <p:txBody>
          <a:bodyPr/>
          <a:lstStyle/>
          <a:p>
            <a:pPr marL="0" indent="0">
              <a:buNone/>
              <a:defRPr/>
            </a:pPr>
            <a:endParaRPr lang="en-US" sz="1400" dirty="0" smtClean="0"/>
          </a:p>
          <a:p>
            <a:pPr marL="0" indent="0" algn="ctr">
              <a:buNone/>
            </a:pP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ontent Placeholder 2"/>
          <p:cNvSpPr txBox="1">
            <a:spLocks/>
          </p:cNvSpPr>
          <p:nvPr/>
        </p:nvSpPr>
        <p:spPr bwMode="auto">
          <a:xfrm>
            <a:off x="0" y="161911"/>
            <a:ext cx="571499" cy="1049262"/>
          </a:xfrm>
          <a:prstGeom prst="rect">
            <a:avLst/>
          </a:prstGeom>
          <a:solidFill>
            <a:schemeClr val="tx1"/>
          </a:solidFill>
          <a:ln>
            <a:solidFill>
              <a:srgbClr val="FFC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p>
          <a:p>
            <a:pPr marL="0" indent="0">
              <a:buFont typeface="Arial" charse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Font typeface="Arial" charset="0"/>
              <a:buNone/>
              <a:defRPr/>
            </a:pPr>
            <a:endParaRPr lang="en-US" sz="5400" dirty="0" smtClean="0"/>
          </a:p>
        </p:txBody>
      </p:sp>
      <p:pic>
        <p:nvPicPr>
          <p:cNvPr id="17" name="Picture 16" descr="C:\Users\kmainze1\AppData\Local\Microsoft\Windows\Temporary Internet Files\Content.IE5\FLMJ7KSU\MC900230400[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66887"/>
            <a:ext cx="2257425" cy="4405313"/>
          </a:xfrm>
          <a:prstGeom prst="rect">
            <a:avLst/>
          </a:prstGeom>
          <a:noFill/>
          <a:ln>
            <a:noFill/>
          </a:ln>
        </p:spPr>
      </p:pic>
      <p:sp>
        <p:nvSpPr>
          <p:cNvPr id="5" name="Rectangle 4"/>
          <p:cNvSpPr/>
          <p:nvPr/>
        </p:nvSpPr>
        <p:spPr>
          <a:xfrm rot="20718431">
            <a:off x="4680984" y="1544774"/>
            <a:ext cx="2840521" cy="4247317"/>
          </a:xfrm>
          <a:prstGeom prst="rect">
            <a:avLst/>
          </a:prstGeom>
          <a:solidFill>
            <a:srgbClr val="FFFFCC"/>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 </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 </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 </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397553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270330" y="361965"/>
            <a:ext cx="8873670" cy="646331"/>
          </a:xfrm>
          <a:solidFill>
            <a:srgbClr val="FFC000"/>
          </a:solidFill>
        </p:spPr>
        <p:txBody>
          <a:bodyPr wrap="square">
            <a:spAutoFit/>
          </a:bodyPr>
          <a:lstStyle/>
          <a:p>
            <a:pPr>
              <a:spcBef>
                <a:spcPct val="50000"/>
              </a:spcBef>
            </a:pPr>
            <a:r>
              <a:rPr lang="en-US" sz="3600" b="1" dirty="0" smtClean="0"/>
              <a:t>Three-Tiered  Recognition System </a:t>
            </a:r>
          </a:p>
        </p:txBody>
      </p:sp>
      <p:sp>
        <p:nvSpPr>
          <p:cNvPr id="72706" name="Rectangle 3"/>
          <p:cNvSpPr>
            <a:spLocks noGrp="1" noChangeArrowheads="1"/>
          </p:cNvSpPr>
          <p:nvPr>
            <p:ph idx="1"/>
          </p:nvPr>
        </p:nvSpPr>
        <p:spPr>
          <a:xfrm>
            <a:off x="1034172" y="1676400"/>
            <a:ext cx="8305800" cy="4144963"/>
          </a:xfrm>
        </p:spPr>
        <p:txBody>
          <a:bodyPr/>
          <a:lstStyle/>
          <a:p>
            <a:pPr marL="0" indent="0">
              <a:buNone/>
              <a:defRPr/>
            </a:pPr>
            <a:endParaRPr lang="en-US" sz="1400" dirty="0" smtClean="0"/>
          </a:p>
          <a:p>
            <a:pPr marL="0" indent="0" algn="ctr">
              <a:buNone/>
            </a:pP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 name="Diagram 1"/>
          <p:cNvGraphicFramePr/>
          <p:nvPr>
            <p:extLst>
              <p:ext uri="{D42A27DB-BD31-4B8C-83A1-F6EECF244321}">
                <p14:modId xmlns:p14="http://schemas.microsoft.com/office/powerpoint/2010/main" val="3857643783"/>
              </p:ext>
            </p:extLst>
          </p:nvPr>
        </p:nvGraphicFramePr>
        <p:xfrm>
          <a:off x="177802" y="1911054"/>
          <a:ext cx="8499929"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htning Bolt 2"/>
          <p:cNvSpPr/>
          <p:nvPr/>
        </p:nvSpPr>
        <p:spPr>
          <a:xfrm>
            <a:off x="30823" y="1581553"/>
            <a:ext cx="2057498" cy="114300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 </a:t>
            </a: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a:t>
            </a:r>
          </a:p>
          <a:p>
            <a:pPr algn="ct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t>
            </a:r>
          </a:p>
        </p:txBody>
      </p:sp>
      <p:sp>
        <p:nvSpPr>
          <p:cNvPr id="14" name="Content Placeholder 2"/>
          <p:cNvSpPr txBox="1">
            <a:spLocks/>
          </p:cNvSpPr>
          <p:nvPr/>
        </p:nvSpPr>
        <p:spPr bwMode="auto">
          <a:xfrm>
            <a:off x="0" y="0"/>
            <a:ext cx="571499" cy="1049262"/>
          </a:xfrm>
          <a:prstGeom prst="rect">
            <a:avLst/>
          </a:prstGeom>
          <a:solidFill>
            <a:schemeClr val="tx1"/>
          </a:solidFill>
          <a:ln>
            <a:solidFill>
              <a:srgbClr val="FFC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p>
          <a:p>
            <a:pPr marL="0" indent="0">
              <a:buFont typeface="Arial" charse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Font typeface="Arial" charset="0"/>
              <a:buNone/>
              <a:defRPr/>
            </a:pPr>
            <a:endParaRPr lang="en-US" sz="5400" dirty="0" smtClean="0"/>
          </a:p>
        </p:txBody>
      </p:sp>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5351150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410340"/>
            <a:ext cx="9144000" cy="646331"/>
          </a:xfrm>
          <a:solidFill>
            <a:srgbClr val="FFC000"/>
          </a:solidFill>
        </p:spPr>
        <p:txBody>
          <a:bodyPr wrap="square">
            <a:spAutoFit/>
          </a:bodyPr>
          <a:lstStyle/>
          <a:p>
            <a:pPr>
              <a:spcBef>
                <a:spcPct val="50000"/>
              </a:spcBef>
            </a:pPr>
            <a:r>
              <a:rPr lang="en-US" sz="3600" b="1" dirty="0" smtClean="0"/>
              <a:t>Protocols for Recognition </a:t>
            </a:r>
          </a:p>
        </p:txBody>
      </p:sp>
      <p:sp>
        <p:nvSpPr>
          <p:cNvPr id="72706" name="Rectangle 3"/>
          <p:cNvSpPr>
            <a:spLocks noGrp="1" noChangeArrowheads="1"/>
          </p:cNvSpPr>
          <p:nvPr>
            <p:ph idx="1"/>
          </p:nvPr>
        </p:nvSpPr>
        <p:spPr>
          <a:xfrm>
            <a:off x="518842" y="1600200"/>
            <a:ext cx="83058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10" name="Diagram 9"/>
          <p:cNvGraphicFramePr/>
          <p:nvPr>
            <p:extLst>
              <p:ext uri="{D42A27DB-BD31-4B8C-83A1-F6EECF244321}">
                <p14:modId xmlns:p14="http://schemas.microsoft.com/office/powerpoint/2010/main" val="2676516875"/>
              </p:ext>
            </p:extLst>
          </p:nvPr>
        </p:nvGraphicFramePr>
        <p:xfrm>
          <a:off x="794657" y="1600200"/>
          <a:ext cx="74022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bwMode="auto">
          <a:xfrm>
            <a:off x="-38099" y="0"/>
            <a:ext cx="571499" cy="1219200"/>
          </a:xfrm>
          <a:prstGeom prst="rect">
            <a:avLst/>
          </a:prstGeom>
          <a:solidFill>
            <a:schemeClr val="tx1"/>
          </a:solidFill>
          <a:ln>
            <a:solidFill>
              <a:srgbClr val="FFC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p>
          <a:p>
            <a:pPr marL="0" indent="0">
              <a:buFont typeface="Arial" charse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Font typeface="Arial" charset="0"/>
              <a:buNone/>
              <a:defRPr/>
            </a:pPr>
            <a:endParaRPr lang="en-US" sz="5400" dirty="0" smtClean="0"/>
          </a:p>
        </p:txBody>
      </p:sp>
      <p:sp>
        <p:nvSpPr>
          <p:cNvPr id="6" name="Rectangle 5"/>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9531807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LEARNING TOGETHER </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graphicFrame>
        <p:nvGraphicFramePr>
          <p:cNvPr id="17" name="Content Placeholder 3"/>
          <p:cNvGraphicFramePr>
            <a:graphicFrameLocks/>
          </p:cNvGraphicFramePr>
          <p:nvPr>
            <p:extLst>
              <p:ext uri="{D42A27DB-BD31-4B8C-83A1-F6EECF244321}">
                <p14:modId xmlns:p14="http://schemas.microsoft.com/office/powerpoint/2010/main" val="4184384295"/>
              </p:ext>
            </p:extLst>
          </p:nvPr>
        </p:nvGraphicFramePr>
        <p:xfrm>
          <a:off x="2971801" y="3033741"/>
          <a:ext cx="6019800" cy="2766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304800" y="3657600"/>
            <a:ext cx="3112740" cy="400110"/>
          </a:xfrm>
          <a:prstGeom prst="rect">
            <a:avLst/>
          </a:prstGeom>
          <a:solidFill>
            <a:srgbClr val="FFC000"/>
          </a:solidFill>
        </p:spPr>
        <p:txBody>
          <a:bodyPr wrap="square">
            <a:spAutoFit/>
          </a:bodyPr>
          <a:lstStyle/>
          <a:p>
            <a:pPr algn="ctr"/>
            <a:r>
              <a:rPr lang="en-US" sz="2000" b="1" i="1" dirty="0" smtClean="0">
                <a:solidFill>
                  <a:schemeClr val="accent5">
                    <a:lumMod val="75000"/>
                  </a:schemeClr>
                </a:solidFill>
              </a:rPr>
              <a:t>Protocols for Teaming</a:t>
            </a:r>
            <a:endParaRPr lang="en-US" sz="2000" b="1" i="1" dirty="0">
              <a:solidFill>
                <a:schemeClr val="accent5">
                  <a:lumMod val="75000"/>
                </a:schemeClr>
              </a:solidFill>
            </a:endParaRPr>
          </a:p>
        </p:txBody>
      </p:sp>
      <p:pic>
        <p:nvPicPr>
          <p:cNvPr id="1026" name="Picture 2" descr="C:\Users\kmainze1\AppData\Local\Microsoft\Windows\Temporary Internet Files\Content.IE5\V3OP79DV\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3033742"/>
            <a:ext cx="1117584" cy="16478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81931" y="6324600"/>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3603699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Building High Performance Learning Teams</a:t>
              </a:r>
              <a:endParaRPr lang="en-US" sz="1600" b="1" dirty="0">
                <a:solidFill>
                  <a:schemeClr val="tx1"/>
                </a:solidFill>
              </a:endParaRPr>
            </a:p>
          </p:txBody>
        </p:sp>
        <p:grpSp>
          <p:nvGrpSpPr>
            <p:cNvPr id="8" name="Group 7"/>
            <p:cNvGrpSpPr/>
            <p:nvPr/>
          </p:nvGrpSpPr>
          <p:grpSpPr>
            <a:xfrm>
              <a:off x="674706" y="206475"/>
              <a:ext cx="7773933" cy="915401"/>
              <a:chOff x="674706" y="206475"/>
              <a:chExt cx="7773933"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grpSp>
        <p:nvGrpSpPr>
          <p:cNvPr id="3" name="Group 2"/>
          <p:cNvGrpSpPr/>
          <p:nvPr/>
        </p:nvGrpSpPr>
        <p:grpSpPr>
          <a:xfrm>
            <a:off x="2436842" y="1915385"/>
            <a:ext cx="3697902" cy="3869900"/>
            <a:chOff x="2600697" y="1640011"/>
            <a:chExt cx="4272154" cy="4552823"/>
          </a:xfrm>
        </p:grpSpPr>
        <p:sp>
          <p:nvSpPr>
            <p:cNvPr id="4" name="Hexagon 3"/>
            <p:cNvSpPr/>
            <p:nvPr/>
          </p:nvSpPr>
          <p:spPr>
            <a:xfrm>
              <a:off x="2600697" y="2415866"/>
              <a:ext cx="1676400" cy="1490968"/>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endParaRPr>
            </a:p>
          </p:txBody>
        </p:sp>
        <p:sp>
          <p:nvSpPr>
            <p:cNvPr id="5" name="Hexagon 4"/>
            <p:cNvSpPr/>
            <p:nvPr/>
          </p:nvSpPr>
          <p:spPr>
            <a:xfrm>
              <a:off x="3900001" y="3153352"/>
              <a:ext cx="1676400" cy="1524000"/>
            </a:xfrm>
            <a:prstGeom prst="hexagon">
              <a:avLst/>
            </a:prstGeom>
            <a:solidFill>
              <a:srgbClr val="FFFFC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p:txBody>
        </p:sp>
        <p:sp>
          <p:nvSpPr>
            <p:cNvPr id="6" name="Hexagon 5"/>
            <p:cNvSpPr/>
            <p:nvPr/>
          </p:nvSpPr>
          <p:spPr>
            <a:xfrm>
              <a:off x="2600697" y="3906834"/>
              <a:ext cx="1676400" cy="1524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endParaRPr>
            </a:p>
          </p:txBody>
        </p:sp>
        <p:sp>
          <p:nvSpPr>
            <p:cNvPr id="7" name="Hexagon 6"/>
            <p:cNvSpPr/>
            <p:nvPr/>
          </p:nvSpPr>
          <p:spPr>
            <a:xfrm>
              <a:off x="3900001" y="1640011"/>
              <a:ext cx="1676400" cy="1524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endParaRPr>
            </a:p>
          </p:txBody>
        </p:sp>
        <p:sp>
          <p:nvSpPr>
            <p:cNvPr id="9" name="Hexagon 8"/>
            <p:cNvSpPr/>
            <p:nvPr/>
          </p:nvSpPr>
          <p:spPr>
            <a:xfrm>
              <a:off x="5196451" y="2415866"/>
              <a:ext cx="1676400" cy="1524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endParaRPr>
            </a:p>
          </p:txBody>
        </p:sp>
        <p:sp>
          <p:nvSpPr>
            <p:cNvPr id="12" name="Hexagon 11"/>
            <p:cNvSpPr/>
            <p:nvPr/>
          </p:nvSpPr>
          <p:spPr>
            <a:xfrm>
              <a:off x="5172700" y="3939866"/>
              <a:ext cx="1676400" cy="1524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smtClean="0">
                <a:solidFill>
                  <a:schemeClr val="tx1"/>
                </a:solidFill>
              </a:endParaRPr>
            </a:p>
          </p:txBody>
        </p:sp>
        <p:sp>
          <p:nvSpPr>
            <p:cNvPr id="25" name="Hexagon 24"/>
            <p:cNvSpPr/>
            <p:nvPr/>
          </p:nvSpPr>
          <p:spPr>
            <a:xfrm>
              <a:off x="3900001" y="4668834"/>
              <a:ext cx="1676400" cy="1524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endParaRPr>
            </a:p>
          </p:txBody>
        </p:sp>
      </p:grpSp>
      <p:pic>
        <p:nvPicPr>
          <p:cNvPr id="2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936966" y="277063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442377" y="297501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096410" y="3245076"/>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321344" y="3913027"/>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501140" y="4230797"/>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908172" y="4011335"/>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066282" y="451897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845753" y="4595259"/>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340751" y="4622256"/>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379641" y="5055328"/>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6248">
            <a:off x="3882235" y="5073348"/>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118871" y="3945510"/>
            <a:ext cx="429328" cy="3303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382720" y="421541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634889" y="4037990"/>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976051" y="454565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216096" y="270472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693965" y="2640383"/>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235246" y="3180738"/>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765090" y="3094811"/>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317907" y="2026670"/>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838821" y="2026670"/>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894281" y="2500454"/>
            <a:ext cx="456729" cy="41959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409927" y="2500451"/>
            <a:ext cx="456729" cy="4195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00581" y="3642130"/>
            <a:ext cx="1082662" cy="400110"/>
          </a:xfrm>
          <a:prstGeom prst="rect">
            <a:avLst/>
          </a:prstGeom>
          <a:solidFill>
            <a:srgbClr val="FFFFCC"/>
          </a:solidFill>
        </p:spPr>
        <p:txBody>
          <a:bodyPr wrap="square" rtlCol="0">
            <a:spAutoFit/>
          </a:bodyPr>
          <a:lstStyle/>
          <a:p>
            <a:r>
              <a:rPr lang="en-US" sz="2000" b="1" dirty="0" smtClean="0">
                <a:solidFill>
                  <a:srgbClr val="C00000"/>
                </a:solidFill>
              </a:rPr>
              <a:t>UNITED</a:t>
            </a:r>
            <a:endParaRPr lang="en-US" sz="2000" b="1" dirty="0">
              <a:solidFill>
                <a:srgbClr val="C00000"/>
              </a:solidFill>
            </a:endParaRPr>
          </a:p>
        </p:txBody>
      </p:sp>
      <p:pic>
        <p:nvPicPr>
          <p:cNvPr id="6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312689" y="2683119"/>
            <a:ext cx="456729" cy="41959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820031" y="6350167"/>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2035445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 y="-15766"/>
            <a:ext cx="9144000" cy="6858000"/>
          </a:xfrm>
          <a:prstGeom prst="rect">
            <a:avLst/>
          </a:prstGeom>
          <a:solidFill>
            <a:srgbClr val="FFFFCC"/>
          </a:solidFill>
        </p:spPr>
      </p:pic>
      <p:sp>
        <p:nvSpPr>
          <p:cNvPr id="4" name="Title 1"/>
          <p:cNvSpPr txBox="1">
            <a:spLocks/>
          </p:cNvSpPr>
          <p:nvPr/>
        </p:nvSpPr>
        <p:spPr>
          <a:xfrm>
            <a:off x="2514600" y="1983827"/>
            <a:ext cx="6629400" cy="1016785"/>
          </a:xfrm>
          <a:prstGeom prst="rect">
            <a:avLst/>
          </a:prstGeom>
          <a:solidFill>
            <a:srgbClr val="FFC000"/>
          </a:solidFill>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r>
              <a:rPr lang="en-US" sz="2800" b="1" dirty="0" smtClean="0">
                <a:solidFill>
                  <a:schemeClr val="tx1"/>
                </a:solidFill>
                <a:cs typeface="Times New Roman"/>
              </a:rPr>
              <a:t>Learning  Together GUIDE:</a:t>
            </a:r>
          </a:p>
          <a:p>
            <a:pPr algn="ctr"/>
            <a:r>
              <a:rPr lang="en-US" sz="2000" b="1" dirty="0" smtClean="0">
                <a:solidFill>
                  <a:srgbClr val="C00000"/>
                </a:solidFill>
                <a:cs typeface="Times New Roman"/>
              </a:rPr>
              <a:t>UNITED PROTOCOL </a:t>
            </a:r>
          </a:p>
        </p:txBody>
      </p:sp>
      <p:sp>
        <p:nvSpPr>
          <p:cNvPr id="3" name="TextBox 2"/>
          <p:cNvSpPr txBox="1"/>
          <p:nvPr/>
        </p:nvSpPr>
        <p:spPr>
          <a:xfrm>
            <a:off x="432117" y="5560874"/>
            <a:ext cx="2362200" cy="1754326"/>
          </a:xfrm>
          <a:prstGeom prst="rect">
            <a:avLst/>
          </a:prstGeom>
          <a:noFill/>
          <a:ln cmpd="sng">
            <a:noFill/>
          </a:ln>
        </p:spPr>
        <p:txBody>
          <a:bodyPr wrap="square" rtlCol="0">
            <a:spAutoFit/>
          </a:bodyPr>
          <a:lstStyle/>
          <a:p>
            <a:r>
              <a:rPr lang="en-US" b="1" dirty="0" smtClean="0">
                <a:solidFill>
                  <a:srgbClr val="000099"/>
                </a:solidFill>
              </a:rPr>
              <a:t>Name:</a:t>
            </a:r>
          </a:p>
          <a:p>
            <a:endParaRPr lang="en-US" b="1" dirty="0" smtClean="0">
              <a:solidFill>
                <a:srgbClr val="000099"/>
              </a:solidFill>
            </a:endParaRPr>
          </a:p>
          <a:p>
            <a:r>
              <a:rPr lang="en-US" b="1" dirty="0" smtClean="0">
                <a:solidFill>
                  <a:srgbClr val="000099"/>
                </a:solidFill>
              </a:rPr>
              <a:t>Date:</a:t>
            </a: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6" name="TextBox 5"/>
          <p:cNvSpPr txBox="1"/>
          <p:nvPr/>
        </p:nvSpPr>
        <p:spPr>
          <a:xfrm>
            <a:off x="-4972" y="2913993"/>
            <a:ext cx="9160937" cy="461665"/>
          </a:xfrm>
          <a:prstGeom prst="rect">
            <a:avLst/>
          </a:prstGeom>
          <a:solidFill>
            <a:schemeClr val="accent1">
              <a:lumMod val="75000"/>
            </a:schemeClr>
          </a:solidFill>
        </p:spPr>
        <p:txBody>
          <a:bodyPr wrap="square" rtlCol="0">
            <a:spAutoFit/>
          </a:bodyPr>
          <a:lstStyle/>
          <a:p>
            <a:pPr lvl="0" algn="ctr"/>
            <a:r>
              <a:rPr lang="en-US" sz="1200" b="1" dirty="0" smtClean="0">
                <a:solidFill>
                  <a:schemeClr val="bg1"/>
                </a:solidFill>
              </a:rPr>
              <a:t>Challenge Question:</a:t>
            </a:r>
          </a:p>
          <a:p>
            <a:pPr lvl="0" algn="ctr"/>
            <a:r>
              <a:rPr lang="en-US" sz="1200" b="1" i="1" dirty="0">
                <a:solidFill>
                  <a:schemeClr val="bg1"/>
                </a:solidFill>
              </a:rPr>
              <a:t> In what ways does strategic teambuilding prepare students for becoming “expert learners?”</a:t>
            </a:r>
          </a:p>
        </p:txBody>
      </p:sp>
      <p:sp>
        <p:nvSpPr>
          <p:cNvPr id="10" name="TextBox 9"/>
          <p:cNvSpPr txBox="1"/>
          <p:nvPr/>
        </p:nvSpPr>
        <p:spPr>
          <a:xfrm>
            <a:off x="5001348" y="5547360"/>
            <a:ext cx="2895600" cy="1200329"/>
          </a:xfrm>
          <a:prstGeom prst="rect">
            <a:avLst/>
          </a:prstGeom>
          <a:noFill/>
          <a:ln cmpd="sng">
            <a:noFill/>
          </a:ln>
        </p:spPr>
        <p:txBody>
          <a:bodyPr wrap="square" rtlCol="0">
            <a:spAutoFit/>
          </a:bodyPr>
          <a:lstStyle/>
          <a:p>
            <a:r>
              <a:rPr lang="en-US" b="1" dirty="0" smtClean="0">
                <a:solidFill>
                  <a:srgbClr val="000099"/>
                </a:solidFill>
              </a:rPr>
              <a:t>HP Learning Team</a:t>
            </a:r>
            <a:r>
              <a:rPr lang="en-US" b="1" dirty="0">
                <a:solidFill>
                  <a:srgbClr val="000099"/>
                </a:solidFill>
              </a:rPr>
              <a:t> </a:t>
            </a:r>
            <a:r>
              <a:rPr lang="en-US" b="1" dirty="0" smtClean="0">
                <a:solidFill>
                  <a:srgbClr val="000099"/>
                </a:solidFill>
              </a:rPr>
              <a:t>Members:</a:t>
            </a:r>
          </a:p>
          <a:p>
            <a:endParaRPr lang="en-US" b="1" dirty="0" smtClean="0"/>
          </a:p>
          <a:p>
            <a:r>
              <a:rPr lang="en-US" b="1" dirty="0" smtClean="0">
                <a:solidFill>
                  <a:srgbClr val="000099"/>
                </a:solidFill>
              </a:rPr>
              <a:t>Subject:</a:t>
            </a:r>
          </a:p>
          <a:p>
            <a:endParaRPr lang="en-US" b="1" dirty="0">
              <a:solidFill>
                <a:schemeClr val="tx2"/>
              </a:solidFill>
            </a:endParaRPr>
          </a:p>
        </p:txBody>
      </p:sp>
      <p:sp>
        <p:nvSpPr>
          <p:cNvPr id="11" name="Rectangle 10"/>
          <p:cNvSpPr/>
          <p:nvPr/>
        </p:nvSpPr>
        <p:spPr>
          <a:xfrm>
            <a:off x="11824" y="6380202"/>
            <a:ext cx="5791200" cy="553998"/>
          </a:xfrm>
          <a:prstGeom prst="rect">
            <a:avLst/>
          </a:prstGeom>
          <a:no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8" name="TextBox 7"/>
          <p:cNvSpPr txBox="1"/>
          <p:nvPr/>
        </p:nvSpPr>
        <p:spPr>
          <a:xfrm>
            <a:off x="2026919" y="3393520"/>
            <a:ext cx="4937761" cy="2431435"/>
          </a:xfrm>
          <a:prstGeom prst="rect">
            <a:avLst/>
          </a:prstGeom>
          <a:noFill/>
        </p:spPr>
        <p:txBody>
          <a:bodyPr wrap="square" rtlCol="0">
            <a:spAutoFit/>
          </a:bodyPr>
          <a:lstStyle/>
          <a:p>
            <a:pPr algn="ctr"/>
            <a:r>
              <a:rPr lang="en-US" sz="2000" b="1" dirty="0" smtClean="0">
                <a:solidFill>
                  <a:srgbClr val="C00000"/>
                </a:solidFill>
                <a:latin typeface="+mj-lt"/>
                <a:cs typeface="Times New Roman"/>
              </a:rPr>
              <a:t>GENERAL PROCEDURES</a:t>
            </a:r>
            <a:endParaRPr lang="en-US" sz="1600" b="1" dirty="0" smtClean="0">
              <a:solidFill>
                <a:srgbClr val="C00000"/>
              </a:solidFill>
              <a:latin typeface="+mj-lt"/>
              <a:cs typeface="Times New Roman"/>
            </a:endParaRP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Goal </a:t>
            </a:r>
            <a:r>
              <a:rPr lang="en-US" sz="1600" b="1" dirty="0" smtClean="0">
                <a:latin typeface="+mj-lt"/>
                <a:cs typeface="Times New Roman"/>
              </a:rPr>
              <a:t>and </a:t>
            </a:r>
            <a:r>
              <a:rPr lang="en-US" sz="1600" b="1" i="1" dirty="0" smtClean="0">
                <a:latin typeface="+mj-lt"/>
                <a:cs typeface="Times New Roman"/>
              </a:rPr>
              <a:t>Challenge Question</a:t>
            </a:r>
            <a:r>
              <a:rPr lang="en-US" sz="1600" b="1" dirty="0" smtClean="0">
                <a:latin typeface="+mj-lt"/>
                <a:cs typeface="Times New Roman"/>
              </a:rPr>
              <a:t>. </a:t>
            </a: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Task(s)</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Review contents of </a:t>
            </a:r>
            <a:r>
              <a:rPr lang="en-US" sz="1600" b="1" i="1" dirty="0">
                <a:latin typeface="+mj-lt"/>
                <a:cs typeface="Times New Roman"/>
              </a:rPr>
              <a:t>L</a:t>
            </a:r>
            <a:r>
              <a:rPr lang="en-US" sz="1600" b="1" i="1" dirty="0" smtClean="0">
                <a:latin typeface="+mj-lt"/>
                <a:cs typeface="Times New Roman"/>
              </a:rPr>
              <a:t>earning Together Guide</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Follow specific directions.</a:t>
            </a:r>
          </a:p>
          <a:p>
            <a:pPr marL="285750" indent="-285750">
              <a:buFont typeface="Arial" panose="020B0604020202020204" pitchFamily="34" charset="0"/>
              <a:buChar char="•"/>
            </a:pPr>
            <a:r>
              <a:rPr lang="en-US" sz="1600" b="1" dirty="0" smtClean="0">
                <a:latin typeface="+mj-lt"/>
                <a:cs typeface="Times New Roman"/>
              </a:rPr>
              <a:t>Execute roles and tasks.</a:t>
            </a:r>
          </a:p>
          <a:p>
            <a:pPr marL="285750" indent="-285750">
              <a:buFont typeface="Arial" panose="020B0604020202020204" pitchFamily="34" charset="0"/>
              <a:buChar char="•"/>
            </a:pPr>
            <a:r>
              <a:rPr lang="en-US" sz="1600" b="1" dirty="0"/>
              <a:t>Collaborate </a:t>
            </a:r>
            <a:r>
              <a:rPr lang="en-US" sz="1600" b="1" dirty="0" smtClean="0"/>
              <a:t>to </a:t>
            </a:r>
            <a:r>
              <a:rPr lang="en-US" sz="1600" b="1" dirty="0"/>
              <a:t>assess your t</a:t>
            </a:r>
            <a:r>
              <a:rPr lang="en-US" sz="1600" b="1" dirty="0" smtClean="0"/>
              <a:t>eam performance.  </a:t>
            </a:r>
          </a:p>
          <a:p>
            <a:pPr marL="285750" indent="-285750">
              <a:buFont typeface="Arial" panose="020B0604020202020204" pitchFamily="34" charset="0"/>
              <a:buChar char="•"/>
            </a:pPr>
            <a:r>
              <a:rPr lang="en-US" sz="1600" b="1" dirty="0" smtClean="0"/>
              <a:t>Circle the H-O-T rating in upper left corner.</a:t>
            </a:r>
            <a:endParaRPr lang="en-US" sz="1600" b="1" dirty="0"/>
          </a:p>
          <a:p>
            <a:endParaRPr lang="en-US" sz="2000" dirty="0">
              <a:latin typeface="+mj-lt"/>
              <a:cs typeface="Times New Roman"/>
            </a:endParaRPr>
          </a:p>
        </p:txBody>
      </p:sp>
      <p:sp>
        <p:nvSpPr>
          <p:cNvPr id="12" name="TextBox 11"/>
          <p:cNvSpPr txBox="1"/>
          <p:nvPr/>
        </p:nvSpPr>
        <p:spPr>
          <a:xfrm>
            <a:off x="3505200" y="6380202"/>
            <a:ext cx="1676400" cy="369332"/>
          </a:xfrm>
          <a:prstGeom prst="rect">
            <a:avLst/>
          </a:prstGeom>
          <a:noFill/>
        </p:spPr>
        <p:txBody>
          <a:bodyPr wrap="square" rtlCol="0">
            <a:spAutoFit/>
          </a:bodyPr>
          <a:lstStyle/>
          <a:p>
            <a:r>
              <a:rPr lang="en-US" b="1" dirty="0" smtClean="0">
                <a:solidFill>
                  <a:srgbClr val="C00000"/>
                </a:solidFill>
              </a:rPr>
              <a:t>TIME:  </a:t>
            </a:r>
            <a:endParaRPr lang="en-US" b="1" dirty="0">
              <a:solidFill>
                <a:srgbClr val="C00000"/>
              </a:solidFill>
            </a:endParaRPr>
          </a:p>
        </p:txBody>
      </p:sp>
      <p:sp>
        <p:nvSpPr>
          <p:cNvPr id="2" name="TextBox 1"/>
          <p:cNvSpPr txBox="1"/>
          <p:nvPr/>
        </p:nvSpPr>
        <p:spPr>
          <a:xfrm>
            <a:off x="2286000" y="243840"/>
            <a:ext cx="6853028" cy="400110"/>
          </a:xfrm>
          <a:prstGeom prst="rect">
            <a:avLst/>
          </a:prstGeom>
          <a:noFill/>
        </p:spPr>
        <p:txBody>
          <a:bodyPr wrap="square" rtlCol="0">
            <a:spAutoFit/>
          </a:bodyPr>
          <a:lstStyle/>
          <a:p>
            <a:r>
              <a:rPr lang="en-US" sz="2000" b="1" u="sng" dirty="0" smtClean="0">
                <a:solidFill>
                  <a:srgbClr val="C00000"/>
                </a:solidFill>
                <a:cs typeface="Times New Roman"/>
              </a:rPr>
              <a:t>LEARNING GOAL</a:t>
            </a:r>
            <a:r>
              <a:rPr lang="en-US" sz="2000" b="1" dirty="0" smtClean="0">
                <a:solidFill>
                  <a:srgbClr val="C00000"/>
                </a:solidFill>
                <a:cs typeface="Times New Roman"/>
              </a:rPr>
              <a:t>:  To build a High Performance Learning Team</a:t>
            </a:r>
            <a:endParaRPr lang="en-US" sz="2000" dirty="0">
              <a:solidFill>
                <a:srgbClr val="C00000"/>
              </a:solidFill>
            </a:endParaRPr>
          </a:p>
        </p:txBody>
      </p:sp>
      <p:sp>
        <p:nvSpPr>
          <p:cNvPr id="5" name="TextBox 4"/>
          <p:cNvSpPr txBox="1"/>
          <p:nvPr/>
        </p:nvSpPr>
        <p:spPr>
          <a:xfrm>
            <a:off x="88024" y="2484120"/>
            <a:ext cx="2490811" cy="461665"/>
          </a:xfrm>
          <a:prstGeom prst="rect">
            <a:avLst/>
          </a:prstGeom>
          <a:noFill/>
        </p:spPr>
        <p:txBody>
          <a:bodyPr wrap="square" rtlCol="0">
            <a:spAutoFit/>
          </a:bodyPr>
          <a:lstStyle/>
          <a:p>
            <a:r>
              <a:rPr lang="en-US" sz="2400" b="1" dirty="0" smtClean="0">
                <a:solidFill>
                  <a:srgbClr val="C00000"/>
                </a:solidFill>
              </a:rPr>
              <a:t>        H      O      T</a:t>
            </a:r>
            <a:endParaRPr lang="en-US" sz="2400" b="1" dirty="0">
              <a:solidFill>
                <a:srgbClr val="C00000"/>
              </a:solidFill>
            </a:endParaRPr>
          </a:p>
        </p:txBody>
      </p:sp>
    </p:spTree>
    <p:extLst>
      <p:ext uri="{BB962C8B-B14F-4D97-AF65-F5344CB8AC3E}">
        <p14:creationId xmlns:p14="http://schemas.microsoft.com/office/powerpoint/2010/main" val="160109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88046246"/>
              </p:ext>
            </p:extLst>
          </p:nvPr>
        </p:nvGraphicFramePr>
        <p:xfrm>
          <a:off x="825769" y="2590800"/>
          <a:ext cx="7916648" cy="3687828"/>
        </p:xfrm>
        <a:graphic>
          <a:graphicData uri="http://schemas.openxmlformats.org/drawingml/2006/table">
            <a:tbl>
              <a:tblPr firstRow="1" bandRow="1">
                <a:tableStyleId>{5C22544A-7EE6-4342-B048-85BDC9FD1C3A}</a:tableStyleId>
              </a:tblPr>
              <a:tblGrid>
                <a:gridCol w="799304"/>
                <a:gridCol w="7117344"/>
              </a:tblGrid>
              <a:tr h="357347">
                <a:tc>
                  <a:txBody>
                    <a:bodyPr/>
                    <a:lstStyle/>
                    <a:p>
                      <a:r>
                        <a:rPr lang="en-US" sz="1400" dirty="0" smtClean="0">
                          <a:solidFill>
                            <a:srgbClr val="C00000"/>
                          </a:solidFill>
                        </a:rPr>
                        <a:t>INITIALS</a:t>
                      </a:r>
                      <a:endParaRPr lang="en-US" sz="1400" dirty="0">
                        <a:solidFill>
                          <a:srgbClr val="C00000"/>
                        </a:solidFill>
                      </a:endParaRPr>
                    </a:p>
                  </a:txBody>
                  <a:tcPr>
                    <a:solidFill>
                      <a:srgbClr val="FDE869"/>
                    </a:solidFill>
                  </a:tcPr>
                </a:tc>
                <a:tc>
                  <a:txBody>
                    <a:bodyPr/>
                    <a:lstStyle/>
                    <a:p>
                      <a:pPr algn="ctr"/>
                      <a:r>
                        <a:rPr lang="en-US" sz="1600" b="1" i="0" cap="none" dirty="0" smtClean="0">
                          <a:solidFill>
                            <a:srgbClr val="C00000"/>
                          </a:solidFill>
                        </a:rPr>
                        <a:t>LEARNING TASKS</a:t>
                      </a:r>
                      <a:r>
                        <a:rPr lang="en-US" sz="1600" b="1" i="0" cap="none" baseline="0" dirty="0" smtClean="0">
                          <a:solidFill>
                            <a:srgbClr val="C00000"/>
                          </a:solidFill>
                        </a:rPr>
                        <a:t> for </a:t>
                      </a:r>
                      <a:r>
                        <a:rPr lang="en-US" sz="1600" b="1" i="0" u="sng" cap="none" baseline="0" dirty="0" smtClean="0">
                          <a:solidFill>
                            <a:srgbClr val="C00000"/>
                          </a:solidFill>
                        </a:rPr>
                        <a:t>_UNITED PROTOCOL_</a:t>
                      </a:r>
                      <a:endParaRPr lang="en-US" sz="1600" b="1" i="0" u="sng" cap="none" dirty="0" smtClean="0">
                        <a:solidFill>
                          <a:srgbClr val="C00000"/>
                        </a:solidFill>
                      </a:endParaRPr>
                    </a:p>
                  </a:txBody>
                  <a:tcPr>
                    <a:solidFill>
                      <a:srgbClr val="FFFFAB"/>
                    </a:solidFill>
                  </a:tcPr>
                </a:tc>
              </a:tr>
              <a:tr h="709453">
                <a:tc>
                  <a:txBody>
                    <a:bodyPr/>
                    <a:lstStyle/>
                    <a:p>
                      <a:endParaRPr lang="en-US" dirty="0"/>
                    </a:p>
                  </a:txBody>
                  <a:tcPr>
                    <a:solidFill>
                      <a:srgbClr val="FDE869"/>
                    </a:solidFill>
                  </a:tcPr>
                </a:tc>
                <a:tc>
                  <a:txBody>
                    <a:bodyPr/>
                    <a:lstStyle/>
                    <a:p>
                      <a:pPr marL="0" indent="0">
                        <a:buNone/>
                      </a:pPr>
                      <a:r>
                        <a:rPr lang="en-US" sz="1200" b="1" cap="none" dirty="0" smtClean="0">
                          <a:solidFill>
                            <a:srgbClr val="C00000"/>
                          </a:solidFill>
                        </a:rPr>
                        <a:t>1.   All Team Members:</a:t>
                      </a:r>
                      <a:r>
                        <a:rPr lang="en-US" sz="1200" b="1" cap="none" baseline="0" dirty="0" smtClean="0">
                          <a:solidFill>
                            <a:srgbClr val="C00000"/>
                          </a:solidFill>
                        </a:rPr>
                        <a:t>  </a:t>
                      </a:r>
                      <a:r>
                        <a:rPr lang="en-US" sz="1200" b="1" cap="none" baseline="0" dirty="0" smtClean="0">
                          <a:solidFill>
                            <a:schemeClr val="tx1"/>
                          </a:solidFill>
                        </a:rPr>
                        <a:t>Review the packet and complete tasks.  Initial when roles are fulfilled (2-6) and Learning Tasks are completed (1).</a:t>
                      </a:r>
                      <a:endParaRPr lang="en-US" sz="1200" b="1" cap="none" dirty="0" smtClean="0">
                        <a:solidFill>
                          <a:schemeClr val="tx1"/>
                        </a:solidFill>
                      </a:endParaRPr>
                    </a:p>
                  </a:txBody>
                  <a:tcPr>
                    <a:solidFill>
                      <a:srgbClr val="FFFFAB"/>
                    </a:solidFill>
                  </a:tcPr>
                </a:tc>
              </a:tr>
              <a:tr h="708471">
                <a:tc>
                  <a:txBody>
                    <a:bodyPr/>
                    <a:lstStyle/>
                    <a:p>
                      <a:endParaRPr lang="en-US" dirty="0"/>
                    </a:p>
                  </a:txBody>
                  <a:tcPr>
                    <a:solidFill>
                      <a:srgbClr val="FDE869"/>
                    </a:solidFill>
                  </a:tcPr>
                </a:tc>
                <a:tc>
                  <a:txBody>
                    <a:bodyPr/>
                    <a:lstStyle/>
                    <a:p>
                      <a:r>
                        <a:rPr lang="en-US" sz="1200" b="1" dirty="0" smtClean="0">
                          <a:solidFill>
                            <a:srgbClr val="C00000"/>
                          </a:solidFill>
                        </a:rPr>
                        <a:t>2.</a:t>
                      </a:r>
                      <a:r>
                        <a:rPr lang="en-US" sz="1200" b="1" baseline="0" dirty="0" smtClean="0">
                          <a:solidFill>
                            <a:srgbClr val="C00000"/>
                          </a:solidFill>
                        </a:rPr>
                        <a:t>   </a:t>
                      </a:r>
                      <a:r>
                        <a:rPr lang="en-US" sz="1200" b="1" dirty="0" smtClean="0">
                          <a:solidFill>
                            <a:srgbClr val="C00000"/>
                          </a:solidFill>
                        </a:rPr>
                        <a:t>Facilitator</a:t>
                      </a:r>
                    </a:p>
                    <a:p>
                      <a:pPr marL="457200" indent="0"/>
                      <a:r>
                        <a:rPr lang="en-US" sz="1200" b="1" dirty="0" smtClean="0"/>
                        <a:t>Remind teammates to initial</a:t>
                      </a:r>
                      <a:r>
                        <a:rPr lang="en-US" sz="1200" b="1" baseline="0" dirty="0" smtClean="0"/>
                        <a:t> when roles and Learning Tasks are completed.</a:t>
                      </a:r>
                    </a:p>
                    <a:p>
                      <a:pPr marL="457200" indent="0"/>
                      <a:r>
                        <a:rPr lang="en-US" sz="1200" b="1" dirty="0" smtClean="0"/>
                        <a:t>Ensure that all team members</a:t>
                      </a:r>
                      <a:r>
                        <a:rPr lang="en-US" sz="1200" b="1" baseline="0" dirty="0" smtClean="0"/>
                        <a:t> participate actively in teambuilding and team reporting activities.</a:t>
                      </a:r>
                      <a:endParaRPr lang="en-US" sz="1200" b="1" i="1" dirty="0" smtClean="0">
                        <a:solidFill>
                          <a:srgbClr val="C00000"/>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r>
                        <a:rPr lang="en-US" sz="1200" b="1" i="0" dirty="0" smtClean="0">
                          <a:solidFill>
                            <a:srgbClr val="C00000"/>
                          </a:solidFill>
                        </a:rPr>
                        <a:t>3.</a:t>
                      </a:r>
                      <a:r>
                        <a:rPr lang="en-US" sz="1200" b="1" i="0" baseline="0" dirty="0" smtClean="0">
                          <a:solidFill>
                            <a:srgbClr val="C00000"/>
                          </a:solidFill>
                        </a:rPr>
                        <a:t>  </a:t>
                      </a:r>
                      <a:r>
                        <a:rPr lang="en-US" sz="1200" b="1" i="0" dirty="0" smtClean="0">
                          <a:solidFill>
                            <a:srgbClr val="C00000"/>
                          </a:solidFill>
                        </a:rPr>
                        <a:t> Coach</a:t>
                      </a:r>
                    </a:p>
                    <a:p>
                      <a:pPr marL="457200" indent="0"/>
                      <a:r>
                        <a:rPr lang="en-US" sz="1200" b="1" i="0" dirty="0" smtClean="0">
                          <a:solidFill>
                            <a:schemeClr val="tx1"/>
                          </a:solidFill>
                        </a:rPr>
                        <a:t>Remind</a:t>
                      </a:r>
                      <a:r>
                        <a:rPr lang="en-US" sz="1200" b="1" i="0" baseline="0" dirty="0" smtClean="0">
                          <a:solidFill>
                            <a:schemeClr val="tx1"/>
                          </a:solidFill>
                        </a:rPr>
                        <a:t> team members to </a:t>
                      </a:r>
                      <a:r>
                        <a:rPr lang="en-US" sz="1200" b="1" i="0" baseline="0" dirty="0" smtClean="0">
                          <a:solidFill>
                            <a:srgbClr val="C00000"/>
                          </a:solidFill>
                        </a:rPr>
                        <a:t>Engage with Enthusiasm </a:t>
                      </a:r>
                      <a:r>
                        <a:rPr lang="en-US" sz="1200" b="1" i="0" baseline="0" dirty="0" smtClean="0">
                          <a:solidFill>
                            <a:schemeClr val="tx1"/>
                          </a:solidFill>
                        </a:rPr>
                        <a:t>and maintain the </a:t>
                      </a:r>
                      <a:r>
                        <a:rPr lang="en-US" sz="1200" b="1" i="0" baseline="0" dirty="0" smtClean="0">
                          <a:solidFill>
                            <a:srgbClr val="C00000"/>
                          </a:solidFill>
                        </a:rPr>
                        <a:t>Learning Community Standards</a:t>
                      </a:r>
                      <a:r>
                        <a:rPr lang="en-US" sz="1200" b="1" i="0" baseline="0" dirty="0" smtClean="0">
                          <a:solidFill>
                            <a:schemeClr val="tx1"/>
                          </a:solidFill>
                        </a:rPr>
                        <a:t>.</a:t>
                      </a:r>
                      <a:r>
                        <a:rPr lang="en-US" sz="1200" b="1" i="0" dirty="0" smtClean="0">
                          <a:solidFill>
                            <a:schemeClr val="tx1"/>
                          </a:solidFill>
                        </a:rPr>
                        <a:t>  </a:t>
                      </a:r>
                      <a:endParaRPr lang="en-US" sz="1200" b="1" i="0" dirty="0">
                        <a:solidFill>
                          <a:schemeClr val="tx1"/>
                        </a:solidFill>
                      </a:endParaRPr>
                    </a:p>
                  </a:txBody>
                  <a:tcPr>
                    <a:solidFill>
                      <a:srgbClr val="FFFFAB"/>
                    </a:solidFill>
                  </a:tcPr>
                </a:tc>
              </a:tr>
              <a:tr h="495615">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4.   Recorder </a:t>
                      </a:r>
                    </a:p>
                    <a:p>
                      <a:pPr marL="457200" indent="0">
                        <a:buNone/>
                      </a:pPr>
                      <a:r>
                        <a:rPr lang="en-US" sz="1200" b="1" i="0" baseline="0" dirty="0" smtClean="0">
                          <a:solidFill>
                            <a:schemeClr val="tx1"/>
                          </a:solidFill>
                        </a:rPr>
                        <a:t>Record notes and information for the team as directed.</a:t>
                      </a: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5.   Supply Manager</a:t>
                      </a:r>
                    </a:p>
                    <a:p>
                      <a:pPr marL="457200" lvl="1" indent="0">
                        <a:buFont typeface="Arial" panose="020B0604020202020204" pitchFamily="34" charset="0"/>
                        <a:buNone/>
                      </a:pPr>
                      <a:r>
                        <a:rPr lang="en-US" sz="1200" b="1" i="0" dirty="0" smtClean="0">
                          <a:solidFill>
                            <a:schemeClr val="tx1"/>
                          </a:solidFill>
                        </a:rPr>
                        <a:t>Make sure all team members</a:t>
                      </a:r>
                      <a:r>
                        <a:rPr lang="en-US" sz="1200" b="1" i="0" baseline="0" dirty="0" smtClean="0">
                          <a:solidFill>
                            <a:schemeClr val="tx1"/>
                          </a:solidFill>
                        </a:rPr>
                        <a:t> have necessary resources.</a:t>
                      </a:r>
                      <a:endParaRPr lang="en-US" sz="1200" b="1" i="0" dirty="0">
                        <a:solidFill>
                          <a:schemeClr val="tx1"/>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baseline="0" dirty="0" smtClean="0">
                          <a:solidFill>
                            <a:srgbClr val="C00000"/>
                          </a:solidFill>
                        </a:rPr>
                        <a:t>6.   Data Manager</a:t>
                      </a:r>
                      <a:r>
                        <a:rPr lang="en-US" sz="1200" b="1" dirty="0" smtClean="0">
                          <a:solidFill>
                            <a:srgbClr val="C00000"/>
                          </a:solidFill>
                        </a:rPr>
                        <a:t>                                                 </a:t>
                      </a:r>
                    </a:p>
                    <a:p>
                      <a:r>
                        <a:rPr lang="en-US" sz="1200" b="1" dirty="0" smtClean="0"/>
                        <a:t>             Remind teammates of time for activity (1 hour)</a:t>
                      </a:r>
                      <a:r>
                        <a:rPr lang="en-US" sz="1200" b="1" baseline="0" dirty="0" smtClean="0"/>
                        <a:t> and sharing information</a:t>
                      </a:r>
                      <a:r>
                        <a:rPr lang="en-US" sz="1200" b="1" dirty="0" smtClean="0"/>
                        <a:t>.</a:t>
                      </a:r>
                    </a:p>
                  </a:txBody>
                  <a:tcPr>
                    <a:solidFill>
                      <a:srgbClr val="FFFFAB"/>
                    </a:solidFill>
                  </a:tcPr>
                </a:tc>
              </a:tr>
            </a:tbl>
          </a:graphicData>
        </a:graphic>
      </p:graphicFrame>
      <p:sp>
        <p:nvSpPr>
          <p:cNvPr id="8" name="TextBox 7"/>
          <p:cNvSpPr txBox="1"/>
          <p:nvPr/>
        </p:nvSpPr>
        <p:spPr>
          <a:xfrm>
            <a:off x="2286000" y="243840"/>
            <a:ext cx="6705600" cy="400110"/>
          </a:xfrm>
          <a:prstGeom prst="rect">
            <a:avLst/>
          </a:prstGeom>
          <a:noFill/>
        </p:spPr>
        <p:txBody>
          <a:bodyPr wrap="square" rtlCol="0">
            <a:spAutoFit/>
          </a:bodyPr>
          <a:lstStyle/>
          <a:p>
            <a:r>
              <a:rPr lang="en-US" sz="2000" b="1" u="sng" dirty="0" smtClean="0">
                <a:solidFill>
                  <a:srgbClr val="C00000"/>
                </a:solidFill>
                <a:cs typeface="Times New Roman"/>
              </a:rPr>
              <a:t>LEARNING GOAL</a:t>
            </a:r>
            <a:r>
              <a:rPr lang="en-US" sz="2000" b="1" dirty="0" smtClean="0">
                <a:solidFill>
                  <a:srgbClr val="C00000"/>
                </a:solidFill>
                <a:cs typeface="Times New Roman"/>
              </a:rPr>
              <a:t>:  To build a High Performance Learning Team</a:t>
            </a:r>
            <a:endParaRPr lang="en-US" sz="2000" dirty="0">
              <a:solidFill>
                <a:srgbClr val="C00000"/>
              </a:solidFill>
            </a:endParaRPr>
          </a:p>
        </p:txBody>
      </p:sp>
    </p:spTree>
    <p:extLst>
      <p:ext uri="{BB962C8B-B14F-4D97-AF65-F5344CB8AC3E}">
        <p14:creationId xmlns:p14="http://schemas.microsoft.com/office/powerpoint/2010/main" val="3330864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1565031" y="2440265"/>
            <a:ext cx="5791200" cy="3046988"/>
          </a:xfrm>
          <a:prstGeom prst="rect">
            <a:avLst/>
          </a:prstGeom>
          <a:noFill/>
          <a:ln w="9525">
            <a:noFill/>
            <a:miter lim="800000"/>
            <a:headEnd/>
            <a:tailEnd/>
          </a:ln>
        </p:spPr>
        <p:txBody>
          <a:bodyPr wrap="square">
            <a:spAutoFit/>
          </a:bodyPr>
          <a:lstStyle/>
          <a:p>
            <a:pPr>
              <a:tabLst>
                <a:tab pos="463550" algn="l"/>
              </a:tabLst>
            </a:pPr>
            <a:r>
              <a:rPr lang="en-US" sz="3200" b="1" dirty="0" smtClean="0">
                <a:solidFill>
                  <a:srgbClr val="00206E"/>
                </a:solidFill>
                <a:latin typeface="Tw Cen MT" pitchFamily="34" charset="0"/>
              </a:rPr>
              <a:t>U</a:t>
            </a:r>
            <a:r>
              <a:rPr lang="en-US" sz="2000" dirty="0" smtClean="0">
                <a:solidFill>
                  <a:srgbClr val="00206E"/>
                </a:solidFill>
                <a:latin typeface="Tw Cen MT" pitchFamily="34" charset="0"/>
              </a:rPr>
              <a:t>:	Understand interests, talents, and commonalities.</a:t>
            </a:r>
            <a:endParaRPr lang="en-US" sz="2000" dirty="0">
              <a:solidFill>
                <a:srgbClr val="00206E"/>
              </a:solidFill>
              <a:latin typeface="Tw Cen MT" pitchFamily="34" charset="0"/>
            </a:endParaRPr>
          </a:p>
          <a:p>
            <a:pPr>
              <a:tabLst>
                <a:tab pos="463550" algn="l"/>
              </a:tabLst>
            </a:pPr>
            <a:r>
              <a:rPr lang="en-US" sz="3200" b="1" dirty="0" smtClean="0">
                <a:solidFill>
                  <a:srgbClr val="00206E"/>
                </a:solidFill>
                <a:latin typeface="Tw Cen MT" pitchFamily="34" charset="0"/>
              </a:rPr>
              <a:t>N</a:t>
            </a:r>
            <a:r>
              <a:rPr lang="en-US" sz="2000" dirty="0" smtClean="0">
                <a:solidFill>
                  <a:srgbClr val="00206E"/>
                </a:solidFill>
                <a:latin typeface="Tw Cen MT" pitchFamily="34" charset="0"/>
              </a:rPr>
              <a:t>:	Name Learning Community Standards.</a:t>
            </a:r>
            <a:endParaRPr lang="en-US" sz="2000" dirty="0">
              <a:solidFill>
                <a:srgbClr val="00206E"/>
              </a:solidFill>
              <a:latin typeface="Tw Cen MT" pitchFamily="34" charset="0"/>
            </a:endParaRPr>
          </a:p>
          <a:p>
            <a:pPr>
              <a:tabLst>
                <a:tab pos="463550" algn="l"/>
              </a:tabLst>
            </a:pPr>
            <a:r>
              <a:rPr lang="en-US" sz="3200" b="1" dirty="0" smtClean="0">
                <a:solidFill>
                  <a:srgbClr val="00206E"/>
                </a:solidFill>
                <a:latin typeface="Tw Cen MT" pitchFamily="34" charset="0"/>
              </a:rPr>
              <a:t>I</a:t>
            </a:r>
            <a:r>
              <a:rPr lang="en-US" sz="2000" dirty="0">
                <a:solidFill>
                  <a:srgbClr val="00206E"/>
                </a:solidFill>
                <a:latin typeface="Tw Cen MT" pitchFamily="34" charset="0"/>
              </a:rPr>
              <a:t>: </a:t>
            </a:r>
            <a:r>
              <a:rPr lang="en-US" sz="2000" dirty="0" smtClean="0">
                <a:solidFill>
                  <a:srgbClr val="00206E"/>
                </a:solidFill>
                <a:latin typeface="Tw Cen MT" pitchFamily="34" charset="0"/>
              </a:rPr>
              <a:t>	Identify High </a:t>
            </a:r>
            <a:r>
              <a:rPr lang="en-US" sz="2000" dirty="0">
                <a:solidFill>
                  <a:srgbClr val="00206E"/>
                </a:solidFill>
                <a:latin typeface="Tw Cen MT" pitchFamily="34" charset="0"/>
              </a:rPr>
              <a:t>P</a:t>
            </a:r>
            <a:r>
              <a:rPr lang="en-US" sz="2000" dirty="0" smtClean="0">
                <a:solidFill>
                  <a:srgbClr val="00206E"/>
                </a:solidFill>
                <a:latin typeface="Tw Cen MT" pitchFamily="34" charset="0"/>
              </a:rPr>
              <a:t>erformance </a:t>
            </a:r>
            <a:r>
              <a:rPr lang="en-US" sz="2000" dirty="0">
                <a:solidFill>
                  <a:srgbClr val="00206E"/>
                </a:solidFill>
                <a:latin typeface="Tw Cen MT" pitchFamily="34" charset="0"/>
              </a:rPr>
              <a:t>T</a:t>
            </a:r>
            <a:r>
              <a:rPr lang="en-US" sz="2000" dirty="0" smtClean="0">
                <a:solidFill>
                  <a:srgbClr val="00206E"/>
                </a:solidFill>
                <a:latin typeface="Tw Cen MT" pitchFamily="34" charset="0"/>
              </a:rPr>
              <a:t>eaming </a:t>
            </a:r>
            <a:r>
              <a:rPr lang="en-US" sz="2000" dirty="0">
                <a:solidFill>
                  <a:srgbClr val="00206E"/>
                </a:solidFill>
                <a:latin typeface="Tw Cen MT" pitchFamily="34" charset="0"/>
              </a:rPr>
              <a:t>P</a:t>
            </a:r>
            <a:r>
              <a:rPr lang="en-US" sz="2000" dirty="0" smtClean="0">
                <a:solidFill>
                  <a:srgbClr val="00206E"/>
                </a:solidFill>
                <a:latin typeface="Tw Cen MT" pitchFamily="34" charset="0"/>
              </a:rPr>
              <a:t>rinciples.</a:t>
            </a:r>
            <a:endParaRPr lang="en-US" sz="2000" dirty="0">
              <a:solidFill>
                <a:srgbClr val="00206E"/>
              </a:solidFill>
              <a:latin typeface="Tw Cen MT" pitchFamily="34" charset="0"/>
            </a:endParaRPr>
          </a:p>
          <a:p>
            <a:pPr>
              <a:tabLst>
                <a:tab pos="463550" algn="l"/>
              </a:tabLst>
            </a:pPr>
            <a:r>
              <a:rPr lang="en-US" sz="3200" b="1" dirty="0">
                <a:solidFill>
                  <a:srgbClr val="00206E"/>
                </a:solidFill>
                <a:latin typeface="Tw Cen MT" pitchFamily="34" charset="0"/>
              </a:rPr>
              <a:t>T</a:t>
            </a:r>
            <a:r>
              <a:rPr lang="en-US" sz="2000" dirty="0">
                <a:solidFill>
                  <a:srgbClr val="00206E"/>
                </a:solidFill>
                <a:latin typeface="Tw Cen MT" pitchFamily="34" charset="0"/>
              </a:rPr>
              <a:t>: </a:t>
            </a:r>
            <a:r>
              <a:rPr lang="en-US" sz="2000" dirty="0" smtClean="0">
                <a:solidFill>
                  <a:srgbClr val="00206E"/>
                </a:solidFill>
                <a:latin typeface="Tw Cen MT" pitchFamily="34" charset="0"/>
              </a:rPr>
              <a:t>	Target </a:t>
            </a:r>
            <a:r>
              <a:rPr lang="en-US" sz="2000" dirty="0">
                <a:solidFill>
                  <a:srgbClr val="00206E"/>
                </a:solidFill>
                <a:latin typeface="Tw Cen MT" pitchFamily="34" charset="0"/>
              </a:rPr>
              <a:t>goals and </a:t>
            </a:r>
            <a:r>
              <a:rPr lang="en-US" sz="2000" dirty="0" smtClean="0">
                <a:solidFill>
                  <a:srgbClr val="00206E"/>
                </a:solidFill>
                <a:latin typeface="Tw Cen MT" pitchFamily="34" charset="0"/>
              </a:rPr>
              <a:t>roles.</a:t>
            </a:r>
            <a:endParaRPr lang="en-US" sz="2000" dirty="0">
              <a:solidFill>
                <a:srgbClr val="00206E"/>
              </a:solidFill>
              <a:latin typeface="Tw Cen MT" pitchFamily="34" charset="0"/>
            </a:endParaRPr>
          </a:p>
          <a:p>
            <a:pPr>
              <a:tabLst>
                <a:tab pos="463550" algn="l"/>
              </a:tabLst>
            </a:pPr>
            <a:r>
              <a:rPr lang="en-US" sz="3200" b="1" dirty="0">
                <a:solidFill>
                  <a:srgbClr val="00206E"/>
                </a:solidFill>
                <a:latin typeface="Tw Cen MT" pitchFamily="34" charset="0"/>
              </a:rPr>
              <a:t>E</a:t>
            </a:r>
            <a:r>
              <a:rPr lang="en-US" sz="2000" dirty="0">
                <a:solidFill>
                  <a:srgbClr val="00206E"/>
                </a:solidFill>
                <a:latin typeface="Tw Cen MT" pitchFamily="34" charset="0"/>
              </a:rPr>
              <a:t>: </a:t>
            </a:r>
            <a:r>
              <a:rPr lang="en-US" sz="2000" dirty="0" smtClean="0">
                <a:solidFill>
                  <a:srgbClr val="00206E"/>
                </a:solidFill>
                <a:latin typeface="Tw Cen MT" pitchFamily="34" charset="0"/>
              </a:rPr>
              <a:t>	Establish </a:t>
            </a:r>
            <a:r>
              <a:rPr lang="en-US" sz="2000" dirty="0">
                <a:solidFill>
                  <a:srgbClr val="00206E"/>
                </a:solidFill>
                <a:latin typeface="Tw Cen MT" pitchFamily="34" charset="0"/>
              </a:rPr>
              <a:t>team </a:t>
            </a:r>
            <a:r>
              <a:rPr lang="en-US" sz="2000" dirty="0" smtClean="0">
                <a:solidFill>
                  <a:srgbClr val="00206E"/>
                </a:solidFill>
                <a:latin typeface="Tw Cen MT" pitchFamily="34" charset="0"/>
              </a:rPr>
              <a:t>identity.</a:t>
            </a:r>
            <a:endParaRPr lang="en-US" sz="2000" dirty="0">
              <a:solidFill>
                <a:srgbClr val="00206E"/>
              </a:solidFill>
              <a:latin typeface="Tw Cen MT" pitchFamily="34" charset="0"/>
            </a:endParaRPr>
          </a:p>
          <a:p>
            <a:pPr>
              <a:tabLst>
                <a:tab pos="463550" algn="l"/>
              </a:tabLst>
            </a:pPr>
            <a:r>
              <a:rPr lang="en-US" sz="3200" b="1" dirty="0">
                <a:solidFill>
                  <a:srgbClr val="00206E"/>
                </a:solidFill>
                <a:latin typeface="Tw Cen MT" pitchFamily="34" charset="0"/>
              </a:rPr>
              <a:t>D</a:t>
            </a:r>
            <a:r>
              <a:rPr lang="en-US" sz="2000" dirty="0">
                <a:solidFill>
                  <a:srgbClr val="00206E"/>
                </a:solidFill>
                <a:latin typeface="Tw Cen MT" pitchFamily="34" charset="0"/>
              </a:rPr>
              <a:t>: 	</a:t>
            </a:r>
            <a:r>
              <a:rPr lang="en-US" sz="2000" dirty="0" smtClean="0">
                <a:solidFill>
                  <a:srgbClr val="00206E"/>
                </a:solidFill>
                <a:latin typeface="Tw Cen MT" pitchFamily="34" charset="0"/>
              </a:rPr>
              <a:t>Determine logistics and tools for working together.</a:t>
            </a:r>
            <a:endParaRPr lang="en-US" sz="2000" dirty="0">
              <a:solidFill>
                <a:srgbClr val="00206E"/>
              </a:solidFill>
              <a:latin typeface="Tw Cen MT" pitchFamily="34" charset="0"/>
            </a:endParaRPr>
          </a:p>
        </p:txBody>
      </p:sp>
      <p:sp>
        <p:nvSpPr>
          <p:cNvPr id="13318" name="Title 1"/>
          <p:cNvSpPr>
            <a:spLocks noGrp="1"/>
          </p:cNvSpPr>
          <p:nvPr>
            <p:ph type="title"/>
          </p:nvPr>
        </p:nvSpPr>
        <p:spPr>
          <a:xfrm>
            <a:off x="0" y="0"/>
            <a:ext cx="9163041" cy="609600"/>
          </a:xfrm>
          <a:solidFill>
            <a:schemeClr val="tx1"/>
          </a:solidFill>
        </p:spPr>
        <p:txBody>
          <a:bodyPr>
            <a:normAutofit fontScale="90000"/>
          </a:bodyPr>
          <a:lstStyle/>
          <a:p>
            <a:pPr algn="ctr" eaLnBrk="1" hangingPunct="1"/>
            <a:r>
              <a:rPr lang="en-US" sz="4000" b="1" dirty="0" smtClean="0">
                <a:solidFill>
                  <a:schemeClr val="bg1"/>
                </a:solidFill>
              </a:rPr>
              <a:t>Teambuilding Protocol:  </a:t>
            </a:r>
            <a:r>
              <a:rPr lang="en-US" sz="4000" b="1" i="1" dirty="0" smtClean="0">
                <a:solidFill>
                  <a:schemeClr val="bg1"/>
                </a:solidFill>
              </a:rPr>
              <a:t>UNITED</a:t>
            </a:r>
          </a:p>
        </p:txBody>
      </p:sp>
      <p:pic>
        <p:nvPicPr>
          <p:cNvPr id="8" name="Picture 2" descr="C:\Users\kmainze1\AppData\Local\Microsoft\Windows\Temporary Internet Files\Content.IE5\V3OP79DV\MM910001094[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680" y="838200"/>
            <a:ext cx="118864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mainze1\AppData\Local\Microsoft\Windows\Temporary Internet Files\Content.IE5\V3OP79DV\MM910001094[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759655"/>
            <a:ext cx="1143000" cy="16852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20031" y="6350167"/>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19691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3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914400"/>
            <a:ext cx="8458200" cy="762000"/>
          </a:xfrm>
          <a:prstGeom prst="rect">
            <a:avLst/>
          </a:prstGeom>
        </p:spPr>
        <p:txBody>
          <a:bodyPr anchor="ctr">
            <a:noAutofit/>
          </a:bodyPr>
          <a:lstStyle/>
          <a:p>
            <a:pPr fontAlgn="auto">
              <a:spcAft>
                <a:spcPts val="0"/>
              </a:spcAft>
              <a:defRPr/>
            </a:pPr>
            <a:r>
              <a:rPr lang="en-US" sz="4400" b="1" dirty="0" smtClean="0">
                <a:solidFill>
                  <a:srgbClr val="C00000"/>
                </a:solidFill>
                <a:latin typeface="+mj-lt"/>
                <a:ea typeface="+mj-ea"/>
                <a:cs typeface="+mj-cs"/>
              </a:rPr>
              <a:t>U</a:t>
            </a:r>
            <a:r>
              <a:rPr lang="en-US" sz="2600" dirty="0" smtClean="0">
                <a:solidFill>
                  <a:srgbClr val="00206E"/>
                </a:solidFill>
                <a:latin typeface="+mj-lt"/>
                <a:ea typeface="+mj-ea"/>
                <a:cs typeface="+mj-cs"/>
              </a:rPr>
              <a:t>nderstand </a:t>
            </a:r>
            <a:r>
              <a:rPr lang="en-US" sz="2600" b="1" dirty="0" smtClean="0">
                <a:solidFill>
                  <a:srgbClr val="00206E"/>
                </a:solidFill>
                <a:latin typeface="+mj-lt"/>
                <a:ea typeface="+mj-ea"/>
                <a:cs typeface="+mj-cs"/>
              </a:rPr>
              <a:t>interests, talents, differences, commonalities</a:t>
            </a:r>
            <a:r>
              <a:rPr lang="en-US" sz="2600" dirty="0" smtClean="0">
                <a:solidFill>
                  <a:srgbClr val="00206E"/>
                </a:solidFill>
                <a:latin typeface="+mj-lt"/>
                <a:ea typeface="+mj-ea"/>
                <a:cs typeface="+mj-cs"/>
              </a:rPr>
              <a:t>, and learner characteristics.  </a:t>
            </a:r>
            <a:endParaRPr lang="en-US" sz="2600" b="1" dirty="0">
              <a:solidFill>
                <a:srgbClr val="00206E"/>
              </a:solidFill>
              <a:latin typeface="+mj-lt"/>
              <a:ea typeface="+mj-ea"/>
              <a:cs typeface="+mj-cs"/>
            </a:endParaRPr>
          </a:p>
        </p:txBody>
      </p:sp>
      <p:cxnSp>
        <p:nvCxnSpPr>
          <p:cNvPr id="9" name="Straight Connector 8"/>
          <p:cNvCxnSpPr/>
          <p:nvPr/>
        </p:nvCxnSpPr>
        <p:spPr>
          <a:xfrm>
            <a:off x="304800" y="6101687"/>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55700" y="1906032"/>
            <a:ext cx="7315200" cy="41148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600" y="2096532"/>
            <a:ext cx="4572000" cy="3733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866900"/>
            <a:ext cx="1371600" cy="369332"/>
          </a:xfrm>
          <a:prstGeom prst="rect">
            <a:avLst/>
          </a:prstGeom>
          <a:noFill/>
        </p:spPr>
        <p:txBody>
          <a:bodyPr wrap="square" rtlCol="0">
            <a:spAutoFit/>
          </a:bodyPr>
          <a:lstStyle/>
          <a:p>
            <a:endParaRPr lang="en-US" dirty="0"/>
          </a:p>
        </p:txBody>
      </p:sp>
      <p:sp>
        <p:nvSpPr>
          <p:cNvPr id="12" name="Title 1"/>
          <p:cNvSpPr>
            <a:spLocks noGrp="1"/>
          </p:cNvSpPr>
          <p:nvPr>
            <p:ph type="title"/>
          </p:nvPr>
        </p:nvSpPr>
        <p:spPr>
          <a:xfrm>
            <a:off x="0" y="0"/>
            <a:ext cx="9144000" cy="6477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
        <p:nvSpPr>
          <p:cNvPr id="13" name="TextBox 12"/>
          <p:cNvSpPr txBox="1"/>
          <p:nvPr/>
        </p:nvSpPr>
        <p:spPr>
          <a:xfrm>
            <a:off x="5820031" y="6350167"/>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260217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9041" y="-165625"/>
            <a:ext cx="9163041" cy="646331"/>
          </a:xfrm>
          <a:solidFill>
            <a:srgbClr val="FFC000"/>
          </a:solidFill>
          <a:ln>
            <a:solidFill>
              <a:srgbClr val="FFFF00"/>
            </a:solidFill>
          </a:ln>
        </p:spPr>
        <p:txBody>
          <a:bodyPr wrap="square">
            <a:spAutoFit/>
          </a:bodyPr>
          <a:lstStyle/>
          <a:p>
            <a:r>
              <a:rPr lang="en-US" sz="3600" b="1" dirty="0" err="1" smtClean="0"/>
              <a:t>SET-Up</a:t>
            </a:r>
            <a:endParaRPr lang="en-US" sz="3600" b="1" dirty="0"/>
          </a:p>
        </p:txBody>
      </p:sp>
      <p:sp>
        <p:nvSpPr>
          <p:cNvPr id="72706" name="Rectangle 3"/>
          <p:cNvSpPr>
            <a:spLocks noGrp="1" noChangeArrowheads="1"/>
          </p:cNvSpPr>
          <p:nvPr>
            <p:ph idx="1"/>
          </p:nvPr>
        </p:nvSpPr>
        <p:spPr>
          <a:xfrm>
            <a:off x="228600" y="1684337"/>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35" name="Content Placeholder 3"/>
          <p:cNvGraphicFramePr>
            <a:graphicFrameLocks/>
          </p:cNvGraphicFramePr>
          <p:nvPr>
            <p:extLst>
              <p:ext uri="{D42A27DB-BD31-4B8C-83A1-F6EECF244321}">
                <p14:modId xmlns:p14="http://schemas.microsoft.com/office/powerpoint/2010/main" val="2512743566"/>
              </p:ext>
            </p:extLst>
          </p:nvPr>
        </p:nvGraphicFramePr>
        <p:xfrm>
          <a:off x="685800" y="823667"/>
          <a:ext cx="7870203" cy="468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Up Ribbon 35"/>
          <p:cNvSpPr/>
          <p:nvPr/>
        </p:nvSpPr>
        <p:spPr>
          <a:xfrm>
            <a:off x="2133600" y="5334000"/>
            <a:ext cx="5181600" cy="6858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CC"/>
                </a:solidFill>
              </a:rPr>
              <a:t>   </a:t>
            </a:r>
          </a:p>
          <a:p>
            <a:pPr algn="ctr"/>
            <a:r>
              <a:rPr lang="en-US" b="1" dirty="0" smtClean="0">
                <a:solidFill>
                  <a:schemeClr val="tx1"/>
                </a:solidFill>
              </a:rPr>
              <a:t>READY TO LEARN TIME:</a:t>
            </a:r>
          </a:p>
          <a:p>
            <a:pPr algn="ctr"/>
            <a:endParaRPr lang="en-US" b="1" dirty="0" smtClean="0">
              <a:solidFill>
                <a:schemeClr val="tx1"/>
              </a:solidFill>
            </a:endParaRPr>
          </a:p>
          <a:p>
            <a:pPr algn="ctr"/>
            <a:endParaRPr lang="en-US" b="1" dirty="0">
              <a:solidFill>
                <a:srgbClr val="FFC000"/>
              </a:solidFill>
            </a:endParaRPr>
          </a:p>
        </p:txBody>
      </p:sp>
      <p:sp>
        <p:nvSpPr>
          <p:cNvPr id="2" name="TextBox 1"/>
          <p:cNvSpPr txBox="1"/>
          <p:nvPr/>
        </p:nvSpPr>
        <p:spPr>
          <a:xfrm>
            <a:off x="7010400" y="823667"/>
            <a:ext cx="1092200" cy="369332"/>
          </a:xfrm>
          <a:prstGeom prst="rect">
            <a:avLst/>
          </a:prstGeom>
          <a:noFill/>
        </p:spPr>
        <p:txBody>
          <a:bodyPr wrap="square" rtlCol="0">
            <a:spAutoFit/>
          </a:bodyPr>
          <a:lstStyle/>
          <a:p>
            <a:r>
              <a:rPr lang="en-US" b="1" dirty="0" smtClean="0"/>
              <a:t>DATE___</a:t>
            </a:r>
            <a:endParaRPr lang="en-US" b="1" dirty="0"/>
          </a:p>
        </p:txBody>
      </p:sp>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60177" y="-326139"/>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08384" y="-390789"/>
            <a:ext cx="1095239" cy="1095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2774127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914400"/>
            <a:ext cx="8458200" cy="762000"/>
          </a:xfrm>
          <a:prstGeom prst="rect">
            <a:avLst/>
          </a:prstGeom>
        </p:spPr>
        <p:txBody>
          <a:bodyPr anchor="ctr">
            <a:noAutofit/>
          </a:bodyPr>
          <a:lstStyle/>
          <a:p>
            <a:pPr fontAlgn="auto">
              <a:spcAft>
                <a:spcPts val="0"/>
              </a:spcAft>
              <a:defRPr/>
            </a:pPr>
            <a:r>
              <a:rPr lang="en-US" sz="4400" b="1" dirty="0" smtClean="0">
                <a:solidFill>
                  <a:srgbClr val="C00000"/>
                </a:solidFill>
                <a:latin typeface="+mj-lt"/>
                <a:ea typeface="+mj-ea"/>
                <a:cs typeface="+mj-cs"/>
              </a:rPr>
              <a:t>U</a:t>
            </a:r>
            <a:r>
              <a:rPr lang="en-US" sz="2600" dirty="0" smtClean="0">
                <a:solidFill>
                  <a:srgbClr val="00206E"/>
                </a:solidFill>
                <a:latin typeface="+mj-lt"/>
                <a:ea typeface="+mj-ea"/>
                <a:cs typeface="+mj-cs"/>
              </a:rPr>
              <a:t>nderstand </a:t>
            </a:r>
            <a:r>
              <a:rPr lang="en-US" sz="2600" b="1" dirty="0" smtClean="0">
                <a:solidFill>
                  <a:srgbClr val="00206E"/>
                </a:solidFill>
                <a:latin typeface="+mj-lt"/>
                <a:ea typeface="+mj-ea"/>
                <a:cs typeface="+mj-cs"/>
              </a:rPr>
              <a:t>interests, talents, differences, commonalities</a:t>
            </a:r>
            <a:r>
              <a:rPr lang="en-US" sz="2600" dirty="0" smtClean="0">
                <a:solidFill>
                  <a:srgbClr val="00206E"/>
                </a:solidFill>
                <a:latin typeface="+mj-lt"/>
                <a:ea typeface="+mj-ea"/>
                <a:cs typeface="+mj-cs"/>
              </a:rPr>
              <a:t>, and learner characteristics.  </a:t>
            </a:r>
            <a:endParaRPr lang="en-US" sz="2600" b="1" dirty="0">
              <a:solidFill>
                <a:srgbClr val="00206E"/>
              </a:solidFill>
              <a:latin typeface="+mj-lt"/>
              <a:ea typeface="+mj-ea"/>
              <a:cs typeface="+mj-cs"/>
            </a:endParaRPr>
          </a:p>
        </p:txBody>
      </p:sp>
      <p:sp>
        <p:nvSpPr>
          <p:cNvPr id="4" name="Rectangle 3"/>
          <p:cNvSpPr/>
          <p:nvPr/>
        </p:nvSpPr>
        <p:spPr>
          <a:xfrm>
            <a:off x="4953000" y="1524000"/>
            <a:ext cx="3606800" cy="2057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38775" y="1790700"/>
            <a:ext cx="2635250" cy="15240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866900"/>
            <a:ext cx="1371600" cy="369332"/>
          </a:xfrm>
          <a:prstGeom prst="rect">
            <a:avLst/>
          </a:prstGeom>
          <a:noFill/>
        </p:spPr>
        <p:txBody>
          <a:bodyPr wrap="square" rtlCol="0">
            <a:spAutoFit/>
          </a:bodyPr>
          <a:lstStyle/>
          <a:p>
            <a:endParaRPr lang="en-US" dirty="0"/>
          </a:p>
        </p:txBody>
      </p:sp>
      <p:sp>
        <p:nvSpPr>
          <p:cNvPr id="12" name="Title 1"/>
          <p:cNvSpPr>
            <a:spLocks noGrp="1"/>
          </p:cNvSpPr>
          <p:nvPr>
            <p:ph type="title"/>
          </p:nvPr>
        </p:nvSpPr>
        <p:spPr>
          <a:xfrm>
            <a:off x="0" y="0"/>
            <a:ext cx="9144000" cy="6477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
        <p:nvSpPr>
          <p:cNvPr id="3" name="TextBox 2"/>
          <p:cNvSpPr txBox="1"/>
          <p:nvPr/>
        </p:nvSpPr>
        <p:spPr>
          <a:xfrm>
            <a:off x="711200" y="3886200"/>
            <a:ext cx="7829550" cy="1938992"/>
          </a:xfrm>
          <a:prstGeom prst="rect">
            <a:avLst/>
          </a:prstGeom>
          <a:solidFill>
            <a:schemeClr val="accent3">
              <a:lumMod val="20000"/>
              <a:lumOff val="80000"/>
            </a:schemeClr>
          </a:solidFill>
          <a:ln>
            <a:solidFill>
              <a:schemeClr val="tx1"/>
            </a:solidFill>
          </a:ln>
        </p:spPr>
        <p:txBody>
          <a:bodyPr wrap="square" rtlCol="0">
            <a:spAutoFit/>
          </a:bodyPr>
          <a:lstStyle/>
          <a:p>
            <a:pPr>
              <a:spcBef>
                <a:spcPct val="0"/>
              </a:spcBef>
            </a:pPr>
            <a:r>
              <a:rPr lang="en-US" sz="2400" b="1" i="1" dirty="0"/>
              <a:t>Question 1:  I am interested in________________.</a:t>
            </a:r>
          </a:p>
          <a:p>
            <a:pPr>
              <a:spcBef>
                <a:spcPct val="0"/>
              </a:spcBef>
            </a:pPr>
            <a:endParaRPr lang="en-US" sz="2400" dirty="0"/>
          </a:p>
          <a:p>
            <a:pPr>
              <a:spcBef>
                <a:spcPct val="0"/>
              </a:spcBef>
            </a:pPr>
            <a:r>
              <a:rPr lang="en-US" sz="2400" b="1" dirty="0" smtClean="0"/>
              <a:t>Question </a:t>
            </a:r>
            <a:r>
              <a:rPr lang="en-US" sz="2400" b="1" dirty="0"/>
              <a:t>2: </a:t>
            </a:r>
            <a:r>
              <a:rPr lang="en-US" sz="2400" b="1" dirty="0" smtClean="0"/>
              <a:t> </a:t>
            </a:r>
            <a:r>
              <a:rPr lang="en-US" sz="2400" b="1" i="1" dirty="0" smtClean="0"/>
              <a:t>I </a:t>
            </a:r>
            <a:r>
              <a:rPr lang="en-US" sz="2400" b="1" i="1" dirty="0"/>
              <a:t>am talented in</a:t>
            </a:r>
            <a:r>
              <a:rPr lang="en-US" sz="2400" b="1" i="1" dirty="0" smtClean="0"/>
              <a:t>__________________.</a:t>
            </a:r>
            <a:endParaRPr lang="en-US" sz="2400" b="1" i="1" dirty="0"/>
          </a:p>
          <a:p>
            <a:pPr>
              <a:spcBef>
                <a:spcPct val="0"/>
              </a:spcBef>
            </a:pPr>
            <a:endParaRPr lang="en-US" sz="2400" dirty="0"/>
          </a:p>
          <a:p>
            <a:pPr defTabSz="920526">
              <a:spcBef>
                <a:spcPct val="0"/>
              </a:spcBef>
            </a:pPr>
            <a:r>
              <a:rPr lang="en-US" sz="2400" b="1" i="1" dirty="0" smtClean="0"/>
              <a:t>Question </a:t>
            </a:r>
            <a:r>
              <a:rPr lang="en-US" sz="2400" b="1" i="1" dirty="0"/>
              <a:t>3:  My family likes to </a:t>
            </a:r>
            <a:r>
              <a:rPr lang="en-US" sz="2400" b="1" i="1" dirty="0" smtClean="0"/>
              <a:t>_______________.</a:t>
            </a:r>
            <a:endParaRPr lang="en-US" sz="2400" b="1" i="1" dirty="0"/>
          </a:p>
        </p:txBody>
      </p:sp>
      <p:sp>
        <p:nvSpPr>
          <p:cNvPr id="11" name="TextBox 10"/>
          <p:cNvSpPr txBox="1"/>
          <p:nvPr/>
        </p:nvSpPr>
        <p:spPr>
          <a:xfrm>
            <a:off x="5638800" y="6248400"/>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3329595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7500" y="914399"/>
            <a:ext cx="8458200" cy="762000"/>
          </a:xfrm>
          <a:prstGeom prst="rect">
            <a:avLst/>
          </a:prstGeom>
        </p:spPr>
        <p:txBody>
          <a:bodyPr anchor="ctr">
            <a:noAutofit/>
          </a:bodyPr>
          <a:lstStyle/>
          <a:p>
            <a:pPr fontAlgn="auto">
              <a:spcAft>
                <a:spcPts val="0"/>
              </a:spcAft>
              <a:defRPr/>
            </a:pPr>
            <a:r>
              <a:rPr lang="en-US" sz="4400" b="1" dirty="0" smtClean="0">
                <a:solidFill>
                  <a:srgbClr val="C00000"/>
                </a:solidFill>
                <a:latin typeface="+mj-lt"/>
                <a:ea typeface="+mj-ea"/>
                <a:cs typeface="+mj-cs"/>
              </a:rPr>
              <a:t>U</a:t>
            </a:r>
            <a:r>
              <a:rPr lang="en-US" sz="2600" dirty="0" smtClean="0">
                <a:solidFill>
                  <a:srgbClr val="00206E"/>
                </a:solidFill>
                <a:latin typeface="+mj-lt"/>
                <a:ea typeface="+mj-ea"/>
                <a:cs typeface="+mj-cs"/>
              </a:rPr>
              <a:t>nderstand interests, talents, differences, commonalities, and </a:t>
            </a:r>
            <a:r>
              <a:rPr lang="en-US" sz="2600" b="1" dirty="0" smtClean="0">
                <a:solidFill>
                  <a:srgbClr val="00206E"/>
                </a:solidFill>
                <a:latin typeface="+mj-lt"/>
                <a:ea typeface="+mj-ea"/>
                <a:cs typeface="+mj-cs"/>
              </a:rPr>
              <a:t>learner characteristics</a:t>
            </a:r>
            <a:r>
              <a:rPr lang="en-US" sz="2600" dirty="0" smtClean="0">
                <a:solidFill>
                  <a:srgbClr val="00206E"/>
                </a:solidFill>
                <a:latin typeface="+mj-lt"/>
                <a:ea typeface="+mj-ea"/>
                <a:cs typeface="+mj-cs"/>
              </a:rPr>
              <a:t>.  </a:t>
            </a:r>
            <a:endParaRPr lang="en-US" sz="2600" b="1" dirty="0">
              <a:solidFill>
                <a:srgbClr val="00206E"/>
              </a:solidFill>
              <a:latin typeface="+mj-lt"/>
              <a:ea typeface="+mj-ea"/>
              <a:cs typeface="+mj-cs"/>
            </a:endParaRPr>
          </a:p>
        </p:txBody>
      </p:sp>
      <p:cxnSp>
        <p:nvCxnSpPr>
          <p:cNvPr id="9" name="Straight Connector 8"/>
          <p:cNvCxnSpPr/>
          <p:nvPr/>
        </p:nvCxnSpPr>
        <p:spPr>
          <a:xfrm>
            <a:off x="304800" y="6101687"/>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47900" y="2667000"/>
            <a:ext cx="4572000" cy="2667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rPr>
              <a:t>LEARNER PROFILE</a:t>
            </a:r>
            <a:endParaRPr lang="en-US" sz="4000" dirty="0">
              <a:solidFill>
                <a:srgbClr val="C00000"/>
              </a:solidFill>
            </a:endParaRPr>
          </a:p>
        </p:txBody>
      </p:sp>
      <p:sp>
        <p:nvSpPr>
          <p:cNvPr id="5" name="TextBox 4"/>
          <p:cNvSpPr txBox="1"/>
          <p:nvPr/>
        </p:nvSpPr>
        <p:spPr>
          <a:xfrm>
            <a:off x="1295400" y="1866900"/>
            <a:ext cx="1371600" cy="369332"/>
          </a:xfrm>
          <a:prstGeom prst="rect">
            <a:avLst/>
          </a:prstGeom>
          <a:noFill/>
        </p:spPr>
        <p:txBody>
          <a:bodyPr wrap="square" rtlCol="0">
            <a:spAutoFit/>
          </a:bodyPr>
          <a:lstStyle/>
          <a:p>
            <a:endParaRPr lang="en-US" dirty="0"/>
          </a:p>
        </p:txBody>
      </p:sp>
      <p:pic>
        <p:nvPicPr>
          <p:cNvPr id="11" name="Picture 10" descr="Girl student standing atop a mountain of books in triump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879599"/>
            <a:ext cx="1600200" cy="1723527"/>
          </a:xfrm>
          <a:prstGeom prst="rect">
            <a:avLst/>
          </a:prstGeom>
          <a:noFill/>
          <a:ln>
            <a:noFill/>
          </a:ln>
        </p:spPr>
      </p:pic>
      <p:sp>
        <p:nvSpPr>
          <p:cNvPr id="12" name="Title 1"/>
          <p:cNvSpPr>
            <a:spLocks noGrp="1"/>
          </p:cNvSpPr>
          <p:nvPr>
            <p:ph type="title"/>
          </p:nvPr>
        </p:nvSpPr>
        <p:spPr>
          <a:xfrm>
            <a:off x="0" y="0"/>
            <a:ext cx="9144000" cy="6096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
        <p:nvSpPr>
          <p:cNvPr id="13" name="TextBox 12"/>
          <p:cNvSpPr txBox="1"/>
          <p:nvPr/>
        </p:nvSpPr>
        <p:spPr>
          <a:xfrm>
            <a:off x="5743831" y="6337633"/>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16111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104950"/>
            <a:ext cx="8153400" cy="990600"/>
          </a:xfrm>
          <a:prstGeom prst="rect">
            <a:avLst/>
          </a:prstGeom>
        </p:spPr>
        <p:txBody>
          <a:bodyPr anchor="ctr">
            <a:normAutofit fontScale="92500" lnSpcReduction="20000"/>
          </a:bodyPr>
          <a:lstStyle/>
          <a:p>
            <a:pPr fontAlgn="auto">
              <a:spcAft>
                <a:spcPts val="0"/>
              </a:spcAft>
              <a:defRPr/>
            </a:pPr>
            <a:r>
              <a:rPr lang="en-US" sz="4800" b="1" dirty="0" smtClean="0">
                <a:solidFill>
                  <a:srgbClr val="C00000"/>
                </a:solidFill>
                <a:latin typeface="+mj-lt"/>
                <a:ea typeface="+mj-ea"/>
                <a:cs typeface="+mj-cs"/>
              </a:rPr>
              <a:t>N</a:t>
            </a:r>
            <a:r>
              <a:rPr lang="en-US" sz="2800" dirty="0" smtClean="0">
                <a:solidFill>
                  <a:srgbClr val="00206E"/>
                </a:solidFill>
                <a:latin typeface="+mj-lt"/>
                <a:ea typeface="+mj-ea"/>
                <a:cs typeface="+mj-cs"/>
              </a:rPr>
              <a:t>ame the </a:t>
            </a:r>
            <a:r>
              <a:rPr lang="en-US" sz="2800" b="1" dirty="0" smtClean="0">
                <a:solidFill>
                  <a:srgbClr val="00206E"/>
                </a:solidFill>
                <a:latin typeface="+mj-lt"/>
                <a:ea typeface="+mj-ea"/>
                <a:cs typeface="+mj-cs"/>
              </a:rPr>
              <a:t>Learning Community </a:t>
            </a:r>
            <a:r>
              <a:rPr lang="en-US" sz="2800" b="1" dirty="0">
                <a:solidFill>
                  <a:srgbClr val="00206E"/>
                </a:solidFill>
                <a:latin typeface="+mj-lt"/>
                <a:ea typeface="+mj-ea"/>
                <a:cs typeface="+mj-cs"/>
              </a:rPr>
              <a:t>S</a:t>
            </a:r>
            <a:r>
              <a:rPr lang="en-US" sz="2800" b="1" dirty="0" smtClean="0">
                <a:solidFill>
                  <a:srgbClr val="00206E"/>
                </a:solidFill>
                <a:latin typeface="+mj-lt"/>
                <a:ea typeface="+mj-ea"/>
                <a:cs typeface="+mj-cs"/>
              </a:rPr>
              <a:t>tandards</a:t>
            </a:r>
            <a:r>
              <a:rPr lang="en-US" sz="2500" dirty="0" smtClean="0">
                <a:solidFill>
                  <a:srgbClr val="00206E"/>
                </a:solidFill>
                <a:latin typeface="+mj-lt"/>
                <a:ea typeface="+mj-ea"/>
                <a:cs typeface="+mj-cs"/>
              </a:rPr>
              <a:t>.</a:t>
            </a:r>
          </a:p>
          <a:p>
            <a:pPr fontAlgn="auto">
              <a:spcAft>
                <a:spcPts val="0"/>
              </a:spcAft>
              <a:defRPr/>
            </a:pPr>
            <a:r>
              <a:rPr lang="en-US" sz="2500" b="1" dirty="0" smtClean="0">
                <a:solidFill>
                  <a:srgbClr val="00206E"/>
                </a:solidFill>
                <a:latin typeface="+mj-lt"/>
                <a:ea typeface="+mj-ea"/>
                <a:cs typeface="+mj-cs"/>
              </a:rPr>
              <a:t> </a:t>
            </a:r>
            <a:endParaRPr lang="en-US" sz="2500" b="1" dirty="0">
              <a:solidFill>
                <a:srgbClr val="00206E"/>
              </a:solidFill>
              <a:latin typeface="+mj-lt"/>
              <a:ea typeface="+mj-ea"/>
              <a:cs typeface="+mj-cs"/>
            </a:endParaRPr>
          </a:p>
        </p:txBody>
      </p:sp>
      <p:sp>
        <p:nvSpPr>
          <p:cNvPr id="2" name="Rectangle 1"/>
          <p:cNvSpPr/>
          <p:nvPr/>
        </p:nvSpPr>
        <p:spPr>
          <a:xfrm>
            <a:off x="346838" y="2088155"/>
            <a:ext cx="8686800" cy="3816429"/>
          </a:xfrm>
          <a:prstGeom prst="rect">
            <a:avLst/>
          </a:prstGeom>
        </p:spPr>
        <p:txBody>
          <a:bodyPr wrap="square">
            <a:spAutoFit/>
          </a:bodyPr>
          <a:lstStyle/>
          <a:p>
            <a:pPr>
              <a:spcBef>
                <a:spcPct val="0"/>
              </a:spcBef>
              <a:defRPr/>
            </a:pPr>
            <a:r>
              <a:rPr lang="en-US" sz="2800" b="1" i="1" dirty="0" smtClean="0">
                <a:solidFill>
                  <a:srgbClr val="00206E"/>
                </a:solidFill>
                <a:latin typeface="+mj-lt"/>
              </a:rPr>
              <a:t>Review and Learn:</a:t>
            </a:r>
          </a:p>
          <a:p>
            <a:pPr>
              <a:spcBef>
                <a:spcPct val="0"/>
              </a:spcBef>
              <a:defRPr/>
            </a:pPr>
            <a:endParaRPr lang="en-US" sz="2800" b="1" i="1" dirty="0">
              <a:solidFill>
                <a:srgbClr val="00206E"/>
              </a:solidFill>
              <a:latin typeface="+mj-lt"/>
            </a:endParaRPr>
          </a:p>
          <a:p>
            <a:pPr lvl="0">
              <a:buFont typeface="Arial" pitchFamily="34" charset="0"/>
              <a:buChar char="•"/>
            </a:pPr>
            <a:r>
              <a:rPr lang="en-US" sz="2800" b="1" dirty="0" smtClean="0">
                <a:solidFill>
                  <a:srgbClr val="C00000"/>
                </a:solidFill>
              </a:rPr>
              <a:t> </a:t>
            </a:r>
            <a:r>
              <a:rPr lang="en-US" sz="2600" b="1" dirty="0" smtClean="0">
                <a:solidFill>
                  <a:srgbClr val="C00000"/>
                </a:solidFill>
              </a:rPr>
              <a:t>Listen actively to understand.</a:t>
            </a:r>
          </a:p>
          <a:p>
            <a:pPr lvl="0">
              <a:buFont typeface="Arial" pitchFamily="34" charset="0"/>
              <a:buChar char="•"/>
            </a:pPr>
            <a:r>
              <a:rPr lang="en-US" sz="2600" b="1" dirty="0" smtClean="0">
                <a:solidFill>
                  <a:srgbClr val="C00000"/>
                </a:solidFill>
              </a:rPr>
              <a:t> Engage with enthusiasm.</a:t>
            </a:r>
          </a:p>
          <a:p>
            <a:pPr lvl="0">
              <a:buFont typeface="Arial" pitchFamily="34" charset="0"/>
              <a:buChar char="•"/>
            </a:pPr>
            <a:r>
              <a:rPr lang="en-US" sz="2600" b="1" dirty="0" smtClean="0">
                <a:solidFill>
                  <a:srgbClr val="C00000"/>
                </a:solidFill>
              </a:rPr>
              <a:t> Appreciate differences – </a:t>
            </a:r>
            <a:r>
              <a:rPr lang="en-US" sz="2600" b="1" i="1" dirty="0" smtClean="0">
                <a:solidFill>
                  <a:srgbClr val="C00000"/>
                </a:solidFill>
              </a:rPr>
              <a:t>“Put-Ups Only.”</a:t>
            </a:r>
          </a:p>
          <a:p>
            <a:pPr lvl="0">
              <a:buFont typeface="Arial" pitchFamily="34" charset="0"/>
              <a:buChar char="•"/>
            </a:pPr>
            <a:r>
              <a:rPr lang="en-US" sz="2600" b="1" dirty="0" smtClean="0">
                <a:solidFill>
                  <a:srgbClr val="C00000"/>
                </a:solidFill>
              </a:rPr>
              <a:t> Offer help willingly.</a:t>
            </a:r>
          </a:p>
          <a:p>
            <a:pPr lvl="0">
              <a:buFont typeface="Arial" pitchFamily="34" charset="0"/>
              <a:buChar char="•"/>
            </a:pPr>
            <a:r>
              <a:rPr lang="en-US" sz="2600" b="1" dirty="0" smtClean="0">
                <a:solidFill>
                  <a:srgbClr val="C00000"/>
                </a:solidFill>
              </a:rPr>
              <a:t> Check performance routinely.</a:t>
            </a:r>
          </a:p>
          <a:p>
            <a:pPr>
              <a:buFont typeface="Arial" pitchFamily="34" charset="0"/>
              <a:buChar char="•"/>
            </a:pPr>
            <a:r>
              <a:rPr lang="en-US" sz="2600" b="1" dirty="0" smtClean="0">
                <a:solidFill>
                  <a:srgbClr val="C00000"/>
                </a:solidFill>
              </a:rPr>
              <a:t> Explain what you’ve learned to your </a:t>
            </a:r>
            <a:r>
              <a:rPr lang="en-US" sz="2600" b="1" i="1" dirty="0" smtClean="0">
                <a:solidFill>
                  <a:srgbClr val="C00000"/>
                </a:solidFill>
              </a:rPr>
              <a:t>Family Team Member.</a:t>
            </a:r>
            <a:endParaRPr lang="en-US" sz="2600" i="1" dirty="0" smtClean="0">
              <a:solidFill>
                <a:srgbClr val="C00000"/>
              </a:solidFill>
            </a:endParaRPr>
          </a:p>
          <a:p>
            <a:pPr lvl="0">
              <a:buFont typeface="Arial" pitchFamily="34" charset="0"/>
              <a:buChar char="•"/>
            </a:pPr>
            <a:endParaRPr lang="en-US" sz="2800" b="1" dirty="0" smtClean="0">
              <a:solidFill>
                <a:srgbClr val="C00000"/>
              </a:solidFill>
            </a:endParaRPr>
          </a:p>
        </p:txBody>
      </p:sp>
      <p:sp>
        <p:nvSpPr>
          <p:cNvPr id="6" name="Title 1"/>
          <p:cNvSpPr>
            <a:spLocks noGrp="1"/>
          </p:cNvSpPr>
          <p:nvPr>
            <p:ph type="title"/>
          </p:nvPr>
        </p:nvSpPr>
        <p:spPr>
          <a:xfrm>
            <a:off x="-24618" y="0"/>
            <a:ext cx="9168618" cy="715962"/>
          </a:xfrm>
          <a:solidFill>
            <a:schemeClr val="tx1"/>
          </a:solidFill>
        </p:spPr>
        <p:txBody>
          <a:bodyPr>
            <a:normAutofit/>
          </a:bodyPr>
          <a:lstStyle/>
          <a:p>
            <a:pPr algn="ctr" eaLnBrk="1" hangingPunct="1"/>
            <a:r>
              <a:rPr lang="en-US" sz="4000" b="1" dirty="0" smtClean="0">
                <a:solidFill>
                  <a:schemeClr val="bg1"/>
                </a:solidFill>
              </a:rPr>
              <a:t>UNITED Protocol</a:t>
            </a:r>
          </a:p>
        </p:txBody>
      </p:sp>
      <p:sp>
        <p:nvSpPr>
          <p:cNvPr id="7" name="TextBox 6"/>
          <p:cNvSpPr txBox="1"/>
          <p:nvPr/>
        </p:nvSpPr>
        <p:spPr>
          <a:xfrm>
            <a:off x="5638800" y="6248400"/>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240280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104950"/>
            <a:ext cx="8153400" cy="990600"/>
          </a:xfrm>
          <a:prstGeom prst="rect">
            <a:avLst/>
          </a:prstGeom>
        </p:spPr>
        <p:txBody>
          <a:bodyPr anchor="ctr">
            <a:normAutofit fontScale="92500" lnSpcReduction="20000"/>
          </a:bodyPr>
          <a:lstStyle/>
          <a:p>
            <a:pPr fontAlgn="auto">
              <a:spcAft>
                <a:spcPts val="0"/>
              </a:spcAft>
              <a:defRPr/>
            </a:pPr>
            <a:r>
              <a:rPr lang="en-US" sz="4800" b="1" dirty="0" smtClean="0">
                <a:solidFill>
                  <a:srgbClr val="C00000"/>
                </a:solidFill>
                <a:latin typeface="+mj-lt"/>
                <a:ea typeface="+mj-ea"/>
                <a:cs typeface="+mj-cs"/>
              </a:rPr>
              <a:t>I</a:t>
            </a:r>
            <a:r>
              <a:rPr lang="en-US" sz="2800" dirty="0" smtClean="0">
                <a:solidFill>
                  <a:srgbClr val="00206E"/>
                </a:solidFill>
                <a:latin typeface="+mj-lt"/>
                <a:ea typeface="+mj-ea"/>
                <a:cs typeface="+mj-cs"/>
              </a:rPr>
              <a:t>dentify the </a:t>
            </a:r>
            <a:r>
              <a:rPr lang="en-US" sz="2800" b="1" dirty="0" smtClean="0">
                <a:solidFill>
                  <a:srgbClr val="00206E"/>
                </a:solidFill>
                <a:latin typeface="+mj-lt"/>
                <a:ea typeface="+mj-ea"/>
                <a:cs typeface="+mj-cs"/>
              </a:rPr>
              <a:t>HP Teaming Principles</a:t>
            </a:r>
            <a:r>
              <a:rPr lang="en-US" sz="2500" dirty="0" smtClean="0">
                <a:solidFill>
                  <a:srgbClr val="00206E"/>
                </a:solidFill>
                <a:latin typeface="+mj-lt"/>
                <a:ea typeface="+mj-ea"/>
                <a:cs typeface="+mj-cs"/>
              </a:rPr>
              <a:t>.</a:t>
            </a:r>
          </a:p>
          <a:p>
            <a:pPr fontAlgn="auto">
              <a:spcAft>
                <a:spcPts val="0"/>
              </a:spcAft>
              <a:defRPr/>
            </a:pPr>
            <a:r>
              <a:rPr lang="en-US" sz="2500" b="1" dirty="0" smtClean="0">
                <a:solidFill>
                  <a:srgbClr val="00206E"/>
                </a:solidFill>
                <a:latin typeface="+mj-lt"/>
                <a:ea typeface="+mj-ea"/>
                <a:cs typeface="+mj-cs"/>
              </a:rPr>
              <a:t> </a:t>
            </a:r>
            <a:endParaRPr lang="en-US" sz="2500" b="1" dirty="0">
              <a:solidFill>
                <a:srgbClr val="00206E"/>
              </a:solidFill>
              <a:latin typeface="+mj-lt"/>
              <a:ea typeface="+mj-ea"/>
              <a:cs typeface="+mj-cs"/>
            </a:endParaRPr>
          </a:p>
        </p:txBody>
      </p:sp>
      <p:sp>
        <p:nvSpPr>
          <p:cNvPr id="2" name="Rectangle 1"/>
          <p:cNvSpPr/>
          <p:nvPr/>
        </p:nvSpPr>
        <p:spPr>
          <a:xfrm>
            <a:off x="838200" y="1981200"/>
            <a:ext cx="7620000" cy="5367623"/>
          </a:xfrm>
          <a:prstGeom prst="rect">
            <a:avLst/>
          </a:prstGeom>
        </p:spPr>
        <p:txBody>
          <a:bodyPr wrap="square">
            <a:spAutoFit/>
          </a:bodyPr>
          <a:lstStyle/>
          <a:p>
            <a:pPr>
              <a:spcBef>
                <a:spcPct val="0"/>
              </a:spcBef>
              <a:defRPr/>
            </a:pPr>
            <a:r>
              <a:rPr lang="en-US" sz="2800" b="1" i="1" dirty="0" smtClean="0">
                <a:solidFill>
                  <a:srgbClr val="00206E"/>
                </a:solidFill>
                <a:latin typeface="+mj-lt"/>
              </a:rPr>
              <a:t>Review and Learn:</a:t>
            </a:r>
          </a:p>
          <a:p>
            <a:pPr>
              <a:spcBef>
                <a:spcPct val="0"/>
              </a:spcBef>
              <a:defRPr/>
            </a:pPr>
            <a:endParaRPr lang="en-US" sz="2800" b="1" i="1" dirty="0" smtClean="0">
              <a:solidFill>
                <a:srgbClr val="00206E"/>
              </a:solidFill>
              <a:latin typeface="+mj-lt"/>
            </a:endParaRPr>
          </a:p>
          <a:p>
            <a:pPr marL="0" lvl="1" eaLnBrk="0" fontAlgn="base" hangingPunct="0">
              <a:spcBef>
                <a:spcPct val="30000"/>
              </a:spcBef>
              <a:spcAft>
                <a:spcPct val="0"/>
              </a:spcAft>
              <a:buFont typeface="Arial" pitchFamily="34" charset="0"/>
              <a:buChar char="•"/>
              <a:defRPr/>
            </a:pPr>
            <a:r>
              <a:rPr lang="en-US" sz="2600" b="1" dirty="0">
                <a:solidFill>
                  <a:srgbClr val="C00000"/>
                </a:solidFill>
              </a:rPr>
              <a:t>Sink or Sail Together—</a:t>
            </a:r>
            <a:r>
              <a:rPr lang="en-US" sz="2600" dirty="0">
                <a:solidFill>
                  <a:srgbClr val="C00000"/>
                </a:solidFill>
              </a:rPr>
              <a:t>Positive Interdependence</a:t>
            </a:r>
          </a:p>
          <a:p>
            <a:pPr marL="0" lvl="1" eaLnBrk="0" fontAlgn="base" hangingPunct="0">
              <a:spcBef>
                <a:spcPct val="30000"/>
              </a:spcBef>
              <a:spcAft>
                <a:spcPct val="0"/>
              </a:spcAft>
              <a:buFont typeface="Arial" pitchFamily="34" charset="0"/>
              <a:buChar char="•"/>
              <a:defRPr/>
            </a:pPr>
            <a:r>
              <a:rPr lang="en-US" sz="2600" b="1" dirty="0">
                <a:solidFill>
                  <a:srgbClr val="C00000"/>
                </a:solidFill>
              </a:rPr>
              <a:t>No Free Riders—</a:t>
            </a:r>
            <a:r>
              <a:rPr lang="en-US" sz="2600" dirty="0">
                <a:solidFill>
                  <a:srgbClr val="C00000"/>
                </a:solidFill>
              </a:rPr>
              <a:t>Individual Accountability</a:t>
            </a:r>
          </a:p>
          <a:p>
            <a:pPr marL="0" lvl="1" eaLnBrk="0" fontAlgn="base" hangingPunct="0">
              <a:spcBef>
                <a:spcPct val="30000"/>
              </a:spcBef>
              <a:spcAft>
                <a:spcPct val="0"/>
              </a:spcAft>
              <a:buFont typeface="Arial" pitchFamily="34" charset="0"/>
              <a:buChar char="•"/>
              <a:defRPr/>
            </a:pPr>
            <a:r>
              <a:rPr lang="en-US" sz="2600" b="1" dirty="0">
                <a:solidFill>
                  <a:srgbClr val="C00000"/>
                </a:solidFill>
              </a:rPr>
              <a:t>Check It Out—</a:t>
            </a:r>
            <a:r>
              <a:rPr lang="en-US" sz="2600" dirty="0">
                <a:solidFill>
                  <a:srgbClr val="C00000"/>
                </a:solidFill>
              </a:rPr>
              <a:t>Performance Monitoring</a:t>
            </a:r>
          </a:p>
          <a:p>
            <a:pPr marL="0" lvl="1" eaLnBrk="0" fontAlgn="base" hangingPunct="0">
              <a:spcBef>
                <a:spcPct val="30000"/>
              </a:spcBef>
              <a:spcAft>
                <a:spcPct val="0"/>
              </a:spcAft>
              <a:buFont typeface="Arial" pitchFamily="34" charset="0"/>
              <a:buChar char="•"/>
              <a:defRPr/>
            </a:pPr>
            <a:r>
              <a:rPr lang="en-US" sz="2600" b="1" dirty="0">
                <a:solidFill>
                  <a:srgbClr val="C00000"/>
                </a:solidFill>
              </a:rPr>
              <a:t>Engage—</a:t>
            </a:r>
            <a:r>
              <a:rPr lang="en-US" sz="2600" dirty="0">
                <a:solidFill>
                  <a:srgbClr val="C00000"/>
                </a:solidFill>
              </a:rPr>
              <a:t>Engagement and Momentum</a:t>
            </a:r>
          </a:p>
          <a:p>
            <a:pPr marL="0" lvl="1" eaLnBrk="0" fontAlgn="base" hangingPunct="0">
              <a:spcBef>
                <a:spcPct val="30000"/>
              </a:spcBef>
              <a:spcAft>
                <a:spcPct val="0"/>
              </a:spcAft>
              <a:buFont typeface="Arial" pitchFamily="34" charset="0"/>
              <a:buChar char="•"/>
              <a:defRPr/>
            </a:pPr>
            <a:r>
              <a:rPr lang="en-US" sz="2600" b="1" dirty="0">
                <a:solidFill>
                  <a:srgbClr val="C00000"/>
                </a:solidFill>
              </a:rPr>
              <a:t>CAP—</a:t>
            </a:r>
            <a:r>
              <a:rPr lang="en-US" sz="2600" dirty="0">
                <a:solidFill>
                  <a:srgbClr val="C00000"/>
                </a:solidFill>
              </a:rPr>
              <a:t>Collaborative Competence</a:t>
            </a:r>
          </a:p>
          <a:p>
            <a:pPr marL="0" lvl="1" eaLnBrk="0" fontAlgn="base" hangingPunct="0">
              <a:spcBef>
                <a:spcPct val="30000"/>
              </a:spcBef>
              <a:spcAft>
                <a:spcPct val="0"/>
              </a:spcAft>
              <a:buFont typeface="Arial" pitchFamily="34" charset="0"/>
              <a:buChar char="•"/>
              <a:defRPr/>
            </a:pPr>
            <a:r>
              <a:rPr lang="en-US" sz="2600" b="1" dirty="0">
                <a:solidFill>
                  <a:srgbClr val="C00000"/>
                </a:solidFill>
              </a:rPr>
              <a:t>Power Up—</a:t>
            </a:r>
            <a:r>
              <a:rPr lang="en-US" sz="2600" dirty="0">
                <a:solidFill>
                  <a:srgbClr val="C00000"/>
                </a:solidFill>
              </a:rPr>
              <a:t>Technology Optimization</a:t>
            </a:r>
          </a:p>
          <a:p>
            <a:pPr>
              <a:spcBef>
                <a:spcPct val="0"/>
              </a:spcBef>
              <a:defRPr/>
            </a:pPr>
            <a:endParaRPr lang="en-US" sz="2800" b="1" i="1" dirty="0" smtClean="0">
              <a:solidFill>
                <a:srgbClr val="00206E"/>
              </a:solidFill>
              <a:latin typeface="Tw Cen MT" pitchFamily="34" charset="0"/>
            </a:endParaRPr>
          </a:p>
          <a:p>
            <a:pPr>
              <a:spcBef>
                <a:spcPct val="0"/>
              </a:spcBef>
              <a:defRPr/>
            </a:pPr>
            <a:endParaRPr lang="en-US" sz="2800" b="1" i="1" dirty="0">
              <a:solidFill>
                <a:srgbClr val="00206E"/>
              </a:solidFill>
              <a:latin typeface="Tw Cen MT" pitchFamily="34" charset="0"/>
            </a:endParaRPr>
          </a:p>
          <a:p>
            <a:pPr lvl="0"/>
            <a:endParaRPr lang="en-US" sz="2800" b="1" dirty="0" smtClean="0">
              <a:solidFill>
                <a:srgbClr val="C00000"/>
              </a:solidFill>
            </a:endParaRPr>
          </a:p>
        </p:txBody>
      </p:sp>
      <p:sp>
        <p:nvSpPr>
          <p:cNvPr id="6" name="Title 1"/>
          <p:cNvSpPr>
            <a:spLocks noGrp="1"/>
          </p:cNvSpPr>
          <p:nvPr>
            <p:ph type="title"/>
          </p:nvPr>
        </p:nvSpPr>
        <p:spPr>
          <a:xfrm>
            <a:off x="-24618" y="0"/>
            <a:ext cx="9168618" cy="715962"/>
          </a:xfrm>
          <a:solidFill>
            <a:schemeClr val="tx1"/>
          </a:solidFill>
        </p:spPr>
        <p:txBody>
          <a:bodyPr>
            <a:normAutofit/>
          </a:bodyPr>
          <a:lstStyle/>
          <a:p>
            <a:pPr algn="ctr" eaLnBrk="1" hangingPunct="1"/>
            <a:r>
              <a:rPr lang="en-US" sz="4000" b="1" dirty="0" smtClean="0">
                <a:solidFill>
                  <a:schemeClr val="bg1"/>
                </a:solidFill>
              </a:rPr>
              <a:t>UNITED Protocol</a:t>
            </a:r>
          </a:p>
        </p:txBody>
      </p:sp>
      <p:sp>
        <p:nvSpPr>
          <p:cNvPr id="7" name="TextBox 6"/>
          <p:cNvSpPr txBox="1"/>
          <p:nvPr/>
        </p:nvSpPr>
        <p:spPr>
          <a:xfrm>
            <a:off x="5638800" y="6248400"/>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3392698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13083" y="838200"/>
            <a:ext cx="4724400" cy="914400"/>
          </a:xfrm>
          <a:prstGeom prst="rect">
            <a:avLst/>
          </a:prstGeom>
        </p:spPr>
        <p:txBody>
          <a:bodyPr vert="horz" anchor="ctr">
            <a:normAutofit/>
          </a:bodyPr>
          <a:lstStyle/>
          <a:p>
            <a:pPr lvl="0">
              <a:spcBef>
                <a:spcPct val="0"/>
              </a:spcBef>
              <a:defRPr/>
            </a:pPr>
            <a:r>
              <a:rPr kumimoji="0" lang="en-US" sz="4800" b="1" i="0" strike="noStrike" kern="1200" cap="none" spc="0" normalizeH="0" baseline="0" noProof="0" dirty="0" smtClean="0">
                <a:ln>
                  <a:noFill/>
                </a:ln>
                <a:solidFill>
                  <a:srgbClr val="C00000"/>
                </a:solidFill>
                <a:effectLst/>
                <a:uLnTx/>
                <a:uFillTx/>
                <a:latin typeface="+mj-lt"/>
                <a:ea typeface="+mj-ea"/>
                <a:cs typeface="+mj-cs"/>
              </a:rPr>
              <a:t>T</a:t>
            </a:r>
            <a:r>
              <a:rPr kumimoji="0" lang="en-US" sz="2800" i="0" u="none" strike="noStrike" kern="1200" cap="none" spc="0" normalizeH="0" baseline="0" noProof="0" dirty="0" smtClean="0">
                <a:ln>
                  <a:noFill/>
                </a:ln>
                <a:solidFill>
                  <a:srgbClr val="00206E"/>
                </a:solidFill>
                <a:effectLst/>
                <a:uLnTx/>
                <a:uFillTx/>
                <a:latin typeface="+mj-lt"/>
                <a:ea typeface="+mj-ea"/>
                <a:cs typeface="+mj-cs"/>
              </a:rPr>
              <a:t>arget </a:t>
            </a:r>
            <a:r>
              <a:rPr lang="en-US" sz="2800" dirty="0" smtClean="0">
                <a:solidFill>
                  <a:srgbClr val="00206E"/>
                </a:solidFill>
                <a:latin typeface="+mj-lt"/>
                <a:ea typeface="+mj-ea"/>
                <a:cs typeface="+mj-cs"/>
              </a:rPr>
              <a:t>team </a:t>
            </a:r>
            <a:r>
              <a:rPr lang="en-US" sz="3600" b="1" dirty="0" smtClean="0">
                <a:solidFill>
                  <a:srgbClr val="00206E"/>
                </a:solidFill>
              </a:rPr>
              <a:t>roles</a:t>
            </a:r>
            <a:r>
              <a:rPr lang="en-US" sz="2800" b="1" dirty="0" smtClean="0">
                <a:solidFill>
                  <a:srgbClr val="00206E"/>
                </a:solidFill>
              </a:rPr>
              <a:t> </a:t>
            </a:r>
            <a:r>
              <a:rPr lang="en-US" sz="2800" dirty="0" smtClean="0">
                <a:solidFill>
                  <a:srgbClr val="00206E"/>
                </a:solidFill>
              </a:rPr>
              <a:t>and</a:t>
            </a:r>
            <a:r>
              <a:rPr lang="en-US" sz="2800" dirty="0" smtClean="0">
                <a:solidFill>
                  <a:srgbClr val="00206E"/>
                </a:solidFill>
                <a:latin typeface="+mj-lt"/>
                <a:ea typeface="+mj-ea"/>
                <a:cs typeface="+mj-cs"/>
              </a:rPr>
              <a:t> </a:t>
            </a:r>
            <a:r>
              <a:rPr lang="en-US" sz="2800" dirty="0" smtClean="0">
                <a:solidFill>
                  <a:srgbClr val="00206E"/>
                </a:solidFill>
              </a:rPr>
              <a:t>goals</a:t>
            </a:r>
            <a:r>
              <a:rPr lang="en-US" sz="3600" dirty="0" smtClean="0">
                <a:solidFill>
                  <a:srgbClr val="00206E"/>
                </a:solidFill>
              </a:rPr>
              <a:t>.</a:t>
            </a:r>
            <a:endParaRPr kumimoji="0" lang="en-US" sz="3600" i="0" u="none" strike="noStrike" kern="1200" cap="none" spc="0" normalizeH="0" baseline="0" noProof="0" dirty="0" smtClean="0">
              <a:ln>
                <a:noFill/>
              </a:ln>
              <a:solidFill>
                <a:srgbClr val="00206E"/>
              </a:solidFill>
              <a:effectLst/>
              <a:uLnTx/>
              <a:uFillTx/>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559752816"/>
              </p:ext>
            </p:extLst>
          </p:nvPr>
        </p:nvGraphicFramePr>
        <p:xfrm>
          <a:off x="1649095" y="3092037"/>
          <a:ext cx="6080760" cy="1497076"/>
        </p:xfrm>
        <a:graphic>
          <a:graphicData uri="http://schemas.openxmlformats.org/drawingml/2006/table">
            <a:tbl>
              <a:tblPr firstRow="1" firstCol="1" bandRow="1">
                <a:tableStyleId>{5C22544A-7EE6-4342-B048-85BDC9FD1C3A}</a:tableStyleId>
              </a:tblPr>
              <a:tblGrid>
                <a:gridCol w="697230"/>
                <a:gridCol w="914400"/>
                <a:gridCol w="1085850"/>
                <a:gridCol w="1143000"/>
                <a:gridCol w="1226820"/>
                <a:gridCol w="1013460"/>
              </a:tblGrid>
              <a:tr h="0">
                <a:tc rowSpan="2">
                  <a:txBody>
                    <a:bodyPr/>
                    <a:lstStyle/>
                    <a:p>
                      <a:pPr marL="0" marR="0">
                        <a:lnSpc>
                          <a:spcPct val="115000"/>
                        </a:lnSpc>
                        <a:spcBef>
                          <a:spcPts val="0"/>
                        </a:spcBef>
                        <a:spcAft>
                          <a:spcPts val="0"/>
                        </a:spcAft>
                      </a:pPr>
                      <a:r>
                        <a:rPr lang="en-US" sz="1100" dirty="0">
                          <a:effectLst/>
                        </a:rPr>
                        <a:t>Date</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000" dirty="0">
                          <a:effectLst/>
                        </a:rPr>
                        <a:t>(Week of)</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Facilitator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Supply Manager</a:t>
                      </a:r>
                    </a:p>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Coach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Recorder</a:t>
                      </a:r>
                    </a:p>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Data Manager</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0">
                <a:tc vMerge="1">
                  <a:txBody>
                    <a:bodyPr/>
                    <a:lstStyle/>
                    <a:p>
                      <a:endParaRPr lang="en-US"/>
                    </a:p>
                  </a:txBody>
                  <a:tcPr/>
                </a:tc>
                <a:tc gridSpan="5">
                  <a:txBody>
                    <a:bodyPr/>
                    <a:lstStyle/>
                    <a:p>
                      <a:pPr marL="0" marR="0" algn="ctr">
                        <a:lnSpc>
                          <a:spcPct val="115000"/>
                        </a:lnSpc>
                        <a:spcBef>
                          <a:spcPts val="0"/>
                        </a:spcBef>
                        <a:spcAft>
                          <a:spcPts val="0"/>
                        </a:spcAft>
                      </a:pPr>
                      <a:r>
                        <a:rPr lang="en-US" sz="1100">
                          <a:effectLst/>
                        </a:rPr>
                        <a:t>NAMES</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pic>
        <p:nvPicPr>
          <p:cNvPr id="4101" name="Picture 4" descr="View deta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413" y="3092450"/>
            <a:ext cx="3524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6" descr="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413" y="3092450"/>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 descr="A cheerleader's mega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9413" y="3092450"/>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0" descr="Clipboard with checkl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9413" y="3092450"/>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8" descr="Laptop compu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9413" y="3092450"/>
            <a:ext cx="657225" cy="428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649413" y="3092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4F81BD"/>
                </a:solidFill>
                <a:effectLst/>
                <a:latin typeface="Cambria" pitchFamily="18" charset="0"/>
                <a:ea typeface="Times New Roman" pitchFamily="18" charset="0"/>
                <a:cs typeface="Times New Roman" pitchFamily="18" charset="0"/>
              </a:rPr>
              <a:t>Team Roles</a:t>
            </a:r>
            <a:endParaRPr kumimoji="0" lang="en-US" sz="1300" b="1" i="0" u="none" strike="noStrike" cap="none" normalizeH="0" baseline="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73031697"/>
              </p:ext>
            </p:extLst>
          </p:nvPr>
        </p:nvGraphicFramePr>
        <p:xfrm>
          <a:off x="326538" y="2275820"/>
          <a:ext cx="8153399" cy="3686035"/>
        </p:xfrm>
        <a:graphic>
          <a:graphicData uri="http://schemas.openxmlformats.org/drawingml/2006/table">
            <a:tbl>
              <a:tblPr firstRow="1" firstCol="1" bandRow="1">
                <a:tableStyleId>{5C22544A-7EE6-4342-B048-85BDC9FD1C3A}</a:tableStyleId>
              </a:tblPr>
              <a:tblGrid>
                <a:gridCol w="934422"/>
                <a:gridCol w="1225470"/>
                <a:gridCol w="1455246"/>
                <a:gridCol w="109249"/>
                <a:gridCol w="1426609"/>
                <a:gridCol w="1644173"/>
                <a:gridCol w="1358230"/>
              </a:tblGrid>
              <a:tr h="1087320">
                <a:tc rowSpan="2">
                  <a:txBody>
                    <a:bodyPr/>
                    <a:lstStyle/>
                    <a:p>
                      <a:pPr marL="0" marR="0">
                        <a:lnSpc>
                          <a:spcPct val="115000"/>
                        </a:lnSpc>
                        <a:spcBef>
                          <a:spcPts val="0"/>
                        </a:spcBef>
                        <a:spcAft>
                          <a:spcPts val="0"/>
                        </a:spcAft>
                      </a:pPr>
                      <a:r>
                        <a:rPr lang="en-US" sz="1400" dirty="0">
                          <a:solidFill>
                            <a:schemeClr val="tx1"/>
                          </a:solidFill>
                          <a:effectLst/>
                        </a:rPr>
                        <a:t>Date</a:t>
                      </a:r>
                    </a:p>
                    <a:p>
                      <a:pPr marL="0" marR="0">
                        <a:lnSpc>
                          <a:spcPct val="115000"/>
                        </a:lnSpc>
                        <a:spcBef>
                          <a:spcPts val="0"/>
                        </a:spcBef>
                        <a:spcAft>
                          <a:spcPts val="0"/>
                        </a:spcAft>
                      </a:pPr>
                      <a:r>
                        <a:rPr lang="en-US" sz="1400" dirty="0">
                          <a:solidFill>
                            <a:schemeClr val="tx1"/>
                          </a:solidFill>
                          <a:effectLst/>
                        </a:rPr>
                        <a:t> </a:t>
                      </a:r>
                    </a:p>
                    <a:p>
                      <a:pPr marL="0" marR="0">
                        <a:lnSpc>
                          <a:spcPct val="115000"/>
                        </a:lnSpc>
                        <a:spcBef>
                          <a:spcPts val="0"/>
                        </a:spcBef>
                        <a:spcAft>
                          <a:spcPts val="0"/>
                        </a:spcAft>
                      </a:pPr>
                      <a:r>
                        <a:rPr lang="en-US" sz="1400" dirty="0">
                          <a:solidFill>
                            <a:schemeClr val="tx1"/>
                          </a:solidFill>
                          <a:effectLst/>
                        </a:rPr>
                        <a:t>(Week of)</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Facilitator</a:t>
                      </a:r>
                      <a:r>
                        <a:rPr lang="en-US" sz="1800" dirty="0">
                          <a:effectLst/>
                        </a:rPr>
                        <a:t> </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marL="0" marR="0">
                        <a:lnSpc>
                          <a:spcPct val="115000"/>
                        </a:lnSpc>
                        <a:spcBef>
                          <a:spcPts val="0"/>
                        </a:spcBef>
                        <a:spcAft>
                          <a:spcPts val="0"/>
                        </a:spcAft>
                      </a:pPr>
                      <a:r>
                        <a:rPr lang="en-US" sz="1600" dirty="0" smtClean="0">
                          <a:effectLst/>
                        </a:rPr>
                        <a:t> Supply </a:t>
                      </a:r>
                      <a:r>
                        <a:rPr lang="en-US" sz="1600" dirty="0">
                          <a:effectLst/>
                        </a:rPr>
                        <a:t>Manager</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Coach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600" dirty="0">
                          <a:effectLst/>
                        </a:rPr>
                        <a:t>Recorder</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nSpc>
                          <a:spcPct val="115000"/>
                        </a:lnSpc>
                        <a:spcBef>
                          <a:spcPts val="0"/>
                        </a:spcBef>
                        <a:spcAft>
                          <a:spcPts val="0"/>
                        </a:spcAft>
                      </a:pPr>
                      <a:r>
                        <a:rPr lang="en-US" sz="1600" dirty="0">
                          <a:effectLst/>
                        </a:rPr>
                        <a:t>Data Manager</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424075">
                <a:tc vMerge="1">
                  <a:txBody>
                    <a:bodyPr/>
                    <a:lstStyle/>
                    <a:p>
                      <a:endParaRPr lang="en-US"/>
                    </a:p>
                  </a:txBody>
                  <a:tcPr/>
                </a:tc>
                <a:tc gridSpan="6">
                  <a:txBody>
                    <a:bodyPr/>
                    <a:lstStyle/>
                    <a:p>
                      <a:pPr marL="0" marR="0" algn="ctr">
                        <a:lnSpc>
                          <a:spcPct val="115000"/>
                        </a:lnSpc>
                        <a:spcBef>
                          <a:spcPts val="0"/>
                        </a:spcBef>
                        <a:spcAft>
                          <a:spcPts val="0"/>
                        </a:spcAft>
                      </a:pPr>
                      <a:r>
                        <a:rPr lang="en-US" sz="1800" b="1" dirty="0" smtClean="0">
                          <a:solidFill>
                            <a:srgbClr val="C00000"/>
                          </a:solidFill>
                          <a:effectLst/>
                          <a:latin typeface="+mn-lt"/>
                          <a:ea typeface="+mn-ea"/>
                          <a:cs typeface="+mn-cs"/>
                        </a:rPr>
                        <a:t>Team</a:t>
                      </a:r>
                      <a:r>
                        <a:rPr lang="en-US" sz="1800" b="1" baseline="0" dirty="0" smtClean="0">
                          <a:solidFill>
                            <a:srgbClr val="C00000"/>
                          </a:solidFill>
                          <a:effectLst/>
                          <a:latin typeface="+mn-lt"/>
                          <a:ea typeface="+mn-ea"/>
                          <a:cs typeface="+mn-cs"/>
                        </a:rPr>
                        <a:t> Members</a:t>
                      </a:r>
                      <a:endParaRPr lang="en-US" sz="18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6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366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4366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36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2587932" y="1752600"/>
            <a:ext cx="3630613" cy="523220"/>
          </a:xfrm>
          <a:prstGeom prst="rect">
            <a:avLst/>
          </a:prstGeom>
          <a:noFill/>
        </p:spPr>
        <p:txBody>
          <a:bodyPr wrap="square" rtlCol="0">
            <a:spAutoFit/>
          </a:bodyPr>
          <a:lstStyle/>
          <a:p>
            <a:pPr algn="ctr"/>
            <a:r>
              <a:rPr lang="en-US" sz="2800" b="1" dirty="0" smtClean="0">
                <a:solidFill>
                  <a:srgbClr val="C00000"/>
                </a:solidFill>
              </a:rPr>
              <a:t>TEAM ROLES</a:t>
            </a:r>
            <a:endParaRPr lang="en-US" sz="2800" b="1" dirty="0">
              <a:solidFill>
                <a:srgbClr val="C00000"/>
              </a:solidFill>
            </a:endParaRPr>
          </a:p>
        </p:txBody>
      </p:sp>
      <p:pic>
        <p:nvPicPr>
          <p:cNvPr id="18" name="Picture 2" descr="C:\Users\kmainze1\AppData\Local\Microsoft\Windows\Temporary Internet Files\Content.IE5\OQ94SBZE\MC900078768[1].wmf"/>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1582275" y="2680721"/>
            <a:ext cx="658149" cy="560120"/>
          </a:xfrm>
          <a:prstGeom prst="rect">
            <a:avLst/>
          </a:prstGeom>
          <a:solidFill>
            <a:srgbClr val="FFFFCC"/>
          </a:solidFill>
        </p:spPr>
      </p:pic>
      <p:sp>
        <p:nvSpPr>
          <p:cNvPr id="7" name="Rectangle 6"/>
          <p:cNvSpPr/>
          <p:nvPr/>
        </p:nvSpPr>
        <p:spPr>
          <a:xfrm rot="20278247">
            <a:off x="1706308" y="2780944"/>
            <a:ext cx="604811" cy="307777"/>
          </a:xfrm>
          <a:prstGeom prst="rect">
            <a:avLst/>
          </a:prstGeom>
        </p:spPr>
        <p:txBody>
          <a:bodyPr wrap="square">
            <a:spAutoFit/>
          </a:bodyPr>
          <a:lstStyle/>
          <a:p>
            <a:r>
              <a:rPr lang="en-US" sz="700" b="1" i="1" dirty="0" smtClean="0"/>
              <a:t> Challenge Question</a:t>
            </a:r>
            <a:endParaRPr lang="en-US" sz="700" b="1" dirty="0"/>
          </a:p>
        </p:txBody>
      </p:sp>
      <p:pic>
        <p:nvPicPr>
          <p:cNvPr id="20" name="Picture 2" descr="C:\Users\kmainze1\AppData\Local\Microsoft\Windows\Temporary Internet Files\Content.IE5\OQ94SBZE\MC90007875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5283" y="2669267"/>
            <a:ext cx="523875" cy="582606"/>
          </a:xfrm>
          <a:prstGeom prst="rect">
            <a:avLst/>
          </a:prstGeom>
          <a:solidFill>
            <a:srgbClr val="FFFFCC"/>
          </a:solidFill>
          <a:extLst/>
        </p:spPr>
      </p:pic>
      <p:pic>
        <p:nvPicPr>
          <p:cNvPr id="21" name="Picture 3" descr="C:\Users\kmainze1\AppData\Local\Microsoft\Windows\Temporary Internet Files\Content.IE5\UG3RU1LF\MC90039099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5297" y="2660302"/>
            <a:ext cx="589935" cy="549060"/>
          </a:xfrm>
          <a:prstGeom prst="rect">
            <a:avLst/>
          </a:prstGeom>
          <a:solidFill>
            <a:srgbClr val="FFFFCC"/>
          </a:solidFill>
          <a:extLst/>
        </p:spPr>
      </p:pic>
      <p:pic>
        <p:nvPicPr>
          <p:cNvPr id="22" name="Picture 5" descr="C:\Users\kmainze1\AppData\Local\Microsoft\Windows\Temporary Internet Files\Content.IE5\OQ94SBZE\MC900288976[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15650" y="2568609"/>
            <a:ext cx="1033774" cy="708024"/>
          </a:xfrm>
          <a:prstGeom prst="rect">
            <a:avLst/>
          </a:prstGeom>
          <a:solidFill>
            <a:srgbClr val="FFFFCC"/>
          </a:solidFill>
          <a:extLst/>
        </p:spPr>
      </p:pic>
      <p:pic>
        <p:nvPicPr>
          <p:cNvPr id="23" name="Picture 2" descr="C:\Users\kmainze1\AppData\Local\Microsoft\Windows\Temporary Internet Files\Content.IE5\OQ94SBZE\MC900441884[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9000" y="2608307"/>
            <a:ext cx="1011239" cy="689726"/>
          </a:xfrm>
          <a:prstGeom prst="rect">
            <a:avLst/>
          </a:prstGeom>
          <a:solidFill>
            <a:srgbClr val="FFFFCC"/>
          </a:solidFill>
          <a:extLst/>
        </p:spPr>
      </p:pic>
      <p:sp>
        <p:nvSpPr>
          <p:cNvPr id="9" name="TextBox 8"/>
          <p:cNvSpPr txBox="1"/>
          <p:nvPr/>
        </p:nvSpPr>
        <p:spPr>
          <a:xfrm>
            <a:off x="6553200" y="2809213"/>
            <a:ext cx="296224" cy="369332"/>
          </a:xfrm>
          <a:prstGeom prst="rect">
            <a:avLst/>
          </a:prstGeom>
          <a:solidFill>
            <a:srgbClr val="FFFFCC"/>
          </a:solidFill>
        </p:spPr>
        <p:txBody>
          <a:bodyPr wrap="square" rtlCol="0">
            <a:spAutoFit/>
          </a:bodyPr>
          <a:lstStyle/>
          <a:p>
            <a:endParaRPr lang="en-US" dirty="0"/>
          </a:p>
        </p:txBody>
      </p:sp>
      <p:sp>
        <p:nvSpPr>
          <p:cNvPr id="24" name="Title 1"/>
          <p:cNvSpPr>
            <a:spLocks noGrp="1"/>
          </p:cNvSpPr>
          <p:nvPr>
            <p:ph type="title"/>
          </p:nvPr>
        </p:nvSpPr>
        <p:spPr>
          <a:xfrm>
            <a:off x="0" y="0"/>
            <a:ext cx="9144000" cy="5334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
        <p:nvSpPr>
          <p:cNvPr id="26" name="TextBox 25"/>
          <p:cNvSpPr txBox="1"/>
          <p:nvPr/>
        </p:nvSpPr>
        <p:spPr>
          <a:xfrm>
            <a:off x="5638800" y="6248400"/>
            <a:ext cx="1206500" cy="507831"/>
          </a:xfrm>
          <a:prstGeom prst="rect">
            <a:avLst/>
          </a:prstGeom>
          <a:solidFill>
            <a:schemeClr val="bg1">
              <a:lumMod val="85000"/>
            </a:schemeClr>
          </a:solidFill>
        </p:spPr>
        <p:txBody>
          <a:bodyPr wrap="square" rtlCol="0">
            <a:spAutoFit/>
          </a:bodyPr>
          <a:lstStyle/>
          <a:p>
            <a:r>
              <a:rPr lang="en-US" sz="900" i="1" dirty="0" smtClean="0"/>
              <a:t>Powered by </a:t>
            </a:r>
          </a:p>
          <a:p>
            <a:r>
              <a:rPr lang="en-US" sz="900" i="1" dirty="0" smtClean="0"/>
              <a:t>Boundless Learning</a:t>
            </a:r>
            <a:r>
              <a:rPr lang="en-US" sz="900" i="1" dirty="0"/>
              <a:t> </a:t>
            </a:r>
            <a:r>
              <a:rPr lang="en-US" sz="900" i="1" dirty="0" smtClean="0"/>
              <a:t>©</a:t>
            </a:r>
          </a:p>
          <a:p>
            <a:endParaRPr lang="en-US" sz="900" i="1" dirty="0"/>
          </a:p>
        </p:txBody>
      </p:sp>
    </p:spTree>
    <p:extLst>
      <p:ext uri="{BB962C8B-B14F-4D97-AF65-F5344CB8AC3E}">
        <p14:creationId xmlns:p14="http://schemas.microsoft.com/office/powerpoint/2010/main" val="2773296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57200"/>
            <a:ext cx="9144000" cy="701121"/>
          </a:xfrm>
          <a:solidFill>
            <a:srgbClr val="FFC000"/>
          </a:solidFill>
          <a:ln>
            <a:noFill/>
          </a:ln>
        </p:spPr>
        <p:txBody>
          <a:bodyPr anchor="t"/>
          <a:lstStyle/>
          <a:p>
            <a:r>
              <a:rPr lang="en-US" sz="3600" b="1" dirty="0" smtClean="0">
                <a:ln>
                  <a:solidFill>
                    <a:srgbClr val="00B050"/>
                  </a:solidFill>
                </a:ln>
              </a:rPr>
              <a:t>GET </a:t>
            </a:r>
            <a:r>
              <a:rPr lang="en-US" sz="3600" b="1" dirty="0" err="1" smtClean="0">
                <a:ln>
                  <a:solidFill>
                    <a:srgbClr val="00B050"/>
                  </a:solidFill>
                </a:ln>
              </a:rPr>
              <a:t>BUZzzz</a:t>
            </a:r>
            <a:r>
              <a:rPr lang="en-US" sz="3600" b="1" dirty="0" smtClean="0">
                <a:ln>
                  <a:solidFill>
                    <a:srgbClr val="00B050"/>
                  </a:solidFill>
                </a:ln>
              </a:rPr>
              <a:t> ‘N</a:t>
            </a:r>
          </a:p>
        </p:txBody>
      </p:sp>
      <p:sp>
        <p:nvSpPr>
          <p:cNvPr id="11267" name="Content Placeholder 2"/>
          <p:cNvSpPr>
            <a:spLocks noGrp="1"/>
          </p:cNvSpPr>
          <p:nvPr>
            <p:ph idx="1"/>
          </p:nvPr>
        </p:nvSpPr>
        <p:spPr>
          <a:xfrm>
            <a:off x="0" y="17706"/>
            <a:ext cx="571499" cy="1201494"/>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F</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3099700352"/>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C:\Users\kmainze1\AppData\Local\Microsoft\Windows\Temporary Internet Files\Content.IE5\OQ94SBZE\MC900078768[1].wmf"/>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7631406" y="116180"/>
            <a:ext cx="1512594" cy="1749198"/>
          </a:xfrm>
          <a:prstGeom prst="rect">
            <a:avLst/>
          </a:prstGeom>
          <a:solidFill>
            <a:srgbClr val="FFC000"/>
          </a:solidFill>
        </p:spPr>
      </p:pic>
      <p:sp>
        <p:nvSpPr>
          <p:cNvPr id="12" name="TextBox 11"/>
          <p:cNvSpPr txBox="1"/>
          <p:nvPr/>
        </p:nvSpPr>
        <p:spPr>
          <a:xfrm rot="20061910">
            <a:off x="7999614" y="713353"/>
            <a:ext cx="1112591" cy="400110"/>
          </a:xfrm>
          <a:prstGeom prst="rect">
            <a:avLst/>
          </a:prstGeom>
          <a:noFill/>
        </p:spPr>
        <p:txBody>
          <a:bodyPr wrap="square" rtlCol="0">
            <a:spAutoFit/>
          </a:bodyPr>
          <a:lstStyle/>
          <a:p>
            <a:r>
              <a:rPr lang="en-US" sz="1000" b="1" dirty="0" smtClean="0"/>
              <a:t>“The </a:t>
            </a:r>
            <a:r>
              <a:rPr lang="en-US" sz="1000" b="1" i="1" dirty="0" smtClean="0"/>
              <a:t>Challenge Question </a:t>
            </a:r>
            <a:r>
              <a:rPr lang="en-US" sz="1000" b="1" dirty="0" smtClean="0"/>
              <a:t>is____.”</a:t>
            </a:r>
            <a:endParaRPr lang="en-US" sz="1000" b="1" dirty="0"/>
          </a:p>
        </p:txBody>
      </p:sp>
      <p:sp>
        <p:nvSpPr>
          <p:cNvPr id="9" name="Rectangle 8"/>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120011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57200"/>
            <a:ext cx="8762999" cy="701121"/>
          </a:xfrm>
          <a:solidFill>
            <a:srgbClr val="FFC000"/>
          </a:solidFill>
          <a:ln>
            <a:noFill/>
          </a:ln>
        </p:spPr>
        <p:txBody>
          <a:bodyPr anchor="t"/>
          <a:lstStyle/>
          <a:p>
            <a:r>
              <a:rPr lang="en-US" sz="3600" b="1" dirty="0" smtClean="0">
                <a:ln>
                  <a:solidFill>
                    <a:srgbClr val="00B050"/>
                  </a:solidFill>
                </a:ln>
              </a:rPr>
              <a:t>ROLES</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F</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4291388258"/>
              </p:ext>
            </p:extLst>
          </p:nvPr>
        </p:nvGraphicFramePr>
        <p:xfrm>
          <a:off x="585185" y="1905000"/>
          <a:ext cx="7644415"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kmainze1\AppData\Local\Microsoft\Windows\Temporary Internet Files\Content.IE5\OQ94SBZE\MC900078768[1].wmf"/>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6963508" y="262821"/>
            <a:ext cx="1804386" cy="1535629"/>
          </a:xfrm>
          <a:prstGeom prst="rect">
            <a:avLst/>
          </a:prstGeom>
          <a:solidFill>
            <a:srgbClr val="FFC000"/>
          </a:solidFill>
        </p:spPr>
      </p:pic>
      <p:graphicFrame>
        <p:nvGraphicFramePr>
          <p:cNvPr id="5" name="Table 4"/>
          <p:cNvGraphicFramePr>
            <a:graphicFrameLocks noGrp="1"/>
          </p:cNvGraphicFramePr>
          <p:nvPr>
            <p:extLst>
              <p:ext uri="{D42A27DB-BD31-4B8C-83A1-F6EECF244321}">
                <p14:modId xmlns:p14="http://schemas.microsoft.com/office/powerpoint/2010/main" val="1465813841"/>
              </p:ext>
            </p:extLst>
          </p:nvPr>
        </p:nvGraphicFramePr>
        <p:xfrm>
          <a:off x="733062" y="3301820"/>
          <a:ext cx="7420337" cy="2804160"/>
        </p:xfrm>
        <a:graphic>
          <a:graphicData uri="http://schemas.openxmlformats.org/drawingml/2006/table">
            <a:tbl>
              <a:tblPr firstRow="1" bandRow="1">
                <a:tableStyleId>{616DA210-FB5B-4158-B5E0-FEB733F419BA}</a:tableStyleId>
              </a:tblPr>
              <a:tblGrid>
                <a:gridCol w="3743696"/>
                <a:gridCol w="3676641"/>
              </a:tblGrid>
              <a:tr h="569934">
                <a:tc>
                  <a:txBody>
                    <a:bodyPr/>
                    <a:lstStyle/>
                    <a:p>
                      <a:pPr algn="ctr"/>
                      <a:r>
                        <a:rPr lang="en-US" sz="1600" dirty="0" smtClean="0"/>
                        <a:t>My</a:t>
                      </a:r>
                      <a:r>
                        <a:rPr lang="en-US" sz="1600" baseline="0" dirty="0" smtClean="0"/>
                        <a:t> job is:</a:t>
                      </a:r>
                      <a:endParaRPr lang="en-US" sz="1600" dirty="0"/>
                    </a:p>
                  </a:txBody>
                  <a:tcPr>
                    <a:solidFill>
                      <a:srgbClr val="FDE869"/>
                    </a:solidFill>
                  </a:tcPr>
                </a:tc>
                <a:tc>
                  <a:txBody>
                    <a:bodyPr/>
                    <a:lstStyle/>
                    <a:p>
                      <a:pPr algn="ctr"/>
                      <a:r>
                        <a:rPr lang="en-US" sz="1600" dirty="0" smtClean="0"/>
                        <a:t>The</a:t>
                      </a:r>
                      <a:r>
                        <a:rPr lang="en-US" sz="1600" baseline="0" dirty="0" smtClean="0"/>
                        <a:t> Facilitator says:</a:t>
                      </a:r>
                      <a:endParaRPr lang="en-US" sz="1600" dirty="0"/>
                    </a:p>
                  </a:txBody>
                  <a:tcPr>
                    <a:solidFill>
                      <a:srgbClr val="FDE869"/>
                    </a:solidFill>
                  </a:tcPr>
                </a:tc>
              </a:tr>
              <a:tr h="618786">
                <a:tc>
                  <a:txBody>
                    <a:bodyPr/>
                    <a:lstStyle/>
                    <a:p>
                      <a:r>
                        <a:rPr lang="en-US" sz="1600" b="1" dirty="0" smtClean="0"/>
                        <a:t>Lead TEAM SET-Up</a:t>
                      </a:r>
                      <a:r>
                        <a:rPr lang="en-US" sz="1600" b="1" baseline="0" dirty="0" smtClean="0"/>
                        <a:t> and WRAP-Up</a:t>
                      </a:r>
                      <a:r>
                        <a:rPr lang="en-US" sz="1600" b="1" dirty="0" smtClean="0"/>
                        <a:t>.</a:t>
                      </a:r>
                      <a:endParaRPr lang="en-US" sz="1600" b="1" dirty="0"/>
                    </a:p>
                  </a:txBody>
                  <a:tcPr>
                    <a:solidFill>
                      <a:srgbClr val="FFFFCC"/>
                    </a:solidFill>
                  </a:tcPr>
                </a:tc>
                <a:tc>
                  <a:txBody>
                    <a:bodyPr/>
                    <a:lstStyle/>
                    <a:p>
                      <a:r>
                        <a:rPr lang="en-US" sz="1600" b="1" dirty="0" smtClean="0"/>
                        <a:t>“Please follow the </a:t>
                      </a:r>
                      <a:r>
                        <a:rPr lang="en-US" sz="1600" b="1" baseline="0" dirty="0" smtClean="0"/>
                        <a:t>SET-Up directions.”</a:t>
                      </a:r>
                    </a:p>
                    <a:p>
                      <a:r>
                        <a:rPr lang="en-US" sz="1600" b="1" baseline="0" dirty="0" smtClean="0"/>
                        <a:t>“Please follow the </a:t>
                      </a:r>
                      <a:r>
                        <a:rPr lang="en-US" sz="1600" b="1" baseline="0" dirty="0" err="1" smtClean="0"/>
                        <a:t>WRAP-Up</a:t>
                      </a:r>
                      <a:r>
                        <a:rPr lang="en-US" sz="1600" b="1" baseline="0" dirty="0" smtClean="0"/>
                        <a:t> directions.”</a:t>
                      </a:r>
                      <a:endParaRPr lang="en-US" sz="1600" b="1" dirty="0"/>
                    </a:p>
                  </a:txBody>
                  <a:tcPr>
                    <a:solidFill>
                      <a:srgbClr val="FFFFCC"/>
                    </a:solidFill>
                  </a:tcPr>
                </a:tc>
              </a:tr>
              <a:tr h="396240">
                <a:tc>
                  <a:txBody>
                    <a:bodyPr/>
                    <a:lstStyle/>
                    <a:p>
                      <a:r>
                        <a:rPr lang="en-US" sz="1600" b="1" dirty="0" smtClean="0"/>
                        <a:t>Review Team</a:t>
                      </a:r>
                      <a:r>
                        <a:rPr lang="en-US" sz="1600" b="1" baseline="0" dirty="0" smtClean="0"/>
                        <a:t> Roles, Goals, and Tasks. </a:t>
                      </a:r>
                      <a:endParaRPr lang="en-US" sz="1600" b="1" dirty="0"/>
                    </a:p>
                  </a:txBody>
                  <a:tcPr>
                    <a:solidFill>
                      <a:srgbClr val="FFFFCC"/>
                    </a:solidFill>
                  </a:tcPr>
                </a:tc>
                <a:tc>
                  <a:txBody>
                    <a:bodyPr/>
                    <a:lstStyle/>
                    <a:p>
                      <a:r>
                        <a:rPr lang="en-US" sz="1600" b="1" dirty="0" smtClean="0"/>
                        <a:t>“Does everyone know their roles?”</a:t>
                      </a:r>
                    </a:p>
                    <a:p>
                      <a:r>
                        <a:rPr lang="en-US" sz="1600" b="1" dirty="0" smtClean="0"/>
                        <a:t>“What is our Team</a:t>
                      </a:r>
                      <a:r>
                        <a:rPr lang="en-US" sz="1600" b="1" baseline="0" dirty="0" smtClean="0"/>
                        <a:t> Learning Goal?”</a:t>
                      </a:r>
                    </a:p>
                    <a:p>
                      <a:r>
                        <a:rPr lang="en-US" sz="1600" b="1" baseline="0" dirty="0" smtClean="0"/>
                        <a:t>“What are our Team Tasks?”</a:t>
                      </a:r>
                      <a:endParaRPr lang="en-US" sz="1600" b="1" dirty="0"/>
                    </a:p>
                  </a:txBody>
                  <a:tcPr>
                    <a:solidFill>
                      <a:srgbClr val="FFFFCC"/>
                    </a:solidFill>
                  </a:tcPr>
                </a:tc>
              </a:tr>
              <a:tr h="396240">
                <a:tc>
                  <a:txBody>
                    <a:bodyPr/>
                    <a:lstStyle/>
                    <a:p>
                      <a:r>
                        <a:rPr lang="en-US" sz="1600" b="1" dirty="0" smtClean="0"/>
                        <a:t>Read the</a:t>
                      </a:r>
                      <a:r>
                        <a:rPr lang="en-US" sz="1600" b="1" baseline="0" dirty="0" smtClean="0"/>
                        <a:t> </a:t>
                      </a:r>
                      <a:r>
                        <a:rPr lang="en-US" sz="1600" b="1" i="1" baseline="0" dirty="0" smtClean="0"/>
                        <a:t>Challenge Question.</a:t>
                      </a:r>
                      <a:endParaRPr lang="en-US" sz="1600" b="1" i="1" dirty="0"/>
                    </a:p>
                  </a:txBody>
                  <a:tcPr>
                    <a:solidFill>
                      <a:srgbClr val="FFFFCC"/>
                    </a:solidFill>
                  </a:tcPr>
                </a:tc>
                <a:tc>
                  <a:txBody>
                    <a:bodyPr/>
                    <a:lstStyle/>
                    <a:p>
                      <a:r>
                        <a:rPr lang="en-US" sz="1600" b="1" dirty="0" smtClean="0"/>
                        <a:t>“The </a:t>
                      </a:r>
                      <a:r>
                        <a:rPr lang="en-US" sz="1600" b="1" i="1" dirty="0" smtClean="0"/>
                        <a:t>Challenge Question</a:t>
                      </a:r>
                      <a:r>
                        <a:rPr lang="en-US" sz="1600" b="1" i="1" baseline="0" dirty="0" smtClean="0"/>
                        <a:t> </a:t>
                      </a:r>
                      <a:r>
                        <a:rPr lang="en-US" sz="1600" b="1" baseline="0" dirty="0" smtClean="0"/>
                        <a:t>is__?”</a:t>
                      </a:r>
                      <a:endParaRPr lang="en-US" sz="1600" b="1" dirty="0"/>
                    </a:p>
                  </a:txBody>
                  <a:tcPr>
                    <a:solidFill>
                      <a:srgbClr val="FFFFCC"/>
                    </a:solidFill>
                  </a:tcPr>
                </a:tc>
              </a:tr>
              <a:tr h="396240">
                <a:tc>
                  <a:txBody>
                    <a:bodyPr/>
                    <a:lstStyle/>
                    <a:p>
                      <a:r>
                        <a:rPr lang="en-US" sz="1600" b="1" dirty="0" smtClean="0"/>
                        <a:t>Stand and Deliver our team rating.</a:t>
                      </a:r>
                      <a:endParaRPr lang="en-US" sz="1600" b="1" dirty="0"/>
                    </a:p>
                  </a:txBody>
                  <a:tcPr>
                    <a:solidFill>
                      <a:srgbClr val="FFFFCC"/>
                    </a:solidFill>
                  </a:tcPr>
                </a:tc>
                <a:tc>
                  <a:txBody>
                    <a:bodyPr/>
                    <a:lstStyle/>
                    <a:p>
                      <a:r>
                        <a:rPr lang="en-US" sz="1600" b="1" dirty="0" smtClean="0"/>
                        <a:t>“Our team rating  is a _____.”</a:t>
                      </a:r>
                      <a:endParaRPr lang="en-US" sz="1600" b="1" dirty="0"/>
                    </a:p>
                  </a:txBody>
                  <a:tcPr>
                    <a:solidFill>
                      <a:srgbClr val="FFFFCC"/>
                    </a:solidFill>
                  </a:tcPr>
                </a:tc>
              </a:tr>
            </a:tbl>
          </a:graphicData>
        </a:graphic>
      </p:graphicFrame>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6627" y="2574741"/>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061910">
            <a:off x="7444297" y="678181"/>
            <a:ext cx="1112591" cy="400110"/>
          </a:xfrm>
          <a:prstGeom prst="rect">
            <a:avLst/>
          </a:prstGeom>
          <a:noFill/>
        </p:spPr>
        <p:txBody>
          <a:bodyPr wrap="square" rtlCol="0">
            <a:spAutoFit/>
          </a:bodyPr>
          <a:lstStyle/>
          <a:p>
            <a:r>
              <a:rPr lang="en-US" sz="1000" b="1" dirty="0" smtClean="0"/>
              <a:t>“The </a:t>
            </a:r>
            <a:r>
              <a:rPr lang="en-US" sz="1000" b="1" i="1" dirty="0" smtClean="0"/>
              <a:t>Challenge Question </a:t>
            </a:r>
            <a:r>
              <a:rPr lang="en-US" sz="1000" b="1" dirty="0" smtClean="0"/>
              <a:t>is____.”</a:t>
            </a:r>
            <a:endParaRPr lang="en-US" sz="1000" b="1" dirty="0"/>
          </a:p>
        </p:txBody>
      </p:sp>
      <p:sp>
        <p:nvSpPr>
          <p:cNvPr id="11" name="Rectangle 10"/>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702332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1" y="457200"/>
            <a:ext cx="8762999" cy="701121"/>
          </a:xfrm>
          <a:solidFill>
            <a:srgbClr val="FFC000"/>
          </a:solidFill>
          <a:ln>
            <a:noFill/>
          </a:ln>
        </p:spPr>
        <p:txBody>
          <a:bodyPr anchor="t"/>
          <a:lstStyle/>
          <a:p>
            <a:r>
              <a:rPr lang="en-US" sz="3600" b="1" dirty="0" smtClean="0">
                <a:ln>
                  <a:solidFill>
                    <a:srgbClr val="00B050"/>
                  </a:solidFill>
                </a:ln>
              </a:rPr>
              <a:t>GET </a:t>
            </a:r>
            <a:r>
              <a:rPr lang="en-US" sz="3600" b="1" dirty="0" err="1" smtClean="0">
                <a:ln>
                  <a:solidFill>
                    <a:srgbClr val="00B050"/>
                  </a:solidFill>
                </a:ln>
              </a:rPr>
              <a:t>BUZzzz</a:t>
            </a:r>
            <a:r>
              <a:rPr lang="en-US" sz="3600" b="1" dirty="0" smtClean="0">
                <a:ln>
                  <a:solidFill>
                    <a:srgbClr val="00B050"/>
                  </a:solidFill>
                </a:ln>
              </a:rPr>
              <a:t> ‘N</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S</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1014663276"/>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C:\Users\kmainze1\AppData\Local\Microsoft\Windows\Temporary Internet Files\Content.IE5\OQ94SBZE\MC9000787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3500" y="304800"/>
            <a:ext cx="10668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1086036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69900"/>
            <a:ext cx="9144000" cy="701121"/>
          </a:xfrm>
          <a:solidFill>
            <a:srgbClr val="FFC000"/>
          </a:solidFill>
          <a:ln>
            <a:noFill/>
          </a:ln>
        </p:spPr>
        <p:txBody>
          <a:bodyPr anchor="t"/>
          <a:lstStyle/>
          <a:p>
            <a:r>
              <a:rPr lang="en-US" sz="3600" b="1" dirty="0" smtClean="0">
                <a:ln>
                  <a:solidFill>
                    <a:srgbClr val="00B050"/>
                  </a:solidFill>
                </a:ln>
              </a:rPr>
              <a:t>ROLES</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S</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787929697"/>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8693247"/>
              </p:ext>
            </p:extLst>
          </p:nvPr>
        </p:nvGraphicFramePr>
        <p:xfrm>
          <a:off x="986030" y="3206018"/>
          <a:ext cx="7098652" cy="2606151"/>
        </p:xfrm>
        <a:graphic>
          <a:graphicData uri="http://schemas.openxmlformats.org/drawingml/2006/table">
            <a:tbl>
              <a:tblPr firstRow="1" bandRow="1">
                <a:tableStyleId>{616DA210-FB5B-4158-B5E0-FEB733F419BA}</a:tableStyleId>
              </a:tblPr>
              <a:tblGrid>
                <a:gridCol w="3581400"/>
                <a:gridCol w="3517252"/>
              </a:tblGrid>
              <a:tr h="668697">
                <a:tc>
                  <a:txBody>
                    <a:bodyPr/>
                    <a:lstStyle/>
                    <a:p>
                      <a:pPr algn="ctr"/>
                      <a:r>
                        <a:rPr lang="en-US" sz="1600" dirty="0" smtClean="0"/>
                        <a:t>My</a:t>
                      </a:r>
                      <a:r>
                        <a:rPr lang="en-US" sz="1600" baseline="0" dirty="0" smtClean="0"/>
                        <a:t> job is to: </a:t>
                      </a:r>
                      <a:endParaRPr lang="en-US" sz="1600" dirty="0"/>
                    </a:p>
                  </a:txBody>
                  <a:tcPr>
                    <a:solidFill>
                      <a:srgbClr val="FDE869"/>
                    </a:solidFill>
                  </a:tcPr>
                </a:tc>
                <a:tc>
                  <a:txBody>
                    <a:bodyPr/>
                    <a:lstStyle/>
                    <a:p>
                      <a:pPr algn="ctr"/>
                      <a:r>
                        <a:rPr lang="en-US" sz="1600" dirty="0" smtClean="0"/>
                        <a:t>The</a:t>
                      </a:r>
                      <a:r>
                        <a:rPr lang="en-US" sz="1600" baseline="0" dirty="0" smtClean="0"/>
                        <a:t> Supply Manger says:</a:t>
                      </a:r>
                      <a:endParaRPr lang="en-US" sz="1600" dirty="0"/>
                    </a:p>
                  </a:txBody>
                  <a:tcPr>
                    <a:solidFill>
                      <a:srgbClr val="FDE869"/>
                    </a:solidFill>
                  </a:tcPr>
                </a:tc>
              </a:tr>
              <a:tr h="649591">
                <a:tc>
                  <a:txBody>
                    <a:bodyPr/>
                    <a:lstStyle/>
                    <a:p>
                      <a:r>
                        <a:rPr lang="en-US" sz="1600" b="1" dirty="0" smtClean="0"/>
                        <a:t>Make</a:t>
                      </a:r>
                      <a:r>
                        <a:rPr lang="en-US" sz="1600" b="1" baseline="0" dirty="0" smtClean="0"/>
                        <a:t> sure team members have supplies (pencils, books, paper, technology, calculators, manipulatives, etc.).</a:t>
                      </a:r>
                      <a:endParaRPr lang="en-US" sz="1600" b="1" dirty="0"/>
                    </a:p>
                  </a:txBody>
                  <a:tcPr>
                    <a:solidFill>
                      <a:srgbClr val="FFFFCC"/>
                    </a:solidFill>
                  </a:tcPr>
                </a:tc>
                <a:tc>
                  <a:txBody>
                    <a:bodyPr/>
                    <a:lstStyle/>
                    <a:p>
                      <a:r>
                        <a:rPr lang="en-US" sz="1600" b="1" dirty="0" smtClean="0"/>
                        <a:t>“Do you have the supplies you need to learn?”</a:t>
                      </a:r>
                      <a:endParaRPr lang="en-US" sz="1600" b="1" dirty="0"/>
                    </a:p>
                  </a:txBody>
                  <a:tcPr>
                    <a:solidFill>
                      <a:srgbClr val="FFFFCC"/>
                    </a:solidFill>
                  </a:tcPr>
                </a:tc>
              </a:tr>
              <a:tr h="464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Keep team space</a:t>
                      </a:r>
                      <a:r>
                        <a:rPr lang="en-US" sz="1600" b="1" baseline="0" dirty="0" smtClean="0"/>
                        <a:t> organized.</a:t>
                      </a:r>
                      <a:endParaRPr lang="en-US" sz="1600" b="1" dirty="0" smtClean="0"/>
                    </a:p>
                  </a:txBody>
                  <a:tcPr>
                    <a:solidFill>
                      <a:srgbClr val="FFFFCC"/>
                    </a:solidFill>
                  </a:tcPr>
                </a:tc>
                <a:tc>
                  <a:txBody>
                    <a:bodyPr/>
                    <a:lstStyle/>
                    <a:p>
                      <a:r>
                        <a:rPr lang="en-US" sz="1600" b="1" dirty="0" smtClean="0"/>
                        <a:t>“Let’s organize our supplies.”</a:t>
                      </a:r>
                      <a:endParaRPr lang="en-US" sz="1600" b="1" dirty="0"/>
                    </a:p>
                  </a:txBody>
                  <a:tcPr>
                    <a:solidFill>
                      <a:srgbClr val="FFFFCC"/>
                    </a:solidFill>
                  </a:tcPr>
                </a:tc>
              </a:tr>
              <a:tr h="649591">
                <a:tc>
                  <a:txBody>
                    <a:bodyPr/>
                    <a:lstStyle/>
                    <a:p>
                      <a:r>
                        <a:rPr lang="en-US" sz="1600" b="1" dirty="0" smtClean="0"/>
                        <a:t>Return</a:t>
                      </a:r>
                      <a:r>
                        <a:rPr lang="en-US" sz="1600" b="1" baseline="0" dirty="0" smtClean="0"/>
                        <a:t> Team Book and supplies.</a:t>
                      </a:r>
                      <a:endParaRPr lang="en-US" sz="1600" b="1" dirty="0"/>
                    </a:p>
                  </a:txBody>
                  <a:tcPr>
                    <a:solidFill>
                      <a:srgbClr val="FFFFCC"/>
                    </a:solidFill>
                  </a:tcPr>
                </a:tc>
                <a:tc>
                  <a:txBody>
                    <a:bodyPr/>
                    <a:lstStyle/>
                    <a:p>
                      <a:r>
                        <a:rPr lang="en-US" sz="1600" b="1" dirty="0" smtClean="0"/>
                        <a:t>“Please</a:t>
                      </a:r>
                      <a:r>
                        <a:rPr lang="en-US" sz="1600" b="1" baseline="0" dirty="0" smtClean="0"/>
                        <a:t> give me the </a:t>
                      </a:r>
                      <a:r>
                        <a:rPr lang="en-US" sz="1600" b="1" i="1" baseline="0" dirty="0" smtClean="0"/>
                        <a:t>Team Book </a:t>
                      </a:r>
                      <a:r>
                        <a:rPr lang="en-US" sz="1600" b="1" baseline="0" dirty="0" smtClean="0"/>
                        <a:t>and materials to return.”</a:t>
                      </a:r>
                      <a:endParaRPr lang="en-US" sz="1600" b="1" dirty="0"/>
                    </a:p>
                  </a:txBody>
                  <a:tcPr>
                    <a:solidFill>
                      <a:srgbClr val="FFFFCC"/>
                    </a:solidFill>
                  </a:tcPr>
                </a:tc>
              </a:tr>
            </a:tbl>
          </a:graphicData>
        </a:graphic>
      </p:graphicFrame>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8993" y="2524407"/>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C:\Users\kmainze1\AppData\Local\Microsoft\Windows\Temporary Internet Files\Content.IE5\OQ94SBZE\MC90007875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228601"/>
            <a:ext cx="914400" cy="13188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2920640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57200"/>
            <a:ext cx="9144000" cy="701121"/>
          </a:xfrm>
          <a:solidFill>
            <a:srgbClr val="FFC000"/>
          </a:solidFill>
          <a:ln>
            <a:noFill/>
          </a:ln>
        </p:spPr>
        <p:txBody>
          <a:bodyPr anchor="t"/>
          <a:lstStyle/>
          <a:p>
            <a:r>
              <a:rPr lang="en-US" sz="3600" b="1" dirty="0" smtClean="0">
                <a:ln>
                  <a:solidFill>
                    <a:srgbClr val="00B050"/>
                  </a:solidFill>
                </a:ln>
              </a:rPr>
              <a:t>GET </a:t>
            </a:r>
            <a:r>
              <a:rPr lang="en-US" sz="3600" b="1" dirty="0" err="1" smtClean="0">
                <a:ln>
                  <a:solidFill>
                    <a:srgbClr val="00B050"/>
                  </a:solidFill>
                </a:ln>
              </a:rPr>
              <a:t>BUZzzz</a:t>
            </a:r>
            <a:r>
              <a:rPr lang="en-US" sz="3600" b="1" dirty="0" smtClean="0">
                <a:ln>
                  <a:solidFill>
                    <a:srgbClr val="00B050"/>
                  </a:solidFill>
                </a:ln>
              </a:rPr>
              <a:t> ‘N</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C</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1973733011"/>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934200" y="2093912"/>
            <a:ext cx="1809750" cy="345282"/>
          </a:xfrm>
          <a:prstGeom prst="rect">
            <a:avLst/>
          </a:prstGeom>
          <a:solidFill>
            <a:srgbClr val="FFC000"/>
          </a:solidFill>
        </p:spPr>
        <p:txBody>
          <a:bodyPr wrap="square" rtlCol="0">
            <a:spAutoFit/>
          </a:bodyPr>
          <a:lstStyle/>
          <a:p>
            <a:endParaRPr lang="en-US" dirty="0"/>
          </a:p>
        </p:txBody>
      </p:sp>
      <p:pic>
        <p:nvPicPr>
          <p:cNvPr id="10" name="Picture 3" descr="C:\Users\kmainze1\AppData\Local\Microsoft\Windows\Temporary Internet Files\Content.IE5\UG3RU1LF\MC90039099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209550"/>
            <a:ext cx="1391836" cy="1295400"/>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ion 2 10"/>
          <p:cNvSpPr/>
          <p:nvPr/>
        </p:nvSpPr>
        <p:spPr>
          <a:xfrm>
            <a:off x="7839075" y="381293"/>
            <a:ext cx="1219200" cy="1104900"/>
          </a:xfrm>
          <a:prstGeom prst="irregularSeal2">
            <a:avLst/>
          </a:prstGeom>
          <a:solidFill>
            <a:srgbClr val="FFFFE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Let’s be an “H!” </a:t>
            </a:r>
            <a:endParaRPr lang="en-US" sz="1000" b="1" dirty="0">
              <a:solidFill>
                <a:schemeClr val="tx1"/>
              </a:solidFill>
            </a:endParaRPr>
          </a:p>
        </p:txBody>
      </p:sp>
      <p:sp>
        <p:nvSpPr>
          <p:cNvPr id="13" name="Rectangle 12"/>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66962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0536"/>
            <a:ext cx="9129931" cy="4796863"/>
          </a:xfrm>
        </p:spPr>
        <p:txBody>
          <a:bodyPr>
            <a:normAutofit fontScale="70000" lnSpcReduction="20000"/>
          </a:bodyPr>
          <a:lstStyle/>
          <a:p>
            <a:pPr marL="514350" indent="-514350">
              <a:buFont typeface="Arial" panose="020B0604020202020204" pitchFamily="34" charset="0"/>
              <a:buAutoNum type="arabicParenBoth"/>
            </a:pPr>
            <a:r>
              <a:rPr lang="en-US" b="1" dirty="0" smtClean="0"/>
              <a:t>Supply Manager:  </a:t>
            </a:r>
            <a:r>
              <a:rPr lang="en-US" dirty="0" smtClean="0">
                <a:solidFill>
                  <a:srgbClr val="C00000"/>
                </a:solidFill>
              </a:rPr>
              <a:t>Review the team supplies at the table and open the Team Book to the Think Notes activity.</a:t>
            </a:r>
          </a:p>
          <a:p>
            <a:pPr marL="514350" indent="-514350">
              <a:buFont typeface="Arial" panose="020B0604020202020204" pitchFamily="34" charset="0"/>
              <a:buAutoNum type="arabicParenBoth"/>
            </a:pPr>
            <a:r>
              <a:rPr lang="en-US" b="1" dirty="0" smtClean="0"/>
              <a:t>Facilitator</a:t>
            </a:r>
            <a:r>
              <a:rPr lang="en-US" b="1" dirty="0"/>
              <a:t>:</a:t>
            </a:r>
            <a:r>
              <a:rPr lang="en-US" dirty="0"/>
              <a:t>  </a:t>
            </a:r>
            <a:r>
              <a:rPr lang="en-US" dirty="0" smtClean="0">
                <a:solidFill>
                  <a:srgbClr val="C00000"/>
                </a:solidFill>
              </a:rPr>
              <a:t>Lead </a:t>
            </a:r>
            <a:r>
              <a:rPr lang="en-US" dirty="0">
                <a:solidFill>
                  <a:srgbClr val="C00000"/>
                </a:solidFill>
              </a:rPr>
              <a:t>the </a:t>
            </a:r>
            <a:r>
              <a:rPr lang="en-US" b="1" dirty="0" smtClean="0">
                <a:solidFill>
                  <a:srgbClr val="C00000"/>
                </a:solidFill>
              </a:rPr>
              <a:t>Think Notes </a:t>
            </a:r>
            <a:r>
              <a:rPr lang="en-US" dirty="0" smtClean="0">
                <a:solidFill>
                  <a:srgbClr val="C00000"/>
                </a:solidFill>
              </a:rPr>
              <a:t>activity.</a:t>
            </a:r>
          </a:p>
          <a:p>
            <a:pPr marL="857250" lvl="1" indent="-457200">
              <a:buFont typeface="Arial" panose="020B0604020202020204" pitchFamily="34" charset="0"/>
              <a:buChar char="•"/>
            </a:pPr>
            <a:r>
              <a:rPr lang="en-US" dirty="0" smtClean="0">
                <a:solidFill>
                  <a:srgbClr val="C00000"/>
                </a:solidFill>
              </a:rPr>
              <a:t>Ask </a:t>
            </a:r>
            <a:r>
              <a:rPr lang="en-US" dirty="0">
                <a:solidFill>
                  <a:srgbClr val="C00000"/>
                </a:solidFill>
              </a:rPr>
              <a:t>the group members </a:t>
            </a:r>
            <a:r>
              <a:rPr lang="en-US" dirty="0" smtClean="0">
                <a:solidFill>
                  <a:srgbClr val="C00000"/>
                </a:solidFill>
              </a:rPr>
              <a:t>to</a:t>
            </a:r>
            <a:r>
              <a:rPr lang="en-US" i="1" dirty="0" smtClean="0">
                <a:solidFill>
                  <a:srgbClr val="C00000"/>
                </a:solidFill>
              </a:rPr>
              <a:t>: </a:t>
            </a:r>
          </a:p>
          <a:p>
            <a:pPr marL="400050" lvl="1" indent="0">
              <a:buNone/>
            </a:pPr>
            <a:r>
              <a:rPr lang="en-US" i="1" dirty="0" smtClean="0"/>
              <a:t>	Think </a:t>
            </a:r>
            <a:r>
              <a:rPr lang="en-US" i="1" dirty="0"/>
              <a:t>about and identify </a:t>
            </a:r>
            <a:r>
              <a:rPr lang="en-US" i="1" dirty="0" smtClean="0"/>
              <a:t>one </a:t>
            </a:r>
            <a:r>
              <a:rPr lang="en-US" b="1" i="1" dirty="0"/>
              <a:t>protocol/procedure</a:t>
            </a:r>
            <a:r>
              <a:rPr lang="en-US" i="1" dirty="0"/>
              <a:t> </a:t>
            </a:r>
            <a:r>
              <a:rPr lang="en-US" i="1" dirty="0" smtClean="0"/>
              <a:t>that you have </a:t>
            </a:r>
            <a:r>
              <a:rPr lang="en-US" b="1" i="1" dirty="0"/>
              <a:t>	</a:t>
            </a:r>
            <a:r>
              <a:rPr lang="en-US" b="1" i="1" dirty="0" smtClean="0"/>
              <a:t>explicitly taught and </a:t>
            </a:r>
            <a:r>
              <a:rPr lang="en-US" b="1" i="1" dirty="0"/>
              <a:t>practiced </a:t>
            </a:r>
            <a:r>
              <a:rPr lang="en-US" i="1" dirty="0"/>
              <a:t>with students</a:t>
            </a:r>
            <a:r>
              <a:rPr lang="en-US" i="1" dirty="0" smtClean="0"/>
              <a:t>?</a:t>
            </a:r>
          </a:p>
          <a:p>
            <a:pPr marL="857250" lvl="1" indent="-457200">
              <a:buFont typeface="Arial" panose="020B0604020202020204" pitchFamily="34" charset="0"/>
              <a:buChar char="•"/>
            </a:pPr>
            <a:r>
              <a:rPr lang="en-US" dirty="0" smtClean="0">
                <a:solidFill>
                  <a:srgbClr val="C00000"/>
                </a:solidFill>
              </a:rPr>
              <a:t>Give the group 30 seconds, silent </a:t>
            </a:r>
            <a:r>
              <a:rPr lang="en-US" b="1" dirty="0" smtClean="0">
                <a:solidFill>
                  <a:srgbClr val="C00000"/>
                </a:solidFill>
              </a:rPr>
              <a:t>Think Time.</a:t>
            </a:r>
          </a:p>
          <a:p>
            <a:pPr marL="857250" lvl="1" indent="-457200">
              <a:buFont typeface="Arial" panose="020B0604020202020204" pitchFamily="34" charset="0"/>
              <a:buChar char="•"/>
            </a:pPr>
            <a:r>
              <a:rPr lang="en-US" dirty="0" smtClean="0">
                <a:solidFill>
                  <a:srgbClr val="C00000"/>
                </a:solidFill>
              </a:rPr>
              <a:t>Have group members discuss</a:t>
            </a:r>
            <a:r>
              <a:rPr lang="en-US" dirty="0">
                <a:solidFill>
                  <a:srgbClr val="C00000"/>
                </a:solidFill>
              </a:rPr>
              <a:t> </a:t>
            </a:r>
            <a:r>
              <a:rPr lang="en-US" dirty="0" smtClean="0">
                <a:solidFill>
                  <a:srgbClr val="C00000"/>
                </a:solidFill>
              </a:rPr>
              <a:t>responses.</a:t>
            </a:r>
          </a:p>
          <a:p>
            <a:pPr marL="857250" lvl="1" indent="-457200">
              <a:buFont typeface="Arial" panose="020B0604020202020204" pitchFamily="34" charset="0"/>
              <a:buChar char="•"/>
            </a:pPr>
            <a:r>
              <a:rPr lang="en-US" dirty="0" smtClean="0">
                <a:solidFill>
                  <a:srgbClr val="C00000"/>
                </a:solidFill>
              </a:rPr>
              <a:t>Choose one answer to share with the </a:t>
            </a:r>
            <a:r>
              <a:rPr lang="en-US" b="1" dirty="0" smtClean="0">
                <a:solidFill>
                  <a:srgbClr val="C00000"/>
                </a:solidFill>
              </a:rPr>
              <a:t>Learning Community</a:t>
            </a:r>
            <a:r>
              <a:rPr lang="en-US" dirty="0" smtClean="0">
                <a:solidFill>
                  <a:srgbClr val="C00000"/>
                </a:solidFill>
              </a:rPr>
              <a:t>.</a:t>
            </a:r>
            <a:endParaRPr lang="en-US" dirty="0">
              <a:solidFill>
                <a:srgbClr val="C00000"/>
              </a:solidFill>
            </a:endParaRPr>
          </a:p>
          <a:p>
            <a:pPr marL="514350" indent="-514350">
              <a:buFont typeface="+mj-lt"/>
              <a:buAutoNum type="arabicParenBoth"/>
            </a:pPr>
            <a:r>
              <a:rPr lang="en-US" b="1" dirty="0" smtClean="0"/>
              <a:t>Recorder</a:t>
            </a:r>
            <a:r>
              <a:rPr lang="en-US" b="1" dirty="0"/>
              <a:t>:  </a:t>
            </a:r>
            <a:r>
              <a:rPr lang="en-US" dirty="0" smtClean="0">
                <a:solidFill>
                  <a:srgbClr val="C00000"/>
                </a:solidFill>
              </a:rPr>
              <a:t>Record answers.</a:t>
            </a:r>
          </a:p>
          <a:p>
            <a:pPr marL="514350" indent="-514350">
              <a:buFont typeface="+mj-lt"/>
              <a:buAutoNum type="arabicParenBoth"/>
            </a:pPr>
            <a:r>
              <a:rPr lang="en-US" b="1" dirty="0" smtClean="0"/>
              <a:t>Coach</a:t>
            </a:r>
            <a:r>
              <a:rPr lang="en-US" b="1" dirty="0"/>
              <a:t>:</a:t>
            </a:r>
            <a:r>
              <a:rPr lang="en-US" dirty="0"/>
              <a:t>  </a:t>
            </a:r>
            <a:r>
              <a:rPr lang="en-US" dirty="0" smtClean="0">
                <a:solidFill>
                  <a:srgbClr val="C00000"/>
                </a:solidFill>
              </a:rPr>
              <a:t>Remind </a:t>
            </a:r>
            <a:r>
              <a:rPr lang="en-US" dirty="0">
                <a:solidFill>
                  <a:srgbClr val="C00000"/>
                </a:solidFill>
              </a:rPr>
              <a:t>the group of the </a:t>
            </a:r>
            <a:r>
              <a:rPr lang="en-US" b="1" dirty="0">
                <a:solidFill>
                  <a:srgbClr val="C00000"/>
                </a:solidFill>
              </a:rPr>
              <a:t>Learning Community </a:t>
            </a:r>
            <a:r>
              <a:rPr lang="en-US" b="1" dirty="0" smtClean="0">
                <a:solidFill>
                  <a:srgbClr val="C00000"/>
                </a:solidFill>
              </a:rPr>
              <a:t>Standard:</a:t>
            </a:r>
            <a:r>
              <a:rPr lang="en-US" b="1" dirty="0">
                <a:solidFill>
                  <a:srgbClr val="C00000"/>
                </a:solidFill>
              </a:rPr>
              <a:t> </a:t>
            </a:r>
            <a:r>
              <a:rPr lang="en-US" b="1" i="1" dirty="0" smtClean="0">
                <a:solidFill>
                  <a:srgbClr val="C00000"/>
                </a:solidFill>
              </a:rPr>
              <a:t>Engage </a:t>
            </a:r>
            <a:r>
              <a:rPr lang="en-US" b="1" i="1" dirty="0">
                <a:solidFill>
                  <a:srgbClr val="C00000"/>
                </a:solidFill>
              </a:rPr>
              <a:t>with </a:t>
            </a:r>
            <a:r>
              <a:rPr lang="en-US" b="1" i="1" dirty="0" smtClean="0">
                <a:solidFill>
                  <a:srgbClr val="C00000"/>
                </a:solidFill>
              </a:rPr>
              <a:t>Enthusiasm</a:t>
            </a:r>
            <a:endParaRPr lang="en-US" b="1" dirty="0" smtClean="0">
              <a:solidFill>
                <a:srgbClr val="C00000"/>
              </a:solidFill>
            </a:endParaRPr>
          </a:p>
          <a:p>
            <a:pPr marL="514350" indent="-514350">
              <a:buFont typeface="+mj-lt"/>
              <a:buAutoNum type="arabicParenBoth"/>
            </a:pPr>
            <a:r>
              <a:rPr lang="en-US" b="1" dirty="0" smtClean="0"/>
              <a:t>Data Manager:</a:t>
            </a:r>
            <a:r>
              <a:rPr lang="en-US" dirty="0" smtClean="0"/>
              <a:t>  </a:t>
            </a:r>
            <a:r>
              <a:rPr lang="en-US" dirty="0" smtClean="0">
                <a:solidFill>
                  <a:srgbClr val="C00000"/>
                </a:solidFill>
              </a:rPr>
              <a:t>Tell members the allotted time for activity:  </a:t>
            </a:r>
            <a:r>
              <a:rPr lang="en-US" b="1" dirty="0" smtClean="0">
                <a:solidFill>
                  <a:srgbClr val="C00000"/>
                </a:solidFill>
              </a:rPr>
              <a:t>3 minutes</a:t>
            </a:r>
          </a:p>
          <a:p>
            <a:pPr marL="0" indent="0">
              <a:buNone/>
            </a:pPr>
            <a:endParaRPr lang="en-US" b="1" dirty="0" smtClean="0"/>
          </a:p>
          <a:p>
            <a:pPr marL="0" indent="0">
              <a:buNone/>
            </a:pPr>
            <a:r>
              <a:rPr lang="en-US" b="1" i="1" dirty="0" smtClean="0"/>
              <a:t>**Participants pass the Team Book to read and complete their role tasks**</a:t>
            </a:r>
            <a:endParaRPr lang="en-US" b="1" i="1" dirty="0"/>
          </a:p>
        </p:txBody>
      </p:sp>
      <p:sp>
        <p:nvSpPr>
          <p:cNvPr id="4" name="Rectangle 1"/>
          <p:cNvSpPr txBox="1">
            <a:spLocks noChangeArrowheads="1"/>
          </p:cNvSpPr>
          <p:nvPr/>
        </p:nvSpPr>
        <p:spPr>
          <a:xfrm>
            <a:off x="-14068" y="228599"/>
            <a:ext cx="9144000" cy="646331"/>
          </a:xfrm>
          <a:prstGeom prst="rect">
            <a:avLst/>
          </a:prstGeom>
          <a:solidFill>
            <a:srgbClr val="CCFF99"/>
          </a:solidFill>
        </p:spPr>
        <p:txBody>
          <a:bodyPr vert="horz" wrap="square" lIns="91440" tIns="45720" rIns="91440" bIns="45720" rtlCol="0" anchor="ctr">
            <a:spAutoFit/>
          </a:bodyPr>
          <a:lstStyle/>
          <a:p>
            <a:pPr lvl="0" algn="ctr">
              <a:spcBef>
                <a:spcPct val="50000"/>
              </a:spcBef>
            </a:pPr>
            <a:r>
              <a:rPr lang="en-US" sz="3600" b="1" dirty="0" err="1" smtClean="0">
                <a:ln>
                  <a:solidFill>
                    <a:srgbClr val="C00000"/>
                  </a:solidFill>
                </a:ln>
                <a:solidFill>
                  <a:srgbClr val="C00000"/>
                </a:solidFill>
              </a:rPr>
              <a:t>SET-Up</a:t>
            </a:r>
            <a:r>
              <a:rPr lang="en-US" sz="3600" b="1" dirty="0" smtClean="0">
                <a:ln>
                  <a:solidFill>
                    <a:srgbClr val="C00000"/>
                  </a:solidFill>
                </a:ln>
                <a:solidFill>
                  <a:srgbClr val="C00000"/>
                </a:solidFill>
              </a:rPr>
              <a:t>:  </a:t>
            </a:r>
            <a:r>
              <a:rPr kumimoji="0" lang="en-US" sz="3600" b="1" i="0" u="none" strike="noStrike" kern="1200" cap="none" spc="0" normalizeH="0" baseline="0" noProof="0" dirty="0" smtClean="0">
                <a:ln>
                  <a:solidFill>
                    <a:srgbClr val="C00000"/>
                  </a:solidFill>
                </a:ln>
                <a:effectLst/>
                <a:uLnTx/>
                <a:uFillTx/>
                <a:latin typeface="+mj-lt"/>
                <a:ea typeface="+mj-ea"/>
                <a:cs typeface="+mj-cs"/>
              </a:rPr>
              <a:t>Roles</a:t>
            </a:r>
            <a:endParaRPr kumimoji="0" lang="en-US" sz="3600" b="1" i="1" u="none" strike="noStrike" kern="1200" cap="none" spc="0" normalizeH="0" baseline="0" noProof="0" dirty="0" smtClean="0">
              <a:ln>
                <a:solidFill>
                  <a:srgbClr val="FFFF00"/>
                </a:solidFill>
              </a:ln>
              <a:effectLst/>
              <a:uLnTx/>
              <a:uFillTx/>
              <a:latin typeface="+mj-lt"/>
              <a:ea typeface="+mj-ea"/>
              <a:cs typeface="+mj-cs"/>
            </a:endParaRPr>
          </a:p>
        </p:txBody>
      </p:sp>
      <p:sp>
        <p:nvSpPr>
          <p:cNvPr id="5" name="Horizontal Scroll 4"/>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SET-Up</a:t>
            </a:r>
            <a:endParaRPr lang="en-US" b="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599"/>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561449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1" y="506689"/>
            <a:ext cx="8762999" cy="701121"/>
          </a:xfrm>
          <a:solidFill>
            <a:srgbClr val="FFC000"/>
          </a:solidFill>
          <a:ln>
            <a:noFill/>
          </a:ln>
        </p:spPr>
        <p:txBody>
          <a:bodyPr anchor="t"/>
          <a:lstStyle/>
          <a:p>
            <a:r>
              <a:rPr lang="en-US" sz="3600" b="1" dirty="0" smtClean="0">
                <a:ln>
                  <a:solidFill>
                    <a:srgbClr val="00B050"/>
                  </a:solidFill>
                </a:ln>
              </a:rPr>
              <a:t>ROLES</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C</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3009454638"/>
              </p:ext>
            </p:extLst>
          </p:nvPr>
        </p:nvGraphicFramePr>
        <p:xfrm>
          <a:off x="685800" y="1476522"/>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33410012"/>
              </p:ext>
            </p:extLst>
          </p:nvPr>
        </p:nvGraphicFramePr>
        <p:xfrm>
          <a:off x="681230" y="3244334"/>
          <a:ext cx="7548370" cy="2682778"/>
        </p:xfrm>
        <a:graphic>
          <a:graphicData uri="http://schemas.openxmlformats.org/drawingml/2006/table">
            <a:tbl>
              <a:tblPr firstRow="1" bandRow="1">
                <a:tableStyleId>{616DA210-FB5B-4158-B5E0-FEB733F419BA}</a:tableStyleId>
              </a:tblPr>
              <a:tblGrid>
                <a:gridCol w="3808291"/>
                <a:gridCol w="3740079"/>
              </a:tblGrid>
              <a:tr h="539018">
                <a:tc>
                  <a:txBody>
                    <a:bodyPr/>
                    <a:lstStyle/>
                    <a:p>
                      <a:pPr algn="ctr"/>
                      <a:r>
                        <a:rPr lang="en-US" sz="1600" dirty="0" smtClean="0"/>
                        <a:t>My</a:t>
                      </a:r>
                      <a:r>
                        <a:rPr lang="en-US" sz="1600" baseline="0" dirty="0" smtClean="0"/>
                        <a:t> job is to: </a:t>
                      </a:r>
                      <a:endParaRPr lang="en-US" sz="1600" dirty="0"/>
                    </a:p>
                  </a:txBody>
                  <a:tcPr>
                    <a:solidFill>
                      <a:srgbClr val="FDE869"/>
                    </a:solidFill>
                  </a:tcPr>
                </a:tc>
                <a:tc>
                  <a:txBody>
                    <a:bodyPr/>
                    <a:lstStyle/>
                    <a:p>
                      <a:pPr algn="ctr"/>
                      <a:r>
                        <a:rPr lang="en-US" sz="1600" dirty="0" smtClean="0"/>
                        <a:t>The</a:t>
                      </a:r>
                      <a:r>
                        <a:rPr lang="en-US" sz="1600" baseline="0" dirty="0" smtClean="0"/>
                        <a:t> Coach says:</a:t>
                      </a:r>
                      <a:endParaRPr lang="en-US" sz="1600" dirty="0"/>
                    </a:p>
                  </a:txBody>
                  <a:tcPr>
                    <a:solidFill>
                      <a:srgbClr val="FDE869"/>
                    </a:solidFill>
                  </a:tcPr>
                </a:tc>
              </a:tr>
              <a:tr h="370840">
                <a:tc>
                  <a:txBody>
                    <a:bodyPr/>
                    <a:lstStyle/>
                    <a:p>
                      <a:r>
                        <a:rPr lang="en-US" sz="1600" b="1" dirty="0" smtClean="0"/>
                        <a:t>Keep</a:t>
                      </a:r>
                      <a:r>
                        <a:rPr lang="en-US" sz="1600" b="1" baseline="0" dirty="0" smtClean="0"/>
                        <a:t> my team focused on the Learning Community Standards &amp; Expectations.</a:t>
                      </a:r>
                      <a:endParaRPr lang="en-US" sz="1600" b="1" dirty="0"/>
                    </a:p>
                  </a:txBody>
                  <a:tcPr>
                    <a:solidFill>
                      <a:srgbClr val="FFFFCC"/>
                    </a:solidFill>
                  </a:tcPr>
                </a:tc>
                <a:tc>
                  <a:txBody>
                    <a:bodyPr/>
                    <a:lstStyle/>
                    <a:p>
                      <a:r>
                        <a:rPr lang="en-US" sz="1600" b="1" dirty="0" smtClean="0"/>
                        <a:t>“What</a:t>
                      </a:r>
                      <a:r>
                        <a:rPr lang="en-US" sz="1600" b="1" baseline="0" dirty="0" smtClean="0"/>
                        <a:t> are our Learning Community Standards?”</a:t>
                      </a:r>
                    </a:p>
                    <a:p>
                      <a:r>
                        <a:rPr lang="en-US" sz="1600" b="1" baseline="0" dirty="0" smtClean="0"/>
                        <a:t>“What are our Expectations?”</a:t>
                      </a:r>
                      <a:endParaRPr lang="en-US" sz="1600" b="1" dirty="0"/>
                    </a:p>
                  </a:txBody>
                  <a:tcPr>
                    <a:solidFill>
                      <a:srgbClr val="FFFFCC"/>
                    </a:solidFill>
                  </a:tcPr>
                </a:tc>
              </a:tr>
              <a:tr h="370840">
                <a:tc>
                  <a:txBody>
                    <a:bodyPr/>
                    <a:lstStyle/>
                    <a:p>
                      <a:r>
                        <a:rPr lang="en-US" sz="1600" b="1" dirty="0" smtClean="0"/>
                        <a:t>Lead</a:t>
                      </a:r>
                      <a:r>
                        <a:rPr lang="en-US" sz="1600" b="1" baseline="0" dirty="0" smtClean="0"/>
                        <a:t> the team handshake and cheer.</a:t>
                      </a:r>
                      <a:endParaRPr lang="en-US" sz="1600" b="1" dirty="0"/>
                    </a:p>
                  </a:txBody>
                  <a:tcPr>
                    <a:solidFill>
                      <a:srgbClr val="FFFFCC"/>
                    </a:solidFill>
                  </a:tcPr>
                </a:tc>
                <a:tc>
                  <a:txBody>
                    <a:bodyPr/>
                    <a:lstStyle/>
                    <a:p>
                      <a:r>
                        <a:rPr lang="en-US" sz="1600" b="1" dirty="0" smtClean="0"/>
                        <a:t>“Let’s do our handshake and cheer.”</a:t>
                      </a:r>
                      <a:endParaRPr lang="en-US" sz="1600" b="1" dirty="0"/>
                    </a:p>
                  </a:txBody>
                  <a:tcPr>
                    <a:solidFill>
                      <a:srgbClr val="FFFFCC"/>
                    </a:solidFill>
                  </a:tcPr>
                </a:tc>
              </a:tr>
              <a:tr h="370840">
                <a:tc>
                  <a:txBody>
                    <a:bodyPr/>
                    <a:lstStyle/>
                    <a:p>
                      <a:r>
                        <a:rPr lang="en-US" sz="1600" b="1" dirty="0" smtClean="0"/>
                        <a:t>Encourage</a:t>
                      </a:r>
                      <a:r>
                        <a:rPr lang="en-US" sz="1600" b="1" baseline="0" dirty="0" smtClean="0"/>
                        <a:t> team members to complete tasks with high quality. </a:t>
                      </a:r>
                      <a:endParaRPr lang="en-US" sz="1600" b="1" dirty="0"/>
                    </a:p>
                  </a:txBody>
                  <a:tcPr>
                    <a:solidFill>
                      <a:srgbClr val="FFFFCC"/>
                    </a:solidFill>
                  </a:tcPr>
                </a:tc>
                <a:tc>
                  <a:txBody>
                    <a:bodyPr/>
                    <a:lstStyle/>
                    <a:p>
                      <a:r>
                        <a:rPr lang="en-US" sz="1600" b="1" dirty="0" smtClean="0"/>
                        <a:t>“Let’s do quality</a:t>
                      </a:r>
                      <a:r>
                        <a:rPr lang="en-US" sz="1600" b="1" baseline="0" dirty="0" smtClean="0"/>
                        <a:t> work and </a:t>
                      </a:r>
                      <a:r>
                        <a:rPr lang="en-US" sz="1600" b="1" dirty="0" smtClean="0"/>
                        <a:t>be </a:t>
                      </a:r>
                    </a:p>
                    <a:p>
                      <a:r>
                        <a:rPr lang="en-US" sz="1600" b="1" dirty="0" smtClean="0"/>
                        <a:t>  high-performing</a:t>
                      </a:r>
                      <a:r>
                        <a:rPr lang="en-US" sz="1600" b="1" baseline="0" dirty="0" smtClean="0"/>
                        <a:t>!</a:t>
                      </a:r>
                      <a:r>
                        <a:rPr lang="en-US" sz="1600" b="1" dirty="0" smtClean="0"/>
                        <a:t>”</a:t>
                      </a:r>
                      <a:endParaRPr lang="en-US" sz="1600" b="1" dirty="0"/>
                    </a:p>
                  </a:txBody>
                  <a:tcPr>
                    <a:solidFill>
                      <a:srgbClr val="FFFFCC"/>
                    </a:solidFill>
                  </a:tcPr>
                </a:tc>
              </a:tr>
              <a:tr h="370840">
                <a:tc>
                  <a:txBody>
                    <a:bodyPr/>
                    <a:lstStyle/>
                    <a:p>
                      <a:r>
                        <a:rPr lang="en-US" sz="1600" b="1" i="0" baseline="0" dirty="0" smtClean="0"/>
                        <a:t>Keep team energized</a:t>
                      </a:r>
                      <a:r>
                        <a:rPr lang="en-US" sz="1600" b="1" i="1" baseline="0" dirty="0" smtClean="0"/>
                        <a:t>.</a:t>
                      </a:r>
                      <a:endParaRPr lang="en-US" sz="1600" b="1" i="1" dirty="0"/>
                    </a:p>
                  </a:txBody>
                  <a:tcPr>
                    <a:solidFill>
                      <a:srgbClr val="FFFFCC"/>
                    </a:solidFill>
                  </a:tcPr>
                </a:tc>
                <a:tc>
                  <a:txBody>
                    <a:bodyPr/>
                    <a:lstStyle/>
                    <a:p>
                      <a:r>
                        <a:rPr lang="en-US" sz="1600" b="1" dirty="0" smtClean="0"/>
                        <a:t>“I know we can do it</a:t>
                      </a:r>
                      <a:r>
                        <a:rPr lang="en-US" sz="1600" b="1" baseline="0" dirty="0" smtClean="0"/>
                        <a:t>!”</a:t>
                      </a:r>
                      <a:endParaRPr lang="en-US" sz="1600" b="1" dirty="0"/>
                    </a:p>
                  </a:txBody>
                  <a:tcPr>
                    <a:solidFill>
                      <a:srgbClr val="FFFFCC"/>
                    </a:solidFill>
                  </a:tcPr>
                </a:tc>
              </a:tr>
            </a:tbl>
          </a:graphicData>
        </a:graphic>
      </p:graphicFrame>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6628" y="2229630"/>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kmainze1\AppData\Local\Microsoft\Windows\Temporary Internet Files\Content.IE5\UG3RU1LF\MC90039099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1564" y="209550"/>
            <a:ext cx="1391836"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2 1"/>
          <p:cNvSpPr/>
          <p:nvPr/>
        </p:nvSpPr>
        <p:spPr>
          <a:xfrm>
            <a:off x="7924800" y="304800"/>
            <a:ext cx="1219200" cy="1104900"/>
          </a:xfrm>
          <a:prstGeom prst="irregularSeal2">
            <a:avLst/>
          </a:prstGeom>
          <a:solidFill>
            <a:srgbClr val="FFFFE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Let’s be an “H!” </a:t>
            </a:r>
            <a:endParaRPr lang="en-US" sz="1000" b="1" dirty="0">
              <a:solidFill>
                <a:schemeClr val="tx1"/>
              </a:solidFill>
            </a:endParaRPr>
          </a:p>
        </p:txBody>
      </p:sp>
      <p:sp>
        <p:nvSpPr>
          <p:cNvPr id="11" name="Rectangle 10"/>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790282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68377"/>
            <a:ext cx="9144000" cy="701121"/>
          </a:xfrm>
          <a:solidFill>
            <a:srgbClr val="FFC000"/>
          </a:solidFill>
          <a:ln>
            <a:noFill/>
          </a:ln>
        </p:spPr>
        <p:txBody>
          <a:bodyPr anchor="t"/>
          <a:lstStyle/>
          <a:p>
            <a:r>
              <a:rPr lang="en-US" sz="3600" b="1" dirty="0" smtClean="0">
                <a:ln>
                  <a:solidFill>
                    <a:srgbClr val="00B050"/>
                  </a:solidFill>
                </a:ln>
              </a:rPr>
              <a:t>GET </a:t>
            </a:r>
            <a:r>
              <a:rPr lang="en-US" sz="3600" b="1" dirty="0" err="1" smtClean="0">
                <a:ln>
                  <a:solidFill>
                    <a:srgbClr val="00B050"/>
                  </a:solidFill>
                </a:ln>
              </a:rPr>
              <a:t>BUZzzz</a:t>
            </a:r>
            <a:r>
              <a:rPr lang="en-US" sz="3600" b="1" dirty="0" smtClean="0">
                <a:ln>
                  <a:solidFill>
                    <a:srgbClr val="00B050"/>
                  </a:solidFill>
                </a:ln>
              </a:rPr>
              <a:t> ‘N</a:t>
            </a:r>
          </a:p>
        </p:txBody>
      </p:sp>
      <p:sp>
        <p:nvSpPr>
          <p:cNvPr id="11267" name="Content Placeholder 2"/>
          <p:cNvSpPr>
            <a:spLocks noGrp="1"/>
          </p:cNvSpPr>
          <p:nvPr>
            <p:ph idx="1"/>
          </p:nvPr>
        </p:nvSpPr>
        <p:spPr>
          <a:xfrm>
            <a:off x="0" y="-43846"/>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R</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564840378"/>
              </p:ext>
            </p:extLst>
          </p:nvPr>
        </p:nvGraphicFramePr>
        <p:xfrm>
          <a:off x="596411" y="1736332"/>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5" name="Picture 5" descr="C:\Users\kmainze1\AppData\Local\Microsoft\Windows\Temporary Internet Files\Content.IE5\OQ94SBZE\MC90028897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152400"/>
            <a:ext cx="2694616" cy="1747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2093912"/>
            <a:ext cx="1809750" cy="345282"/>
          </a:xfrm>
          <a:prstGeom prst="rect">
            <a:avLst/>
          </a:prstGeom>
          <a:solidFill>
            <a:srgbClr val="FFC000"/>
          </a:solidFill>
        </p:spPr>
        <p:txBody>
          <a:bodyPr wrap="square" rtlCol="0">
            <a:spAutoFit/>
          </a:bodyPr>
          <a:lstStyle/>
          <a:p>
            <a:endParaRPr lang="en-US" dirty="0"/>
          </a:p>
        </p:txBody>
      </p:sp>
      <p:sp>
        <p:nvSpPr>
          <p:cNvPr id="11" name="TextBox 10"/>
          <p:cNvSpPr txBox="1"/>
          <p:nvPr/>
        </p:nvSpPr>
        <p:spPr>
          <a:xfrm rot="21114721">
            <a:off x="8291853" y="948011"/>
            <a:ext cx="543067" cy="923330"/>
          </a:xfrm>
          <a:prstGeom prst="rect">
            <a:avLst/>
          </a:prstGeom>
          <a:solidFill>
            <a:srgbClr val="FFFFCC"/>
          </a:solidFill>
        </p:spPr>
        <p:txBody>
          <a:bodyPr wrap="square" rtlCol="0">
            <a:spAutoFit/>
          </a:bodyPr>
          <a:lstStyle/>
          <a:p>
            <a:endParaRPr lang="en-US" dirty="0" smtClean="0"/>
          </a:p>
          <a:p>
            <a:endParaRPr lang="en-US" dirty="0"/>
          </a:p>
          <a:p>
            <a:endParaRPr lang="en-US" dirty="0"/>
          </a:p>
        </p:txBody>
      </p:sp>
      <p:sp>
        <p:nvSpPr>
          <p:cNvPr id="12" name="TextBox 11"/>
          <p:cNvSpPr txBox="1"/>
          <p:nvPr/>
        </p:nvSpPr>
        <p:spPr>
          <a:xfrm>
            <a:off x="8229601" y="609600"/>
            <a:ext cx="914400" cy="369332"/>
          </a:xfrm>
          <a:prstGeom prst="rect">
            <a:avLst/>
          </a:prstGeom>
          <a:solidFill>
            <a:srgbClr val="FFC000"/>
          </a:solidFill>
        </p:spPr>
        <p:txBody>
          <a:bodyPr wrap="square" rtlCol="0">
            <a:spAutoFit/>
          </a:bodyPr>
          <a:lstStyle/>
          <a:p>
            <a:endParaRPr lang="en-US" dirty="0"/>
          </a:p>
        </p:txBody>
      </p:sp>
      <p:sp>
        <p:nvSpPr>
          <p:cNvPr id="13" name="Rectangle 12"/>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3939079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57200"/>
            <a:ext cx="9144000" cy="701121"/>
          </a:xfrm>
          <a:solidFill>
            <a:srgbClr val="FFC000"/>
          </a:solidFill>
          <a:ln>
            <a:noFill/>
          </a:ln>
        </p:spPr>
        <p:txBody>
          <a:bodyPr anchor="t"/>
          <a:lstStyle/>
          <a:p>
            <a:r>
              <a:rPr lang="en-US" sz="3600" b="1" dirty="0" smtClean="0">
                <a:ln>
                  <a:solidFill>
                    <a:srgbClr val="00B050"/>
                  </a:solidFill>
                </a:ln>
              </a:rPr>
              <a:t>ROLES</a:t>
            </a:r>
          </a:p>
        </p:txBody>
      </p:sp>
      <p:sp>
        <p:nvSpPr>
          <p:cNvPr id="11267" name="Content Placeholder 2"/>
          <p:cNvSpPr>
            <a:spLocks noGrp="1"/>
          </p:cNvSpPr>
          <p:nvPr>
            <p:ph idx="1"/>
          </p:nvPr>
        </p:nvSpPr>
        <p:spPr>
          <a:xfrm>
            <a:off x="0" y="89742"/>
            <a:ext cx="609600" cy="105325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R</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958945865"/>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5" name="Picture 5" descr="C:\Users\kmainze1\AppData\Local\Microsoft\Windows\Temporary Internet Files\Content.IE5\OQ94SBZE\MC90028897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152400"/>
            <a:ext cx="2694616" cy="1747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34200" y="2093912"/>
            <a:ext cx="1809750" cy="345282"/>
          </a:xfrm>
          <a:prstGeom prst="rect">
            <a:avLst/>
          </a:prstGeom>
          <a:solidFill>
            <a:srgbClr val="FFC000"/>
          </a:solidFill>
        </p:spPr>
        <p:txBody>
          <a:bodyPr wrap="square" rtlCol="0">
            <a:spAutoFit/>
          </a:bodyPr>
          <a:lstStyle/>
          <a:p>
            <a:endParaRPr lang="en-US" dirty="0"/>
          </a:p>
        </p:txBody>
      </p:sp>
      <p:sp>
        <p:nvSpPr>
          <p:cNvPr id="4" name="TextBox 3"/>
          <p:cNvSpPr txBox="1"/>
          <p:nvPr/>
        </p:nvSpPr>
        <p:spPr>
          <a:xfrm rot="21114721">
            <a:off x="8237276" y="870509"/>
            <a:ext cx="562249" cy="923330"/>
          </a:xfrm>
          <a:prstGeom prst="rect">
            <a:avLst/>
          </a:prstGeom>
          <a:solidFill>
            <a:srgbClr val="FFFFCC"/>
          </a:solidFill>
        </p:spPr>
        <p:txBody>
          <a:bodyPr wrap="square" rtlCol="0">
            <a:spAutoFit/>
          </a:bodyPr>
          <a:lstStyle/>
          <a:p>
            <a:endParaRPr lang="en-US" dirty="0" smtClean="0"/>
          </a:p>
          <a:p>
            <a:endParaRPr lang="en-US" dirty="0"/>
          </a:p>
          <a:p>
            <a:endParaRPr lang="en-US" dirty="0"/>
          </a:p>
        </p:txBody>
      </p:sp>
      <p:sp>
        <p:nvSpPr>
          <p:cNvPr id="2" name="TextBox 1"/>
          <p:cNvSpPr txBox="1"/>
          <p:nvPr/>
        </p:nvSpPr>
        <p:spPr>
          <a:xfrm>
            <a:off x="8194168" y="773668"/>
            <a:ext cx="568832" cy="369332"/>
          </a:xfrm>
          <a:prstGeom prst="rect">
            <a:avLst/>
          </a:prstGeom>
          <a:solidFill>
            <a:srgbClr val="FFC000"/>
          </a:solidFill>
        </p:spPr>
        <p:txBody>
          <a:bodyPr wrap="square" rtlCol="0">
            <a:spAutoFit/>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89398118"/>
              </p:ext>
            </p:extLst>
          </p:nvPr>
        </p:nvGraphicFramePr>
        <p:xfrm>
          <a:off x="986030" y="3505200"/>
          <a:ext cx="7098652" cy="2547620"/>
        </p:xfrm>
        <a:graphic>
          <a:graphicData uri="http://schemas.openxmlformats.org/drawingml/2006/table">
            <a:tbl>
              <a:tblPr firstRow="1" bandRow="1">
                <a:tableStyleId>{616DA210-FB5B-4158-B5E0-FEB733F419BA}</a:tableStyleId>
              </a:tblPr>
              <a:tblGrid>
                <a:gridCol w="3581400"/>
                <a:gridCol w="3517252"/>
              </a:tblGrid>
              <a:tr h="647700">
                <a:tc>
                  <a:txBody>
                    <a:bodyPr/>
                    <a:lstStyle/>
                    <a:p>
                      <a:pPr algn="ctr"/>
                      <a:r>
                        <a:rPr lang="en-US" sz="1600" dirty="0" smtClean="0"/>
                        <a:t>My</a:t>
                      </a:r>
                      <a:r>
                        <a:rPr lang="en-US" sz="1600" baseline="0" dirty="0" smtClean="0"/>
                        <a:t> job is to: </a:t>
                      </a:r>
                      <a:endParaRPr lang="en-US" sz="1600" dirty="0"/>
                    </a:p>
                  </a:txBody>
                  <a:tcPr>
                    <a:solidFill>
                      <a:srgbClr val="FDE869"/>
                    </a:solidFill>
                  </a:tcPr>
                </a:tc>
                <a:tc>
                  <a:txBody>
                    <a:bodyPr/>
                    <a:lstStyle/>
                    <a:p>
                      <a:pPr algn="ctr"/>
                      <a:r>
                        <a:rPr lang="en-US" sz="1600" dirty="0" smtClean="0"/>
                        <a:t>The</a:t>
                      </a:r>
                      <a:r>
                        <a:rPr lang="en-US" sz="1600" baseline="0" dirty="0" smtClean="0"/>
                        <a:t> Recorder says:</a:t>
                      </a:r>
                      <a:endParaRPr lang="en-US" sz="1600" dirty="0"/>
                    </a:p>
                  </a:txBody>
                  <a:tcPr>
                    <a:solidFill>
                      <a:srgbClr val="FDE869"/>
                    </a:solidFill>
                  </a:tcPr>
                </a:tc>
              </a:tr>
              <a:tr h="370840">
                <a:tc>
                  <a:txBody>
                    <a:bodyPr/>
                    <a:lstStyle/>
                    <a:p>
                      <a:r>
                        <a:rPr lang="en-US" sz="1600" b="1" dirty="0" smtClean="0"/>
                        <a:t>Take</a:t>
                      </a:r>
                      <a:r>
                        <a:rPr lang="en-US" sz="1600" b="1" baseline="0" dirty="0" smtClean="0"/>
                        <a:t> notes for team work. </a:t>
                      </a:r>
                      <a:endParaRPr lang="en-US" sz="1600" b="1" dirty="0"/>
                    </a:p>
                  </a:txBody>
                  <a:tcPr>
                    <a:solidFill>
                      <a:srgbClr val="FFFFCC"/>
                    </a:solidFill>
                  </a:tcPr>
                </a:tc>
                <a:tc>
                  <a:txBody>
                    <a:bodyPr/>
                    <a:lstStyle/>
                    <a:p>
                      <a:r>
                        <a:rPr lang="en-US" sz="1600" b="1" dirty="0" smtClean="0"/>
                        <a:t>“I</a:t>
                      </a:r>
                      <a:r>
                        <a:rPr lang="en-US" sz="1600" b="1" baseline="0" dirty="0" smtClean="0"/>
                        <a:t> will be taking notes for the team.”</a:t>
                      </a:r>
                      <a:endParaRPr lang="en-US" sz="1600" b="1" dirty="0"/>
                    </a:p>
                  </a:txBody>
                  <a:tcPr>
                    <a:solidFill>
                      <a:srgbClr val="FFFFCC"/>
                    </a:solidFill>
                  </a:tcPr>
                </a:tc>
              </a:tr>
              <a:tr h="370840">
                <a:tc>
                  <a:txBody>
                    <a:bodyPr/>
                    <a:lstStyle/>
                    <a:p>
                      <a:r>
                        <a:rPr lang="en-US" sz="1600" b="1" dirty="0" smtClean="0"/>
                        <a:t>Check off homework completion.</a:t>
                      </a:r>
                      <a:endParaRPr lang="en-US" sz="1600" b="1" dirty="0"/>
                    </a:p>
                  </a:txBody>
                  <a:tcPr>
                    <a:solidFill>
                      <a:srgbClr val="FFFFCC"/>
                    </a:solidFill>
                  </a:tcPr>
                </a:tc>
                <a:tc>
                  <a:txBody>
                    <a:bodyPr/>
                    <a:lstStyle/>
                    <a:p>
                      <a:r>
                        <a:rPr lang="en-US" sz="1600" b="1" dirty="0" smtClean="0"/>
                        <a:t>“May I see your</a:t>
                      </a:r>
                      <a:r>
                        <a:rPr lang="en-US" sz="1600" b="1" baseline="0" dirty="0" smtClean="0"/>
                        <a:t> homework, please?”</a:t>
                      </a:r>
                      <a:endParaRPr lang="en-US" sz="1600" b="1" dirty="0"/>
                    </a:p>
                  </a:txBody>
                  <a:tcPr>
                    <a:solidFill>
                      <a:srgbClr val="FFFFCC"/>
                    </a:solidFill>
                  </a:tcPr>
                </a:tc>
              </a:tr>
              <a:tr h="370840">
                <a:tc>
                  <a:txBody>
                    <a:bodyPr/>
                    <a:lstStyle/>
                    <a:p>
                      <a:r>
                        <a:rPr lang="en-US" sz="1600" b="1" dirty="0" smtClean="0"/>
                        <a:t>Check</a:t>
                      </a:r>
                      <a:r>
                        <a:rPr lang="en-US" sz="1600" b="1" baseline="0" dirty="0" smtClean="0"/>
                        <a:t> for </a:t>
                      </a:r>
                      <a:r>
                        <a:rPr lang="en-US" sz="1600" b="1" baseline="0" dirty="0" err="1" smtClean="0"/>
                        <a:t>BUZzzz</a:t>
                      </a:r>
                      <a:r>
                        <a:rPr lang="en-US" sz="1600" b="1" baseline="0" dirty="0" smtClean="0"/>
                        <a:t> Honeycomb for Home.</a:t>
                      </a:r>
                      <a:endParaRPr lang="en-US" sz="1600" b="1" dirty="0"/>
                    </a:p>
                  </a:txBody>
                  <a:tcPr>
                    <a:solidFill>
                      <a:srgbClr val="FFFFCC"/>
                    </a:solidFill>
                  </a:tcPr>
                </a:tc>
                <a:tc>
                  <a:txBody>
                    <a:bodyPr/>
                    <a:lstStyle/>
                    <a:p>
                      <a:r>
                        <a:rPr lang="en-US" sz="1600" b="1" dirty="0" smtClean="0"/>
                        <a:t>“Do</a:t>
                      </a:r>
                      <a:r>
                        <a:rPr lang="en-US" sz="1600" b="1" baseline="0" dirty="0" smtClean="0"/>
                        <a:t> you have your </a:t>
                      </a:r>
                      <a:r>
                        <a:rPr lang="en-US" sz="1600" b="1" baseline="0" dirty="0" err="1" smtClean="0"/>
                        <a:t>BUZzzz</a:t>
                      </a:r>
                      <a:r>
                        <a:rPr lang="en-US" sz="1600" b="1" baseline="0" dirty="0" smtClean="0"/>
                        <a:t> Honeycomb for Home?”</a:t>
                      </a:r>
                      <a:endParaRPr lang="en-US" sz="1600" b="1" dirty="0"/>
                    </a:p>
                  </a:txBody>
                  <a:tcPr>
                    <a:solidFill>
                      <a:srgbClr val="FFFFCC"/>
                    </a:solidFill>
                  </a:tcPr>
                </a:tc>
              </a:tr>
              <a:tr h="370840">
                <a:tc>
                  <a:txBody>
                    <a:bodyPr/>
                    <a:lstStyle/>
                    <a:p>
                      <a:r>
                        <a:rPr lang="en-US" sz="1600" b="1" dirty="0" smtClean="0"/>
                        <a:t>Remind team members to review</a:t>
                      </a:r>
                      <a:r>
                        <a:rPr lang="en-US" sz="1600" b="1" baseline="0" dirty="0" smtClean="0"/>
                        <a:t> their vocabulary.</a:t>
                      </a:r>
                      <a:endParaRPr lang="en-US" sz="1600" b="1" dirty="0"/>
                    </a:p>
                  </a:txBody>
                  <a:tcPr>
                    <a:solidFill>
                      <a:srgbClr val="FFFFCC"/>
                    </a:solidFill>
                  </a:tcPr>
                </a:tc>
                <a:tc>
                  <a:txBody>
                    <a:bodyPr/>
                    <a:lstStyle/>
                    <a:p>
                      <a:r>
                        <a:rPr lang="en-US" sz="1600" b="1" dirty="0" smtClean="0"/>
                        <a:t>“Pair</a:t>
                      </a:r>
                      <a:r>
                        <a:rPr lang="en-US" sz="1600" b="1" baseline="0" dirty="0" smtClean="0"/>
                        <a:t> up with your partner and review vocabulary.”</a:t>
                      </a:r>
                      <a:endParaRPr lang="en-US" sz="1600" b="1" dirty="0"/>
                    </a:p>
                  </a:txBody>
                  <a:tcPr>
                    <a:solidFill>
                      <a:srgbClr val="FFFFCC"/>
                    </a:solidFill>
                  </a:tcPr>
                </a:tc>
              </a:tr>
            </a:tbl>
          </a:graphicData>
        </a:graphic>
      </p:graphicFrame>
      <p:pic>
        <p:nvPicPr>
          <p:cNvPr id="1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800" y="2819400"/>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2093195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1" y="480540"/>
            <a:ext cx="8762999" cy="701121"/>
          </a:xfrm>
          <a:solidFill>
            <a:srgbClr val="FFC000"/>
          </a:solidFill>
          <a:ln>
            <a:noFill/>
          </a:ln>
        </p:spPr>
        <p:txBody>
          <a:bodyPr anchor="t"/>
          <a:lstStyle/>
          <a:p>
            <a:r>
              <a:rPr lang="en-US" sz="3600" b="1" dirty="0" smtClean="0">
                <a:ln>
                  <a:solidFill>
                    <a:srgbClr val="00B050"/>
                  </a:solidFill>
                </a:ln>
              </a:rPr>
              <a:t>GET </a:t>
            </a:r>
            <a:r>
              <a:rPr lang="en-US" sz="3600" b="1" dirty="0" err="1" smtClean="0">
                <a:ln>
                  <a:solidFill>
                    <a:srgbClr val="00B050"/>
                  </a:solidFill>
                </a:ln>
              </a:rPr>
              <a:t>BUZzzz</a:t>
            </a:r>
            <a:r>
              <a:rPr lang="en-US" sz="3600" b="1" dirty="0" smtClean="0">
                <a:ln>
                  <a:solidFill>
                    <a:srgbClr val="00B050"/>
                  </a:solidFill>
                </a:ln>
              </a:rPr>
              <a:t> ‘N</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D</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780676718"/>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934200" y="2093912"/>
            <a:ext cx="1809750" cy="345282"/>
          </a:xfrm>
          <a:prstGeom prst="rect">
            <a:avLst/>
          </a:prstGeom>
          <a:solidFill>
            <a:srgbClr val="FFC000"/>
          </a:solidFill>
        </p:spPr>
        <p:txBody>
          <a:bodyPr wrap="square" rtlCol="0">
            <a:spAutoFit/>
          </a:bodyPr>
          <a:lstStyle/>
          <a:p>
            <a:endParaRPr lang="en-US" dirty="0"/>
          </a:p>
        </p:txBody>
      </p:sp>
      <p:pic>
        <p:nvPicPr>
          <p:cNvPr id="7170" name="Picture 2" descr="C:\Users\kmainze1\AppData\Local\Microsoft\Windows\Temporary Internet Files\Content.IE5\OQ94SBZE\MC90044188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1529" y="0"/>
            <a:ext cx="1960390" cy="1587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mainze1\AppData\Local\Microsoft\Windows\Temporary Internet Files\Content.IE5\V3OP79DV\MC9000788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0" y="412261"/>
            <a:ext cx="632170" cy="7632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3692838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518079"/>
            <a:ext cx="8915400" cy="701121"/>
          </a:xfrm>
          <a:solidFill>
            <a:srgbClr val="FFC000"/>
          </a:solidFill>
          <a:ln>
            <a:noFill/>
          </a:ln>
        </p:spPr>
        <p:txBody>
          <a:bodyPr anchor="t"/>
          <a:lstStyle/>
          <a:p>
            <a:r>
              <a:rPr lang="en-US" sz="3600" b="1" dirty="0" smtClean="0">
                <a:ln>
                  <a:solidFill>
                    <a:srgbClr val="00B050"/>
                  </a:solidFill>
                </a:ln>
              </a:rPr>
              <a:t>ROLES</a:t>
            </a:r>
          </a:p>
        </p:txBody>
      </p:sp>
      <p:sp>
        <p:nvSpPr>
          <p:cNvPr id="11267" name="Content Placeholder 2"/>
          <p:cNvSpPr>
            <a:spLocks noGrp="1"/>
          </p:cNvSpPr>
          <p:nvPr>
            <p:ph idx="1"/>
          </p:nvPr>
        </p:nvSpPr>
        <p:spPr>
          <a:xfrm>
            <a:off x="0" y="181654"/>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D</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1151990217"/>
              </p:ext>
            </p:extLst>
          </p:nvPr>
        </p:nvGraphicFramePr>
        <p:xfrm>
          <a:off x="609600" y="1600200"/>
          <a:ext cx="81534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0382983"/>
              </p:ext>
            </p:extLst>
          </p:nvPr>
        </p:nvGraphicFramePr>
        <p:xfrm>
          <a:off x="986030" y="3886200"/>
          <a:ext cx="7098652" cy="1691640"/>
        </p:xfrm>
        <a:graphic>
          <a:graphicData uri="http://schemas.openxmlformats.org/drawingml/2006/table">
            <a:tbl>
              <a:tblPr firstRow="1" bandRow="1">
                <a:tableStyleId>{616DA210-FB5B-4158-B5E0-FEB733F419BA}</a:tableStyleId>
              </a:tblPr>
              <a:tblGrid>
                <a:gridCol w="3581400"/>
                <a:gridCol w="3517252"/>
              </a:tblGrid>
              <a:tr h="533400">
                <a:tc>
                  <a:txBody>
                    <a:bodyPr/>
                    <a:lstStyle/>
                    <a:p>
                      <a:pPr algn="ctr"/>
                      <a:r>
                        <a:rPr lang="en-US" sz="1600" dirty="0" smtClean="0"/>
                        <a:t>My</a:t>
                      </a:r>
                      <a:r>
                        <a:rPr lang="en-US" sz="1600" baseline="0" dirty="0" smtClean="0"/>
                        <a:t> job is to: </a:t>
                      </a:r>
                      <a:endParaRPr lang="en-US" sz="1600" dirty="0"/>
                    </a:p>
                  </a:txBody>
                  <a:tcPr>
                    <a:solidFill>
                      <a:srgbClr val="FDE869"/>
                    </a:solidFill>
                  </a:tcPr>
                </a:tc>
                <a:tc>
                  <a:txBody>
                    <a:bodyPr/>
                    <a:lstStyle/>
                    <a:p>
                      <a:pPr algn="ctr"/>
                      <a:r>
                        <a:rPr lang="en-US" sz="1600" dirty="0" smtClean="0"/>
                        <a:t>The</a:t>
                      </a:r>
                      <a:r>
                        <a:rPr lang="en-US" sz="1600" baseline="0" dirty="0" smtClean="0"/>
                        <a:t> Recorder says:</a:t>
                      </a:r>
                      <a:endParaRPr lang="en-US" sz="1600" dirty="0"/>
                    </a:p>
                  </a:txBody>
                  <a:tcPr>
                    <a:solidFill>
                      <a:srgbClr val="FDE869"/>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Record</a:t>
                      </a:r>
                      <a:r>
                        <a:rPr lang="en-US" sz="1600" b="1" baseline="0" dirty="0" smtClean="0"/>
                        <a:t> team performance ratings daily, weekly, and quarterly.</a:t>
                      </a:r>
                      <a:endParaRPr lang="en-US" sz="1600" b="1" dirty="0" smtClean="0"/>
                    </a:p>
                  </a:txBody>
                  <a:tcPr>
                    <a:solidFill>
                      <a:srgbClr val="FFFFCC"/>
                    </a:solidFill>
                  </a:tcPr>
                </a:tc>
                <a:tc>
                  <a:txBody>
                    <a:bodyPr/>
                    <a:lstStyle/>
                    <a:p>
                      <a:r>
                        <a:rPr lang="en-US" sz="1600" b="1" dirty="0" smtClean="0"/>
                        <a:t>“What</a:t>
                      </a:r>
                      <a:r>
                        <a:rPr lang="en-US" sz="1600" b="1" baseline="0" dirty="0" smtClean="0"/>
                        <a:t> is our team performance rating?</a:t>
                      </a:r>
                      <a:r>
                        <a:rPr lang="en-US" sz="1600" b="1" dirty="0" smtClean="0"/>
                        <a:t>”</a:t>
                      </a:r>
                      <a:endParaRPr lang="en-US" sz="1600" b="1" dirty="0"/>
                    </a:p>
                  </a:txBody>
                  <a:tcPr>
                    <a:solidFill>
                      <a:srgbClr val="FFFFCC"/>
                    </a:solidFill>
                  </a:tcPr>
                </a:tc>
              </a:tr>
              <a:tr h="370840">
                <a:tc>
                  <a:txBody>
                    <a:bodyPr/>
                    <a:lstStyle/>
                    <a:p>
                      <a:r>
                        <a:rPr lang="en-US" sz="1600" b="1" dirty="0" smtClean="0"/>
                        <a:t>Keep time</a:t>
                      </a:r>
                      <a:r>
                        <a:rPr lang="en-US" sz="1600" b="1" baseline="0" dirty="0" smtClean="0"/>
                        <a:t> for team tasks.</a:t>
                      </a:r>
                      <a:endParaRPr lang="en-US" sz="1600" b="1" dirty="0"/>
                    </a:p>
                  </a:txBody>
                  <a:tcPr>
                    <a:solidFill>
                      <a:srgbClr val="FFFFCC"/>
                    </a:solidFill>
                  </a:tcPr>
                </a:tc>
                <a:tc>
                  <a:txBody>
                    <a:bodyPr/>
                    <a:lstStyle/>
                    <a:p>
                      <a:r>
                        <a:rPr lang="en-US" sz="1600" b="1" dirty="0" smtClean="0"/>
                        <a:t>“We</a:t>
                      </a:r>
                      <a:r>
                        <a:rPr lang="en-US" sz="1600" b="1" baseline="0" dirty="0" smtClean="0"/>
                        <a:t> have ____minutes to complete the task.</a:t>
                      </a:r>
                      <a:r>
                        <a:rPr lang="en-US" sz="1600" b="1" dirty="0" smtClean="0"/>
                        <a:t>”</a:t>
                      </a:r>
                      <a:endParaRPr lang="en-US" sz="1600" b="1" dirty="0"/>
                    </a:p>
                  </a:txBody>
                  <a:tcPr>
                    <a:solidFill>
                      <a:srgbClr val="FFFFCC"/>
                    </a:solidFill>
                  </a:tcPr>
                </a:tc>
              </a:tr>
            </a:tbl>
          </a:graphicData>
        </a:graphic>
      </p:graphicFrame>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2943723"/>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47365" y="990740"/>
            <a:ext cx="977874" cy="228459"/>
          </a:xfrm>
          <a:prstGeom prst="rect">
            <a:avLst/>
          </a:prstGeom>
          <a:solidFill>
            <a:srgbClr val="FFC000"/>
          </a:solidFill>
        </p:spPr>
        <p:txBody>
          <a:bodyPr wrap="square" rtlCol="0">
            <a:spAutoFit/>
          </a:bodyPr>
          <a:lstStyle/>
          <a:p>
            <a:endParaRPr lang="en-US" dirty="0"/>
          </a:p>
        </p:txBody>
      </p:sp>
      <p:pic>
        <p:nvPicPr>
          <p:cNvPr id="6146" name="Picture 2" descr="C:\Users\kmainze1\AppData\Local\Microsoft\Windows\Temporary Internet Files\Content.IE5\OQ94SBZE\MC90044188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79794" y="114300"/>
            <a:ext cx="17875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mainze1\AppData\Local\Microsoft\Windows\Temporary Internet Files\Content.IE5\V3OP79DV\MC90007884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5555" y="314095"/>
            <a:ext cx="756564" cy="8196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1245248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13083" y="838200"/>
            <a:ext cx="4724400" cy="914400"/>
          </a:xfrm>
          <a:prstGeom prst="rect">
            <a:avLst/>
          </a:prstGeom>
        </p:spPr>
        <p:txBody>
          <a:bodyPr vert="horz" anchor="ctr">
            <a:normAutofit fontScale="55000" lnSpcReduction="20000"/>
          </a:bodyPr>
          <a:lstStyle/>
          <a:p>
            <a:pPr lvl="0">
              <a:spcBef>
                <a:spcPct val="0"/>
              </a:spcBef>
              <a:defRPr/>
            </a:pPr>
            <a:r>
              <a:rPr lang="en-US" sz="8000" b="1" dirty="0" smtClean="0">
                <a:solidFill>
                  <a:srgbClr val="C00000"/>
                </a:solidFill>
              </a:rPr>
              <a:t>T</a:t>
            </a:r>
            <a:r>
              <a:rPr lang="en-US" sz="4800" dirty="0" smtClean="0">
                <a:solidFill>
                  <a:srgbClr val="00206E"/>
                </a:solidFill>
              </a:rPr>
              <a:t>arget team </a:t>
            </a:r>
            <a:r>
              <a:rPr lang="en-US" sz="5100" dirty="0" smtClean="0">
                <a:solidFill>
                  <a:srgbClr val="00206E"/>
                </a:solidFill>
              </a:rPr>
              <a:t>roles</a:t>
            </a:r>
            <a:r>
              <a:rPr lang="en-US" sz="4800" b="1" dirty="0" smtClean="0">
                <a:solidFill>
                  <a:srgbClr val="00206E"/>
                </a:solidFill>
              </a:rPr>
              <a:t> </a:t>
            </a:r>
            <a:r>
              <a:rPr lang="en-US" sz="4800" dirty="0" smtClean="0">
                <a:solidFill>
                  <a:srgbClr val="00206E"/>
                </a:solidFill>
              </a:rPr>
              <a:t>and </a:t>
            </a:r>
            <a:r>
              <a:rPr lang="en-US" sz="5800" b="1" dirty="0" smtClean="0">
                <a:solidFill>
                  <a:srgbClr val="00206E"/>
                </a:solidFill>
              </a:rPr>
              <a:t>goals</a:t>
            </a:r>
            <a:r>
              <a:rPr lang="en-US" sz="6000" b="1" dirty="0" smtClean="0">
                <a:solidFill>
                  <a:srgbClr val="00206E"/>
                </a:solidFill>
              </a:rPr>
              <a:t>.</a:t>
            </a:r>
          </a:p>
        </p:txBody>
      </p:sp>
      <p:sp>
        <p:nvSpPr>
          <p:cNvPr id="5" name="TextBox 4"/>
          <p:cNvSpPr txBox="1"/>
          <p:nvPr/>
        </p:nvSpPr>
        <p:spPr>
          <a:xfrm>
            <a:off x="2179933" y="2418839"/>
            <a:ext cx="3630613" cy="954107"/>
          </a:xfrm>
          <a:prstGeom prst="rect">
            <a:avLst/>
          </a:prstGeom>
          <a:noFill/>
        </p:spPr>
        <p:txBody>
          <a:bodyPr wrap="square" rtlCol="0">
            <a:spAutoFit/>
          </a:bodyPr>
          <a:lstStyle/>
          <a:p>
            <a:pPr lvl="0" algn="ctr"/>
            <a:r>
              <a:rPr lang="en-US" altLang="en-US" sz="2800" b="1" dirty="0">
                <a:solidFill>
                  <a:srgbClr val="C00000"/>
                </a:solidFill>
                <a:latin typeface="+mj-lt"/>
                <a:ea typeface="Times New Roman" pitchFamily="18" charset="0"/>
                <a:cs typeface="Times New Roman" pitchFamily="18" charset="0"/>
              </a:rPr>
              <a:t>TEAM GOALS</a:t>
            </a:r>
            <a:endParaRPr lang="en-US" altLang="en-US" dirty="0">
              <a:solidFill>
                <a:srgbClr val="C00000"/>
              </a:solidFill>
              <a:latin typeface="+mj-lt"/>
              <a:cs typeface="Arial" pitchFamily="34" charset="0"/>
            </a:endParaRPr>
          </a:p>
          <a:p>
            <a:pPr algn="ctr"/>
            <a:endParaRPr lang="en-US" sz="2800" b="1" dirty="0">
              <a:solidFill>
                <a:srgbClr val="C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25512999"/>
              </p:ext>
            </p:extLst>
          </p:nvPr>
        </p:nvGraphicFramePr>
        <p:xfrm>
          <a:off x="1175825" y="3384201"/>
          <a:ext cx="6412230" cy="2367153"/>
        </p:xfrm>
        <a:graphic>
          <a:graphicData uri="http://schemas.openxmlformats.org/drawingml/2006/table">
            <a:tbl>
              <a:tblPr firstRow="1" firstCol="1" bandRow="1">
                <a:tableStyleId>{5C22544A-7EE6-4342-B048-85BDC9FD1C3A}</a:tableStyleId>
              </a:tblPr>
              <a:tblGrid>
                <a:gridCol w="925830"/>
                <a:gridCol w="3714750"/>
                <a:gridCol w="1771650"/>
              </a:tblGrid>
              <a:tr h="0">
                <a:tc>
                  <a:txBody>
                    <a:bodyPr/>
                    <a:lstStyle/>
                    <a:p>
                      <a:pPr marL="0" marR="0" algn="ctr">
                        <a:lnSpc>
                          <a:spcPct val="115000"/>
                        </a:lnSpc>
                        <a:spcBef>
                          <a:spcPts val="0"/>
                        </a:spcBef>
                        <a:spcAft>
                          <a:spcPts val="0"/>
                        </a:spcAft>
                      </a:pPr>
                      <a:r>
                        <a:rPr lang="en-US" sz="2000" dirty="0">
                          <a:solidFill>
                            <a:schemeClr val="tx1"/>
                          </a:solidFill>
                          <a:effectLst/>
                          <a:latin typeface="+mj-lt"/>
                        </a:rPr>
                        <a:t>Start</a:t>
                      </a:r>
                    </a:p>
                    <a:p>
                      <a:pPr marL="0" marR="0" algn="ctr">
                        <a:lnSpc>
                          <a:spcPct val="115000"/>
                        </a:lnSpc>
                        <a:spcBef>
                          <a:spcPts val="0"/>
                        </a:spcBef>
                        <a:spcAft>
                          <a:spcPts val="0"/>
                        </a:spcAft>
                      </a:pPr>
                      <a:r>
                        <a:rPr lang="en-US" sz="2000" dirty="0">
                          <a:solidFill>
                            <a:schemeClr val="tx1"/>
                          </a:solidFill>
                          <a:effectLst/>
                          <a:latin typeface="+mj-lt"/>
                        </a:rPr>
                        <a:t>Date</a:t>
                      </a:r>
                      <a:endParaRPr lang="en-US" sz="2000" b="1" dirty="0">
                        <a:solidFill>
                          <a:schemeClr val="tx1"/>
                        </a:solidFill>
                        <a:effectLst/>
                        <a:latin typeface="+mj-lt"/>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1000"/>
                        </a:spcBef>
                        <a:spcAft>
                          <a:spcPts val="0"/>
                        </a:spcAft>
                      </a:pPr>
                      <a:r>
                        <a:rPr lang="en-US" sz="2000" dirty="0">
                          <a:solidFill>
                            <a:schemeClr val="tx1"/>
                          </a:solidFill>
                          <a:effectLst/>
                          <a:latin typeface="+mj-lt"/>
                        </a:rPr>
                        <a:t>Goals</a:t>
                      </a:r>
                      <a:endParaRPr lang="en-US" sz="2000" b="1" dirty="0">
                        <a:solidFill>
                          <a:schemeClr val="tx1"/>
                        </a:solidFill>
                        <a:effectLst/>
                        <a:latin typeface="+mj-lt"/>
                        <a:ea typeface="Times New Roman"/>
                        <a:cs typeface="Times New Roman"/>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2000" dirty="0">
                          <a:solidFill>
                            <a:schemeClr val="tx1"/>
                          </a:solidFill>
                          <a:effectLst/>
                          <a:latin typeface="+mj-lt"/>
                        </a:rPr>
                        <a:t>H-O-T Rating/</a:t>
                      </a:r>
                    </a:p>
                    <a:p>
                      <a:pPr marL="0" marR="0" algn="ctr">
                        <a:lnSpc>
                          <a:spcPct val="115000"/>
                        </a:lnSpc>
                        <a:spcBef>
                          <a:spcPts val="0"/>
                        </a:spcBef>
                        <a:spcAft>
                          <a:spcPts val="0"/>
                        </a:spcAft>
                      </a:pPr>
                      <a:r>
                        <a:rPr lang="en-US" sz="2000" dirty="0">
                          <a:solidFill>
                            <a:schemeClr val="tx1"/>
                          </a:solidFill>
                          <a:effectLst/>
                          <a:latin typeface="+mj-lt"/>
                        </a:rPr>
                        <a:t>Date</a:t>
                      </a:r>
                      <a:endParaRPr lang="en-US" sz="2000" b="1" dirty="0">
                        <a:solidFill>
                          <a:schemeClr val="tx1"/>
                        </a:solidFill>
                        <a:effectLst/>
                        <a:latin typeface="+mj-lt"/>
                        <a:ea typeface="Times New Roman"/>
                        <a:cs typeface="Times New Roman"/>
                      </a:endParaRPr>
                    </a:p>
                  </a:txBody>
                  <a:tcPr marL="68580" marR="68580" marT="0" marB="0">
                    <a:solidFill>
                      <a:schemeClr val="bg1">
                        <a:lumMod val="75000"/>
                      </a:schemeClr>
                    </a:solidFill>
                  </a:tcPr>
                </a:tc>
              </a:tr>
              <a:tr h="0">
                <a:tc>
                  <a:txBody>
                    <a:bodyPr/>
                    <a:lstStyle/>
                    <a:p>
                      <a:pPr marL="0" marR="0">
                        <a:lnSpc>
                          <a:spcPct val="115000"/>
                        </a:lnSpc>
                        <a:spcBef>
                          <a:spcPts val="1000"/>
                        </a:spcBef>
                        <a:spcAft>
                          <a:spcPts val="0"/>
                        </a:spcAft>
                      </a:pPr>
                      <a:r>
                        <a:rPr lang="en-US" sz="2800" dirty="0">
                          <a:effectLst/>
                          <a:latin typeface="+mj-lt"/>
                        </a:rPr>
                        <a:t> </a:t>
                      </a:r>
                      <a:r>
                        <a:rPr lang="en-US" sz="1400" dirty="0" smtClean="0">
                          <a:solidFill>
                            <a:schemeClr val="tx1"/>
                          </a:solidFill>
                          <a:effectLst/>
                          <a:latin typeface="+mj-lt"/>
                        </a:rPr>
                        <a:t>9/15</a:t>
                      </a:r>
                      <a:endParaRPr lang="en-US" sz="1400" b="1" dirty="0">
                        <a:solidFill>
                          <a:schemeClr val="tx1"/>
                        </a:solidFill>
                        <a:effectLst/>
                        <a:latin typeface="+mj-lt"/>
                        <a:ea typeface="Times New Roman"/>
                        <a:cs typeface="Times New Roman"/>
                      </a:endParaRPr>
                    </a:p>
                  </a:txBody>
                  <a:tcPr marL="68580" marR="68580" marT="0" marB="0">
                    <a:solidFill>
                      <a:schemeClr val="bg1">
                        <a:lumMod val="75000"/>
                      </a:schemeClr>
                    </a:solidFill>
                  </a:tcPr>
                </a:tc>
                <a:tc>
                  <a:txBody>
                    <a:bodyPr/>
                    <a:lstStyle/>
                    <a:p>
                      <a:pPr marL="0" marR="0">
                        <a:lnSpc>
                          <a:spcPct val="115000"/>
                        </a:lnSpc>
                        <a:spcBef>
                          <a:spcPts val="1000"/>
                        </a:spcBef>
                        <a:spcAft>
                          <a:spcPts val="0"/>
                        </a:spcAft>
                      </a:pPr>
                      <a:r>
                        <a:rPr lang="en-US" sz="1800" dirty="0">
                          <a:effectLst/>
                          <a:latin typeface="+mn-lt"/>
                        </a:rPr>
                        <a:t>To use the “Talk Move: </a:t>
                      </a:r>
                      <a:r>
                        <a:rPr lang="en-US" sz="1800" i="1" dirty="0" err="1">
                          <a:effectLst/>
                          <a:latin typeface="+mn-lt"/>
                        </a:rPr>
                        <a:t>Revoicing</a:t>
                      </a:r>
                      <a:r>
                        <a:rPr lang="en-US" sz="1800" dirty="0">
                          <a:effectLst/>
                          <a:latin typeface="+mn-lt"/>
                        </a:rPr>
                        <a:t>.”</a:t>
                      </a:r>
                      <a:endParaRPr lang="en-US" sz="1800" b="1" dirty="0">
                        <a:solidFill>
                          <a:srgbClr val="4F81BD"/>
                        </a:solidFill>
                        <a:effectLst/>
                        <a:latin typeface="+mn-lt"/>
                        <a:ea typeface="Times New Roman"/>
                        <a:cs typeface="Times New Roman"/>
                      </a:endParaRPr>
                    </a:p>
                  </a:txBody>
                  <a:tcPr marL="68580" marR="68580" marT="0" marB="0">
                    <a:solidFill>
                      <a:schemeClr val="bg1">
                        <a:lumMod val="85000"/>
                      </a:schemeClr>
                    </a:solidFill>
                  </a:tcPr>
                </a:tc>
                <a:tc>
                  <a:txBody>
                    <a:bodyPr/>
                    <a:lstStyle/>
                    <a:p>
                      <a:pPr marL="0" marR="0">
                        <a:lnSpc>
                          <a:spcPct val="115000"/>
                        </a:lnSpc>
                        <a:spcBef>
                          <a:spcPts val="1000"/>
                        </a:spcBef>
                        <a:spcAft>
                          <a:spcPts val="0"/>
                        </a:spcAft>
                      </a:pPr>
                      <a:r>
                        <a:rPr lang="en-US" sz="2800" dirty="0">
                          <a:effectLst/>
                          <a:latin typeface="+mj-lt"/>
                        </a:rPr>
                        <a:t> </a:t>
                      </a:r>
                      <a:endParaRPr lang="en-US" sz="1100" b="1" dirty="0">
                        <a:solidFill>
                          <a:srgbClr val="4F81BD"/>
                        </a:solidFill>
                        <a:effectLst/>
                        <a:latin typeface="+mj-lt"/>
                        <a:ea typeface="Times New Roman"/>
                        <a:cs typeface="Times New Roman"/>
                      </a:endParaRPr>
                    </a:p>
                  </a:txBody>
                  <a:tcPr marL="68580" marR="68580" marT="0" marB="0">
                    <a:solidFill>
                      <a:schemeClr val="bg1">
                        <a:lumMod val="85000"/>
                      </a:schemeClr>
                    </a:solidFill>
                  </a:tcPr>
                </a:tc>
              </a:tr>
              <a:tr h="0">
                <a:tc>
                  <a:txBody>
                    <a:bodyPr/>
                    <a:lstStyle/>
                    <a:p>
                      <a:pPr marL="0" marR="0">
                        <a:lnSpc>
                          <a:spcPct val="115000"/>
                        </a:lnSpc>
                        <a:spcBef>
                          <a:spcPts val="1000"/>
                        </a:spcBef>
                        <a:spcAft>
                          <a:spcPts val="0"/>
                        </a:spcAft>
                      </a:pPr>
                      <a:r>
                        <a:rPr lang="en-US" sz="2800" dirty="0">
                          <a:effectLst/>
                          <a:latin typeface="Cambria" panose="02040503050406030204" pitchFamily="18" charset="0"/>
                        </a:rPr>
                        <a:t> </a:t>
                      </a:r>
                      <a:endParaRPr lang="en-US" sz="1100" b="1" dirty="0">
                        <a:solidFill>
                          <a:srgbClr val="4F81BD"/>
                        </a:solidFill>
                        <a:effectLst/>
                        <a:latin typeface="Cambria" panose="02040503050406030204" pitchFamily="18" charset="0"/>
                        <a:ea typeface="Times New Roman"/>
                        <a:cs typeface="Times New Roman"/>
                      </a:endParaRPr>
                    </a:p>
                  </a:txBody>
                  <a:tcPr marL="68580" marR="68580" marT="0" marB="0">
                    <a:solidFill>
                      <a:schemeClr val="bg1">
                        <a:lumMod val="75000"/>
                      </a:schemeClr>
                    </a:solidFill>
                  </a:tcPr>
                </a:tc>
                <a:tc>
                  <a:txBody>
                    <a:bodyPr/>
                    <a:lstStyle/>
                    <a:p>
                      <a:pPr marL="0" marR="0">
                        <a:lnSpc>
                          <a:spcPct val="115000"/>
                        </a:lnSpc>
                        <a:spcBef>
                          <a:spcPts val="1000"/>
                        </a:spcBef>
                        <a:spcAft>
                          <a:spcPts val="0"/>
                        </a:spcAft>
                      </a:pPr>
                      <a:r>
                        <a:rPr lang="en-US" sz="1800" dirty="0">
                          <a:effectLst/>
                          <a:latin typeface="+mn-lt"/>
                        </a:rPr>
                        <a:t>To maintain </a:t>
                      </a:r>
                      <a:r>
                        <a:rPr lang="en-US" sz="1800" dirty="0" smtClean="0">
                          <a:effectLst/>
                          <a:latin typeface="+mn-lt"/>
                        </a:rPr>
                        <a:t>Learning Community </a:t>
                      </a:r>
                      <a:r>
                        <a:rPr lang="en-US" sz="1800" dirty="0">
                          <a:effectLst/>
                          <a:latin typeface="+mn-lt"/>
                        </a:rPr>
                        <a:t>Standards.</a:t>
                      </a:r>
                      <a:endParaRPr lang="en-US" sz="1800" b="1" dirty="0">
                        <a:solidFill>
                          <a:srgbClr val="4F81BD"/>
                        </a:solidFill>
                        <a:effectLst/>
                        <a:latin typeface="+mn-lt"/>
                        <a:ea typeface="Times New Roman"/>
                        <a:cs typeface="Times New Roman"/>
                      </a:endParaRPr>
                    </a:p>
                  </a:txBody>
                  <a:tcPr marL="68580" marR="68580" marT="0" marB="0"/>
                </a:tc>
                <a:tc>
                  <a:txBody>
                    <a:bodyPr/>
                    <a:lstStyle/>
                    <a:p>
                      <a:pPr marL="0" marR="0">
                        <a:lnSpc>
                          <a:spcPct val="115000"/>
                        </a:lnSpc>
                        <a:spcBef>
                          <a:spcPts val="1000"/>
                        </a:spcBef>
                        <a:spcAft>
                          <a:spcPts val="0"/>
                        </a:spcAft>
                      </a:pPr>
                      <a:endParaRPr lang="en-US" sz="2800" b="1" dirty="0">
                        <a:solidFill>
                          <a:srgbClr val="4F81BD"/>
                        </a:solidFill>
                        <a:effectLst/>
                        <a:latin typeface="Cambria" panose="02040503050406030204" pitchFamily="18" charset="0"/>
                        <a:ea typeface="Times New Roman"/>
                        <a:cs typeface="Times New Roman"/>
                      </a:endParaRPr>
                    </a:p>
                  </a:txBody>
                  <a:tcPr marL="68580" marR="68580" marT="0" marB="0"/>
                </a:tc>
              </a:tr>
              <a:tr h="0">
                <a:tc>
                  <a:txBody>
                    <a:bodyPr/>
                    <a:lstStyle/>
                    <a:p>
                      <a:pPr marL="0" marR="0">
                        <a:lnSpc>
                          <a:spcPct val="115000"/>
                        </a:lnSpc>
                        <a:spcBef>
                          <a:spcPts val="1000"/>
                        </a:spcBef>
                        <a:spcAft>
                          <a:spcPts val="0"/>
                        </a:spcAft>
                      </a:pPr>
                      <a:r>
                        <a:rPr lang="en-US" sz="2800" dirty="0">
                          <a:effectLst/>
                        </a:rPr>
                        <a:t> </a:t>
                      </a:r>
                      <a:endParaRPr lang="en-US" sz="1100" b="1" dirty="0">
                        <a:solidFill>
                          <a:srgbClr val="4F81BD"/>
                        </a:solidFill>
                        <a:effectLst/>
                        <a:latin typeface="Calibri"/>
                        <a:ea typeface="Times New Roman"/>
                        <a:cs typeface="Times New Roman"/>
                      </a:endParaRPr>
                    </a:p>
                  </a:txBody>
                  <a:tcPr marL="68580" marR="68580" marT="0" marB="0">
                    <a:solidFill>
                      <a:schemeClr val="bg1">
                        <a:lumMod val="75000"/>
                      </a:schemeClr>
                    </a:solidFill>
                  </a:tcPr>
                </a:tc>
                <a:tc>
                  <a:txBody>
                    <a:bodyPr/>
                    <a:lstStyle/>
                    <a:p>
                      <a:pPr marL="0" marR="0">
                        <a:lnSpc>
                          <a:spcPct val="115000"/>
                        </a:lnSpc>
                        <a:spcBef>
                          <a:spcPts val="1000"/>
                        </a:spcBef>
                        <a:spcAft>
                          <a:spcPts val="0"/>
                        </a:spcAft>
                      </a:pPr>
                      <a:r>
                        <a:rPr lang="en-US" sz="1800" dirty="0" smtClean="0">
                          <a:effectLst/>
                          <a:latin typeface="+mn-lt"/>
                        </a:rPr>
                        <a:t>Explain responses</a:t>
                      </a:r>
                      <a:r>
                        <a:rPr lang="en-US" sz="1800" baseline="0" dirty="0" smtClean="0">
                          <a:effectLst/>
                          <a:latin typeface="+mn-lt"/>
                        </a:rPr>
                        <a:t> to Challenge Questions at home.</a:t>
                      </a:r>
                      <a:endParaRPr lang="en-US" sz="1800" b="1" dirty="0">
                        <a:solidFill>
                          <a:srgbClr val="4F81BD"/>
                        </a:solidFill>
                        <a:effectLst/>
                        <a:latin typeface="+mn-lt"/>
                        <a:ea typeface="Times New Roman"/>
                        <a:cs typeface="Times New Roman"/>
                      </a:endParaRPr>
                    </a:p>
                  </a:txBody>
                  <a:tcPr marL="68580" marR="68580" marT="0" marB="0">
                    <a:solidFill>
                      <a:schemeClr val="bg1">
                        <a:lumMod val="85000"/>
                      </a:schemeClr>
                    </a:solidFill>
                  </a:tcPr>
                </a:tc>
                <a:tc>
                  <a:txBody>
                    <a:bodyPr/>
                    <a:lstStyle/>
                    <a:p>
                      <a:pPr marL="0" marR="0">
                        <a:lnSpc>
                          <a:spcPct val="115000"/>
                        </a:lnSpc>
                        <a:spcBef>
                          <a:spcPts val="1000"/>
                        </a:spcBef>
                        <a:spcAft>
                          <a:spcPts val="0"/>
                        </a:spcAft>
                      </a:pPr>
                      <a:r>
                        <a:rPr lang="en-US" sz="2800" dirty="0">
                          <a:effectLst/>
                        </a:rPr>
                        <a:t> </a:t>
                      </a:r>
                      <a:endParaRPr lang="en-US" sz="1100" b="1" dirty="0">
                        <a:solidFill>
                          <a:srgbClr val="4F81BD"/>
                        </a:solidFill>
                        <a:effectLst/>
                        <a:latin typeface="Calibri"/>
                        <a:ea typeface="Times New Roman"/>
                        <a:cs typeface="Times New Roman"/>
                      </a:endParaRPr>
                    </a:p>
                  </a:txBody>
                  <a:tcPr marL="68580" marR="68580" marT="0" marB="0">
                    <a:solidFill>
                      <a:schemeClr val="bg1">
                        <a:lumMod val="85000"/>
                      </a:schemeClr>
                    </a:solidFill>
                  </a:tcPr>
                </a:tc>
              </a:tr>
            </a:tbl>
          </a:graphicData>
        </a:graphic>
      </p:graphicFrame>
      <p:pic>
        <p:nvPicPr>
          <p:cNvPr id="2053" name="Picture 12" descr="1st place winning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223" y="2743200"/>
            <a:ext cx="7429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1" descr="1st place winning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596" y="2743200"/>
            <a:ext cx="742950" cy="62865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flipV="1">
            <a:off x="5830861" y="4133875"/>
            <a:ext cx="1702444" cy="3714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36425" y="5252190"/>
            <a:ext cx="1702444" cy="4165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16109" y="4727541"/>
            <a:ext cx="1743075" cy="4476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11430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365F91"/>
                </a:solidFill>
                <a:effectLst/>
                <a:latin typeface="Cambria" pitchFamily="18" charset="0"/>
                <a:ea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Box 32"/>
          <p:cNvSpPr txBox="1"/>
          <p:nvPr/>
        </p:nvSpPr>
        <p:spPr>
          <a:xfrm>
            <a:off x="6858000" y="4267200"/>
            <a:ext cx="640575" cy="276999"/>
          </a:xfrm>
          <a:prstGeom prst="rect">
            <a:avLst/>
          </a:prstGeom>
          <a:noFill/>
        </p:spPr>
        <p:txBody>
          <a:bodyPr wrap="square" rtlCol="0">
            <a:spAutoFit/>
          </a:bodyPr>
          <a:lstStyle/>
          <a:p>
            <a:r>
              <a:rPr lang="en-US" sz="1200" dirty="0" smtClean="0"/>
              <a:t>10/30</a:t>
            </a:r>
            <a:endParaRPr lang="en-US" sz="1200" dirty="0"/>
          </a:p>
        </p:txBody>
      </p:sp>
      <p:sp>
        <p:nvSpPr>
          <p:cNvPr id="15" name="Title 1"/>
          <p:cNvSpPr>
            <a:spLocks noGrp="1"/>
          </p:cNvSpPr>
          <p:nvPr>
            <p:ph type="title"/>
          </p:nvPr>
        </p:nvSpPr>
        <p:spPr>
          <a:xfrm>
            <a:off x="0" y="0"/>
            <a:ext cx="9144000" cy="5334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
        <p:nvSpPr>
          <p:cNvPr id="16" name="Rectangle 15"/>
          <p:cNvSpPr/>
          <p:nvPr/>
        </p:nvSpPr>
        <p:spPr>
          <a:xfrm>
            <a:off x="6019800" y="4095750"/>
            <a:ext cx="351378" cy="369332"/>
          </a:xfrm>
          <a:prstGeom prst="rect">
            <a:avLst/>
          </a:prstGeom>
        </p:spPr>
        <p:txBody>
          <a:bodyPr wrap="none">
            <a:spAutoFit/>
          </a:bodyPr>
          <a:lstStyle/>
          <a:p>
            <a:r>
              <a:rPr lang="en-US" b="1" dirty="0" smtClean="0">
                <a:latin typeface="Cambria" panose="02040503050406030204" pitchFamily="18" charset="0"/>
              </a:rPr>
              <a:t>H</a:t>
            </a:r>
            <a:endParaRPr lang="en-US" dirty="0"/>
          </a:p>
        </p:txBody>
      </p:sp>
      <p:sp>
        <p:nvSpPr>
          <p:cNvPr id="17" name="Rectangle 16"/>
          <p:cNvSpPr/>
          <p:nvPr/>
        </p:nvSpPr>
        <p:spPr>
          <a:xfrm>
            <a:off x="5791200" y="6227802"/>
            <a:ext cx="118109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p:txBody>
      </p:sp>
    </p:spTree>
    <p:extLst>
      <p:ext uri="{BB962C8B-B14F-4D97-AF65-F5344CB8AC3E}">
        <p14:creationId xmlns:p14="http://schemas.microsoft.com/office/powerpoint/2010/main" val="810107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42335"/>
            <a:ext cx="6242754"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a:t>
            </a:r>
            <a:r>
              <a:rPr lang="en-US" sz="1000" b="1" i="1" dirty="0" smtClean="0"/>
              <a:t>Learning©</a:t>
            </a:r>
          </a:p>
          <a:p>
            <a:endParaRPr lang="en-US" sz="1000" b="1" i="1" dirty="0"/>
          </a:p>
        </p:txBody>
      </p:sp>
      <p:sp>
        <p:nvSpPr>
          <p:cNvPr id="4" name="Title 1"/>
          <p:cNvSpPr txBox="1">
            <a:spLocks/>
          </p:cNvSpPr>
          <p:nvPr/>
        </p:nvSpPr>
        <p:spPr>
          <a:xfrm>
            <a:off x="304800" y="533400"/>
            <a:ext cx="8153400" cy="685800"/>
          </a:xfrm>
          <a:prstGeom prst="rect">
            <a:avLst/>
          </a:prstGeom>
        </p:spPr>
        <p:txBody>
          <a:bodyPr anchor="ctr"/>
          <a:lstStyle/>
          <a:p>
            <a:pPr fontAlgn="auto">
              <a:spcAft>
                <a:spcPts val="0"/>
              </a:spcAft>
              <a:defRPr/>
            </a:pPr>
            <a:r>
              <a:rPr lang="en-US" sz="4400" b="1" dirty="0">
                <a:solidFill>
                  <a:srgbClr val="C00000"/>
                </a:solidFill>
                <a:latin typeface="+mj-lt"/>
                <a:ea typeface="+mj-ea"/>
                <a:cs typeface="+mj-cs"/>
              </a:rPr>
              <a:t>E</a:t>
            </a:r>
            <a:r>
              <a:rPr lang="en-US" sz="2800" dirty="0">
                <a:solidFill>
                  <a:srgbClr val="00206E"/>
                </a:solidFill>
                <a:latin typeface="+mj-lt"/>
                <a:ea typeface="+mj-ea"/>
                <a:cs typeface="+mj-cs"/>
              </a:rPr>
              <a:t>stablish team </a:t>
            </a:r>
            <a:r>
              <a:rPr lang="en-US" sz="2800" dirty="0" smtClean="0">
                <a:solidFill>
                  <a:srgbClr val="00206E"/>
                </a:solidFill>
                <a:latin typeface="+mj-lt"/>
                <a:ea typeface="+mj-ea"/>
                <a:cs typeface="+mj-cs"/>
              </a:rPr>
              <a:t>identity.</a:t>
            </a:r>
            <a:endParaRPr lang="en-US" sz="2800" b="1" dirty="0">
              <a:solidFill>
                <a:srgbClr val="00206E"/>
              </a:solidFill>
              <a:latin typeface="+mj-lt"/>
              <a:ea typeface="+mj-ea"/>
              <a:cs typeface="+mj-cs"/>
            </a:endParaRPr>
          </a:p>
        </p:txBody>
      </p:sp>
      <p:graphicFrame>
        <p:nvGraphicFramePr>
          <p:cNvPr id="10" name="Table 9"/>
          <p:cNvGraphicFramePr>
            <a:graphicFrameLocks noGrp="1"/>
          </p:cNvGraphicFramePr>
          <p:nvPr>
            <p:extLst>
              <p:ext uri="{D42A27DB-BD31-4B8C-83A1-F6EECF244321}">
                <p14:modId xmlns:p14="http://schemas.microsoft.com/office/powerpoint/2010/main" val="2352100612"/>
              </p:ext>
            </p:extLst>
          </p:nvPr>
        </p:nvGraphicFramePr>
        <p:xfrm>
          <a:off x="1" y="1219199"/>
          <a:ext cx="9143999" cy="5562600"/>
        </p:xfrm>
        <a:graphic>
          <a:graphicData uri="http://schemas.openxmlformats.org/drawingml/2006/table">
            <a:tbl>
              <a:tblPr firstRow="1" bandRow="1">
                <a:tableStyleId>{00A15C55-8517-42AA-B614-E9B94910E393}</a:tableStyleId>
              </a:tblPr>
              <a:tblGrid>
                <a:gridCol w="566443"/>
                <a:gridCol w="3718600"/>
                <a:gridCol w="4858956"/>
              </a:tblGrid>
              <a:tr h="1600200">
                <a:tc>
                  <a:txBody>
                    <a:bodyPr/>
                    <a:lstStyle/>
                    <a:p>
                      <a:pPr algn="ctr"/>
                      <a:r>
                        <a:rPr lang="en-US" sz="3600" dirty="0" smtClean="0">
                          <a:solidFill>
                            <a:srgbClr val="FFFFFF"/>
                          </a:solidFill>
                        </a:rPr>
                        <a:t>S</a:t>
                      </a:r>
                      <a:endParaRPr lang="en-US" sz="3600" dirty="0">
                        <a:solidFill>
                          <a:srgbClr val="FFFFFF"/>
                        </a:solidFill>
                      </a:endParaRPr>
                    </a:p>
                  </a:txBody>
                  <a:tcPr marT="45736" marB="45736" anchor="ctr">
                    <a:solidFill>
                      <a:srgbClr val="C00000"/>
                    </a:solidFill>
                  </a:tcPr>
                </a:tc>
                <a:tc>
                  <a:txBody>
                    <a:bodyPr/>
                    <a:lstStyle/>
                    <a:p>
                      <a:pPr algn="l"/>
                      <a:r>
                        <a:rPr lang="en-US" sz="2000" b="0" u="sng" baseline="0" dirty="0" smtClean="0">
                          <a:solidFill>
                            <a:schemeClr val="tx1"/>
                          </a:solidFill>
                        </a:rPr>
                        <a:t>S</a:t>
                      </a:r>
                      <a:r>
                        <a:rPr lang="en-US" sz="1600" b="0" baseline="0" dirty="0" smtClean="0">
                          <a:solidFill>
                            <a:schemeClr val="tx1"/>
                          </a:solidFill>
                        </a:rPr>
                        <a:t>hare how your team demonstrated </a:t>
                      </a:r>
                      <a:r>
                        <a:rPr lang="en-US" sz="1600" b="1" baseline="0" dirty="0" smtClean="0">
                          <a:solidFill>
                            <a:schemeClr val="tx1"/>
                          </a:solidFill>
                        </a:rPr>
                        <a:t>CAP.</a:t>
                      </a:r>
                      <a:endParaRPr lang="en-US" sz="1600" b="0" dirty="0">
                        <a:solidFill>
                          <a:schemeClr val="tx1"/>
                        </a:solidFill>
                      </a:endParaRPr>
                    </a:p>
                  </a:txBody>
                  <a:tcPr marT="45736" marB="45736" anchor="ctr">
                    <a:solidFill>
                      <a:schemeClr val="bg1">
                        <a:lumMod val="85000"/>
                      </a:schemeClr>
                    </a:solidFill>
                  </a:tcPr>
                </a:tc>
                <a:tc>
                  <a:txBody>
                    <a:bodyPr/>
                    <a:lstStyle/>
                    <a:p>
                      <a:pPr algn="l"/>
                      <a:r>
                        <a:rPr lang="en-US" sz="1600" b="0" i="1" dirty="0" smtClean="0">
                          <a:solidFill>
                            <a:schemeClr val="tx1"/>
                          </a:solidFill>
                        </a:rPr>
                        <a:t>Questions to Consider</a:t>
                      </a:r>
                      <a:r>
                        <a:rPr lang="en-US" sz="1600" b="0" dirty="0" smtClean="0">
                          <a:solidFill>
                            <a:schemeClr val="tx1"/>
                          </a:solidFill>
                        </a:rPr>
                        <a:t>:</a:t>
                      </a:r>
                    </a:p>
                    <a:p>
                      <a:pPr algn="l"/>
                      <a:r>
                        <a:rPr lang="en-US" sz="1600" b="0" dirty="0" smtClean="0">
                          <a:solidFill>
                            <a:schemeClr val="tx1"/>
                          </a:solidFill>
                        </a:rPr>
                        <a:t>1. Did all</a:t>
                      </a:r>
                      <a:r>
                        <a:rPr lang="en-US" sz="1600" b="0" baseline="0" dirty="0" smtClean="0">
                          <a:solidFill>
                            <a:schemeClr val="tx1"/>
                          </a:solidFill>
                        </a:rPr>
                        <a:t> team members use effective </a:t>
                      </a:r>
                      <a:r>
                        <a:rPr lang="en-US" sz="1600" b="1" i="1" baseline="0" dirty="0" smtClean="0">
                          <a:solidFill>
                            <a:schemeClr val="tx1"/>
                          </a:solidFill>
                        </a:rPr>
                        <a:t>communication</a:t>
                      </a:r>
                      <a:r>
                        <a:rPr lang="en-US" sz="1600" b="0" baseline="0" dirty="0" smtClean="0">
                          <a:solidFill>
                            <a:schemeClr val="tx1"/>
                          </a:solidFill>
                        </a:rPr>
                        <a:t>?</a:t>
                      </a:r>
                    </a:p>
                    <a:p>
                      <a:pPr algn="l"/>
                      <a:r>
                        <a:rPr lang="en-US" sz="1600" b="0" baseline="0" dirty="0" smtClean="0">
                          <a:solidFill>
                            <a:schemeClr val="tx1"/>
                          </a:solidFill>
                        </a:rPr>
                        <a:t>2. Did all team members demonstrate </a:t>
                      </a:r>
                      <a:r>
                        <a:rPr lang="en-US" sz="1600" b="1" i="1" baseline="0" dirty="0" smtClean="0">
                          <a:solidFill>
                            <a:schemeClr val="tx1"/>
                          </a:solidFill>
                        </a:rPr>
                        <a:t>appreciation</a:t>
                      </a:r>
                      <a:r>
                        <a:rPr lang="en-US" sz="1600" b="0" baseline="0" dirty="0" smtClean="0">
                          <a:solidFill>
                            <a:schemeClr val="tx1"/>
                          </a:solidFill>
                        </a:rPr>
                        <a:t> of teammates ideas and contributions?</a:t>
                      </a:r>
                    </a:p>
                    <a:p>
                      <a:pPr algn="l"/>
                      <a:r>
                        <a:rPr lang="en-US" sz="1600" b="0" baseline="0" dirty="0" smtClean="0">
                          <a:solidFill>
                            <a:schemeClr val="tx1"/>
                          </a:solidFill>
                        </a:rPr>
                        <a:t>3. Were you able to </a:t>
                      </a:r>
                      <a:r>
                        <a:rPr lang="en-US" sz="1600" b="1" i="1" baseline="0" dirty="0" smtClean="0">
                          <a:solidFill>
                            <a:schemeClr val="tx1"/>
                          </a:solidFill>
                        </a:rPr>
                        <a:t>problem-solve</a:t>
                      </a:r>
                      <a:r>
                        <a:rPr lang="en-US" sz="1600" b="0" baseline="0" dirty="0" smtClean="0">
                          <a:solidFill>
                            <a:schemeClr val="tx1"/>
                          </a:solidFill>
                        </a:rPr>
                        <a:t> successfully?</a:t>
                      </a:r>
                    </a:p>
                    <a:p>
                      <a:pPr algn="l"/>
                      <a:r>
                        <a:rPr lang="en-US" sz="1600" b="0" baseline="0" dirty="0" smtClean="0">
                          <a:solidFill>
                            <a:schemeClr val="tx1"/>
                          </a:solidFill>
                        </a:rPr>
                        <a:t>Share 3 ways that your team demonstrated CAP.</a:t>
                      </a:r>
                      <a:endParaRPr lang="en-US" sz="1600" b="0" dirty="0">
                        <a:solidFill>
                          <a:schemeClr val="tx1"/>
                        </a:solidFill>
                      </a:endParaRPr>
                    </a:p>
                  </a:txBody>
                  <a:tcPr marT="45736" marB="45736" anchor="ctr">
                    <a:solidFill>
                      <a:schemeClr val="bg1">
                        <a:lumMod val="95000"/>
                      </a:schemeClr>
                    </a:solidFill>
                  </a:tcPr>
                </a:tc>
              </a:tr>
              <a:tr h="609600">
                <a:tc>
                  <a:txBody>
                    <a:bodyPr/>
                    <a:lstStyle/>
                    <a:p>
                      <a:pPr algn="ctr"/>
                      <a:r>
                        <a:rPr lang="en-US" sz="3600" b="1" i="0" dirty="0" smtClean="0">
                          <a:solidFill>
                            <a:schemeClr val="bg1">
                              <a:lumMod val="95000"/>
                            </a:schemeClr>
                          </a:solidFill>
                        </a:rPr>
                        <a:t>I</a:t>
                      </a:r>
                      <a:endParaRPr lang="en-US" sz="3600" b="1" i="0" dirty="0">
                        <a:solidFill>
                          <a:schemeClr val="bg1">
                            <a:lumMod val="95000"/>
                          </a:schemeClr>
                        </a:solidFill>
                      </a:endParaRPr>
                    </a:p>
                  </a:txBody>
                  <a:tcPr marT="45736" marB="45736" anchor="ctr">
                    <a:solidFill>
                      <a:srgbClr val="C00000"/>
                    </a:solidFill>
                  </a:tcPr>
                </a:tc>
                <a:tc>
                  <a:txBody>
                    <a:bodyPr/>
                    <a:lstStyle/>
                    <a:p>
                      <a:r>
                        <a:rPr lang="en-US" sz="2000" u="sng" dirty="0" smtClean="0">
                          <a:solidFill>
                            <a:schemeClr val="tx1"/>
                          </a:solidFill>
                        </a:rPr>
                        <a:t>I</a:t>
                      </a:r>
                      <a:r>
                        <a:rPr lang="en-US" sz="1600" dirty="0" smtClean="0">
                          <a:solidFill>
                            <a:schemeClr val="tx1"/>
                          </a:solidFill>
                        </a:rPr>
                        <a:t>dentify commonalities &amp; differences.</a:t>
                      </a:r>
                    </a:p>
                    <a:p>
                      <a:endParaRPr lang="en-US" sz="1600" dirty="0">
                        <a:solidFill>
                          <a:schemeClr val="tx1"/>
                        </a:solidFill>
                      </a:endParaRPr>
                    </a:p>
                  </a:txBody>
                  <a:tcPr marT="45736" marB="45736">
                    <a:solidFill>
                      <a:schemeClr val="bg1">
                        <a:lumMod val="85000"/>
                      </a:schemeClr>
                    </a:solidFill>
                  </a:tcPr>
                </a:tc>
                <a:tc>
                  <a:txBody>
                    <a:bodyPr/>
                    <a:lstStyle/>
                    <a:p>
                      <a:r>
                        <a:rPr lang="en-US" sz="1600" i="0" baseline="0" dirty="0" smtClean="0"/>
                        <a:t>Identify 3-5 ways your team (including family information) were alike or different.</a:t>
                      </a:r>
                      <a:endParaRPr lang="en-US" sz="1600" i="0" dirty="0"/>
                    </a:p>
                  </a:txBody>
                  <a:tcPr marT="45736" marB="45736">
                    <a:solidFill>
                      <a:schemeClr val="bg1">
                        <a:lumMod val="95000"/>
                      </a:schemeClr>
                    </a:solidFill>
                  </a:tcPr>
                </a:tc>
              </a:tr>
              <a:tr h="1575525">
                <a:tc>
                  <a:txBody>
                    <a:bodyPr/>
                    <a:lstStyle/>
                    <a:p>
                      <a:pPr algn="ctr"/>
                      <a:r>
                        <a:rPr lang="en-US" sz="3600" b="1" dirty="0" smtClean="0">
                          <a:solidFill>
                            <a:schemeClr val="bg1">
                              <a:lumMod val="95000"/>
                            </a:schemeClr>
                          </a:solidFill>
                        </a:rPr>
                        <a:t>G</a:t>
                      </a:r>
                      <a:endParaRPr lang="en-US" sz="3600" b="1" dirty="0">
                        <a:solidFill>
                          <a:schemeClr val="bg1">
                            <a:lumMod val="95000"/>
                          </a:schemeClr>
                        </a:solidFill>
                      </a:endParaRPr>
                    </a:p>
                  </a:txBody>
                  <a:tcPr marT="45736" marB="45736" anchor="ctr">
                    <a:solidFill>
                      <a:srgbClr val="C00000"/>
                    </a:solidFill>
                  </a:tcPr>
                </a:tc>
                <a:tc>
                  <a:txBody>
                    <a:bodyPr/>
                    <a:lstStyle/>
                    <a:p>
                      <a:r>
                        <a:rPr lang="en-US" sz="2000" u="sng" dirty="0" smtClean="0">
                          <a:solidFill>
                            <a:schemeClr val="tx1"/>
                          </a:solidFill>
                        </a:rPr>
                        <a:t>G</a:t>
                      </a:r>
                      <a:r>
                        <a:rPr lang="en-US" sz="1600" dirty="0" smtClean="0">
                          <a:solidFill>
                            <a:schemeClr val="tx1"/>
                          </a:solidFill>
                        </a:rPr>
                        <a:t>enerate a</a:t>
                      </a:r>
                      <a:r>
                        <a:rPr lang="en-US" sz="1600" baseline="0" dirty="0" smtClean="0">
                          <a:solidFill>
                            <a:schemeClr val="tx1"/>
                          </a:solidFill>
                        </a:rPr>
                        <a:t> team identity by using different ways to reflect characteristics of your team.</a:t>
                      </a:r>
                      <a:endParaRPr lang="en-US" sz="1600" b="1" i="1" dirty="0">
                        <a:solidFill>
                          <a:schemeClr val="tx1"/>
                        </a:solidFill>
                      </a:endParaRPr>
                    </a:p>
                  </a:txBody>
                  <a:tcPr marT="45736" marB="45736">
                    <a:solidFill>
                      <a:schemeClr val="bg1">
                        <a:lumMod val="85000"/>
                      </a:schemeClr>
                    </a:solidFill>
                  </a:tcPr>
                </a:tc>
                <a:tc>
                  <a:txBody>
                    <a:bodyPr/>
                    <a:lstStyle/>
                    <a:p>
                      <a:pPr>
                        <a:buFont typeface="Arial" pitchFamily="34" charset="0"/>
                        <a:buChar char="•"/>
                      </a:pPr>
                      <a:r>
                        <a:rPr lang="en-US" sz="1600" u="none" dirty="0" smtClean="0">
                          <a:solidFill>
                            <a:schemeClr val="tx1"/>
                          </a:solidFill>
                        </a:rPr>
                        <a:t> Choose</a:t>
                      </a:r>
                      <a:r>
                        <a:rPr lang="en-US" sz="2000" u="none" dirty="0" smtClean="0">
                          <a:solidFill>
                            <a:schemeClr val="tx1"/>
                          </a:solidFill>
                        </a:rPr>
                        <a:t> </a:t>
                      </a:r>
                      <a:r>
                        <a:rPr lang="en-US" sz="1600" dirty="0" smtClean="0">
                          <a:solidFill>
                            <a:schemeClr val="tx1"/>
                          </a:solidFill>
                        </a:rPr>
                        <a:t>a </a:t>
                      </a:r>
                      <a:r>
                        <a:rPr lang="en-US" sz="1600" b="1" i="1" dirty="0" smtClean="0">
                          <a:solidFill>
                            <a:schemeClr val="tx1"/>
                          </a:solidFill>
                        </a:rPr>
                        <a:t>team name </a:t>
                      </a:r>
                      <a:r>
                        <a:rPr lang="en-US" sz="1600" dirty="0" smtClean="0">
                          <a:solidFill>
                            <a:schemeClr val="tx1"/>
                          </a:solidFill>
                        </a:rPr>
                        <a:t>that reflects:</a:t>
                      </a:r>
                    </a:p>
                    <a:p>
                      <a:r>
                        <a:rPr lang="en-US" sz="1600" dirty="0" smtClean="0">
                          <a:solidFill>
                            <a:schemeClr val="tx1"/>
                          </a:solidFill>
                        </a:rPr>
                        <a:t>1) i</a:t>
                      </a:r>
                      <a:r>
                        <a:rPr lang="en-US" sz="1600" baseline="0" dirty="0" smtClean="0">
                          <a:solidFill>
                            <a:schemeClr val="tx1"/>
                          </a:solidFill>
                        </a:rPr>
                        <a:t>nterests, talents, commonalities</a:t>
                      </a:r>
                    </a:p>
                    <a:p>
                      <a:r>
                        <a:rPr lang="en-US" sz="1600" baseline="0" dirty="0" smtClean="0">
                          <a:solidFill>
                            <a:schemeClr val="tx1"/>
                          </a:solidFill>
                        </a:rPr>
                        <a:t>2) the content being studied </a:t>
                      </a:r>
                    </a:p>
                    <a:p>
                      <a:r>
                        <a:rPr lang="en-US" sz="1600" baseline="0" dirty="0" smtClean="0">
                          <a:solidFill>
                            <a:schemeClr val="tx1"/>
                          </a:solidFill>
                        </a:rPr>
                        <a:t>3) Success</a:t>
                      </a:r>
                    </a:p>
                    <a:p>
                      <a:pPr>
                        <a:buFont typeface="Arial" pitchFamily="34" charset="0"/>
                        <a:buChar char="•"/>
                      </a:pPr>
                      <a:r>
                        <a:rPr lang="en-US" sz="1600" baseline="0" dirty="0" smtClean="0">
                          <a:solidFill>
                            <a:schemeClr val="tx1"/>
                          </a:solidFill>
                        </a:rPr>
                        <a:t> Create a </a:t>
                      </a:r>
                      <a:r>
                        <a:rPr lang="en-US" sz="1600" b="1" i="1" baseline="0" dirty="0" smtClean="0">
                          <a:solidFill>
                            <a:schemeClr val="tx1"/>
                          </a:solidFill>
                        </a:rPr>
                        <a:t>team handshake, cheer, logo, and goal.</a:t>
                      </a:r>
                    </a:p>
                    <a:p>
                      <a:pPr>
                        <a:buFont typeface="Arial" pitchFamily="34" charset="0"/>
                        <a:buChar char="•"/>
                      </a:pPr>
                      <a:r>
                        <a:rPr lang="en-US" sz="1600" b="0" i="0" baseline="0" dirty="0" smtClean="0">
                          <a:solidFill>
                            <a:schemeClr val="tx1"/>
                          </a:solidFill>
                        </a:rPr>
                        <a:t> Identify ways to involve your family as part of your learning team.</a:t>
                      </a:r>
                    </a:p>
                    <a:p>
                      <a:pPr>
                        <a:buFont typeface="Arial" pitchFamily="34" charset="0"/>
                        <a:buChar char="•"/>
                      </a:pPr>
                      <a:r>
                        <a:rPr lang="en-US" sz="1600" b="0" i="0" baseline="0" dirty="0" smtClean="0">
                          <a:solidFill>
                            <a:schemeClr val="tx1"/>
                          </a:solidFill>
                        </a:rPr>
                        <a:t> Assign roles.</a:t>
                      </a:r>
                    </a:p>
                    <a:p>
                      <a:pPr>
                        <a:buFont typeface="Arial" pitchFamily="34" charset="0"/>
                        <a:buChar char="•"/>
                      </a:pPr>
                      <a:r>
                        <a:rPr lang="en-US" sz="1600" b="0" i="0" baseline="0" dirty="0" smtClean="0">
                          <a:solidFill>
                            <a:schemeClr val="tx1"/>
                          </a:solidFill>
                        </a:rPr>
                        <a:t> Name your </a:t>
                      </a:r>
                      <a:r>
                        <a:rPr lang="en-US" sz="1600" b="0" i="1" baseline="0" dirty="0" smtClean="0">
                          <a:solidFill>
                            <a:schemeClr val="tx1"/>
                          </a:solidFill>
                        </a:rPr>
                        <a:t>Family Team Member</a:t>
                      </a:r>
                      <a:r>
                        <a:rPr lang="en-US" sz="1600" b="0" i="0" baseline="0" dirty="0" smtClean="0">
                          <a:solidFill>
                            <a:schemeClr val="tx1"/>
                          </a:solidFill>
                        </a:rPr>
                        <a:t>.</a:t>
                      </a:r>
                    </a:p>
                  </a:txBody>
                  <a:tcPr marT="45736" marB="45736">
                    <a:solidFill>
                      <a:schemeClr val="bg1">
                        <a:lumMod val="95000"/>
                      </a:schemeClr>
                    </a:solidFill>
                  </a:tcPr>
                </a:tc>
              </a:tr>
              <a:tr h="975296">
                <a:tc>
                  <a:txBody>
                    <a:bodyPr/>
                    <a:lstStyle/>
                    <a:p>
                      <a:pPr algn="ctr"/>
                      <a:r>
                        <a:rPr lang="en-US" sz="3600" b="1" dirty="0" smtClean="0">
                          <a:solidFill>
                            <a:schemeClr val="bg1">
                              <a:lumMod val="95000"/>
                            </a:schemeClr>
                          </a:solidFill>
                        </a:rPr>
                        <a:t>N</a:t>
                      </a:r>
                      <a:endParaRPr lang="en-US" sz="3600" b="1" dirty="0">
                        <a:solidFill>
                          <a:schemeClr val="bg1">
                            <a:lumMod val="95000"/>
                          </a:schemeClr>
                        </a:solidFill>
                      </a:endParaRPr>
                    </a:p>
                  </a:txBody>
                  <a:tcPr marT="45736" marB="45736" anchor="ctr">
                    <a:solidFill>
                      <a:srgbClr val="C00000"/>
                    </a:solidFill>
                  </a:tcPr>
                </a:tc>
                <a:tc>
                  <a:txBody>
                    <a:bodyPr/>
                    <a:lstStyle/>
                    <a:p>
                      <a:r>
                        <a:rPr lang="en-US" sz="2000" u="sng" dirty="0" smtClean="0">
                          <a:solidFill>
                            <a:schemeClr val="tx1"/>
                          </a:solidFill>
                        </a:rPr>
                        <a:t>N</a:t>
                      </a:r>
                      <a:r>
                        <a:rPr lang="en-US" sz="1600" dirty="0" smtClean="0">
                          <a:solidFill>
                            <a:schemeClr val="tx1"/>
                          </a:solidFill>
                        </a:rPr>
                        <a:t>otify the</a:t>
                      </a:r>
                      <a:r>
                        <a:rPr lang="en-US" sz="1600" baseline="0" dirty="0" smtClean="0">
                          <a:solidFill>
                            <a:schemeClr val="tx1"/>
                          </a:solidFill>
                        </a:rPr>
                        <a:t> </a:t>
                      </a:r>
                      <a:r>
                        <a:rPr lang="en-US" sz="1600" b="1" baseline="0" dirty="0" smtClean="0">
                          <a:solidFill>
                            <a:schemeClr val="tx1"/>
                          </a:solidFill>
                        </a:rPr>
                        <a:t>Learning Community </a:t>
                      </a:r>
                      <a:r>
                        <a:rPr lang="en-US" sz="1600" baseline="0" dirty="0" smtClean="0">
                          <a:solidFill>
                            <a:schemeClr val="tx1"/>
                          </a:solidFill>
                        </a:rPr>
                        <a:t>of your team i</a:t>
                      </a:r>
                      <a:r>
                        <a:rPr lang="en-US" sz="1600" dirty="0" smtClean="0">
                          <a:solidFill>
                            <a:schemeClr val="tx1"/>
                          </a:solidFill>
                        </a:rPr>
                        <a:t>dentity</a:t>
                      </a:r>
                      <a:r>
                        <a:rPr lang="en-US" sz="1600" baseline="0" dirty="0" smtClean="0">
                          <a:solidFill>
                            <a:schemeClr val="tx1"/>
                          </a:solidFill>
                        </a:rPr>
                        <a:t> by creating an engaging, multimedia presentation. </a:t>
                      </a:r>
                    </a:p>
                  </a:txBody>
                  <a:tcPr marT="45736" marB="45736">
                    <a:solidFill>
                      <a:schemeClr val="bg1">
                        <a:lumMod val="85000"/>
                      </a:schemeClr>
                    </a:solidFill>
                  </a:tcPr>
                </a:tc>
                <a:tc>
                  <a:txBody>
                    <a:bodyPr/>
                    <a:lstStyle/>
                    <a:p>
                      <a:r>
                        <a:rPr lang="en-US" sz="1600" dirty="0" smtClean="0"/>
                        <a:t>Give</a:t>
                      </a:r>
                      <a:r>
                        <a:rPr lang="en-US" sz="1600" baseline="0" dirty="0" smtClean="0"/>
                        <a:t> presentation to your class learning community.</a:t>
                      </a:r>
                    </a:p>
                    <a:p>
                      <a:r>
                        <a:rPr lang="en-US" sz="1600" baseline="0" dirty="0" smtClean="0"/>
                        <a:t>Share presentation with your family. </a:t>
                      </a:r>
                      <a:endParaRPr lang="en-US" sz="1600" dirty="0"/>
                    </a:p>
                  </a:txBody>
                  <a:tcPr marT="45736" marB="45736">
                    <a:solidFill>
                      <a:schemeClr val="bg1">
                        <a:lumMod val="95000"/>
                      </a:schemeClr>
                    </a:solidFill>
                  </a:tcPr>
                </a:tc>
              </a:tr>
            </a:tbl>
          </a:graphicData>
        </a:graphic>
      </p:graphicFrame>
      <p:sp>
        <p:nvSpPr>
          <p:cNvPr id="7" name="Title 1"/>
          <p:cNvSpPr>
            <a:spLocks noGrp="1"/>
          </p:cNvSpPr>
          <p:nvPr>
            <p:ph type="title"/>
          </p:nvPr>
        </p:nvSpPr>
        <p:spPr>
          <a:xfrm>
            <a:off x="0" y="0"/>
            <a:ext cx="9144000" cy="685800"/>
          </a:xfrm>
          <a:solidFill>
            <a:schemeClr val="tx1"/>
          </a:solidFill>
        </p:spPr>
        <p:txBody>
          <a:bodyPr>
            <a:normAutofit fontScale="90000"/>
          </a:bodyPr>
          <a:lstStyle/>
          <a:p>
            <a:pPr algn="ctr" eaLnBrk="1" hangingPunct="1"/>
            <a:r>
              <a:rPr lang="en-US" sz="4000" b="1" dirty="0" smtClean="0">
                <a:solidFill>
                  <a:schemeClr val="bg1"/>
                </a:solidFill>
              </a:rPr>
              <a:t>UNITED Protocol</a:t>
            </a:r>
          </a:p>
        </p:txBody>
      </p:sp>
    </p:spTree>
    <p:extLst>
      <p:ext uri="{BB962C8B-B14F-4D97-AF65-F5344CB8AC3E}">
        <p14:creationId xmlns:p14="http://schemas.microsoft.com/office/powerpoint/2010/main" val="3262155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tp_rubric.JPG"/>
          <p:cNvPicPr>
            <a:picLocks noGrp="1" noChangeAspect="1"/>
          </p:cNvPicPr>
          <p:nvPr>
            <p:ph idx="1"/>
          </p:nvPr>
        </p:nvPicPr>
        <p:blipFill>
          <a:blip r:embed="rId3" cstate="print"/>
          <a:stretch>
            <a:fillRect/>
          </a:stretch>
        </p:blipFill>
        <p:spPr>
          <a:xfrm>
            <a:off x="304800" y="1066800"/>
            <a:ext cx="8534400" cy="5059363"/>
          </a:xfrm>
        </p:spPr>
      </p:pic>
      <p:sp>
        <p:nvSpPr>
          <p:cNvPr id="12" name="Title 11"/>
          <p:cNvSpPr>
            <a:spLocks noGrp="1"/>
          </p:cNvSpPr>
          <p:nvPr>
            <p:ph type="title"/>
          </p:nvPr>
        </p:nvSpPr>
        <p:spPr>
          <a:xfrm>
            <a:off x="457200" y="-30162"/>
            <a:ext cx="8229600" cy="1143000"/>
          </a:xfrm>
        </p:spPr>
        <p:txBody>
          <a:bodyPr/>
          <a:lstStyle/>
          <a:p>
            <a:endParaRPr lang="en-US"/>
          </a:p>
        </p:txBody>
      </p:sp>
      <p:sp>
        <p:nvSpPr>
          <p:cNvPr id="13" name="Title 1"/>
          <p:cNvSpPr txBox="1">
            <a:spLocks/>
          </p:cNvSpPr>
          <p:nvPr/>
        </p:nvSpPr>
        <p:spPr>
          <a:xfrm>
            <a:off x="-33897" y="-386715"/>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3000"/>
              </a:spcAft>
              <a:buClrTx/>
              <a:buSzTx/>
              <a:buFontTx/>
              <a:buNone/>
              <a:tabLst/>
              <a:defRPr/>
            </a:pPr>
            <a:r>
              <a:rPr kumimoji="0" lang="en-US" sz="4000" b="1" i="0" u="none" strike="noStrike" kern="1200" cap="none" spc="0" normalizeH="0" baseline="0" noProof="0" smtClean="0">
                <a:ln>
                  <a:noFill/>
                </a:ln>
                <a:solidFill>
                  <a:srgbClr val="FFC000"/>
                </a:solidFill>
                <a:effectLst/>
                <a:uLnTx/>
                <a:uFillTx/>
                <a:latin typeface="+mj-lt"/>
                <a:ea typeface="+mj-ea"/>
                <a:cs typeface="+mj-cs"/>
              </a:rPr>
              <a:t/>
            </a:r>
            <a:br>
              <a:rPr kumimoji="0" lang="en-US" sz="4000" b="1" i="0" u="none" strike="noStrike" kern="1200" cap="none" spc="0" normalizeH="0" baseline="0" noProof="0" smtClean="0">
                <a:ln>
                  <a:noFill/>
                </a:ln>
                <a:solidFill>
                  <a:srgbClr val="FFC000"/>
                </a:solidFill>
                <a:effectLst/>
                <a:uLnTx/>
                <a:uFillTx/>
                <a:latin typeface="+mj-lt"/>
                <a:ea typeface="+mj-ea"/>
                <a:cs typeface="+mj-cs"/>
              </a:rPr>
            </a:br>
            <a:endParaRPr kumimoji="0" lang="en-US" sz="2000" b="1" i="0" u="none" strike="noStrike" kern="1200" cap="none" spc="0" normalizeH="0" baseline="0" noProof="0" dirty="0" smtClean="0">
              <a:ln>
                <a:noFill/>
              </a:ln>
              <a:solidFill>
                <a:srgbClr val="FF0000"/>
              </a:solidFill>
              <a:effectLst/>
              <a:uLnTx/>
              <a:uFillTx/>
              <a:latin typeface="+mj-lt"/>
              <a:ea typeface="+mj-ea"/>
              <a:cs typeface="+mj-cs"/>
            </a:endParaRPr>
          </a:p>
        </p:txBody>
      </p:sp>
      <p:grpSp>
        <p:nvGrpSpPr>
          <p:cNvPr id="2" name="Group 14"/>
          <p:cNvGrpSpPr/>
          <p:nvPr/>
        </p:nvGrpSpPr>
        <p:grpSpPr>
          <a:xfrm>
            <a:off x="487710" y="-167435"/>
            <a:ext cx="8153400" cy="1295400"/>
            <a:chOff x="320409" y="-243635"/>
            <a:chExt cx="8153400" cy="1295400"/>
          </a:xfrm>
        </p:grpSpPr>
        <p:sp>
          <p:nvSpPr>
            <p:cNvPr id="16" name="Flowchart: Process 15"/>
            <p:cNvSpPr/>
            <p:nvPr/>
          </p:nvSpPr>
          <p:spPr>
            <a:xfrm>
              <a:off x="320409" y="-243635"/>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Team Presentations </a:t>
              </a:r>
            </a:p>
            <a:p>
              <a:pPr algn="ctr"/>
              <a:r>
                <a:rPr lang="en-US" sz="3600" b="1" dirty="0" smtClean="0">
                  <a:solidFill>
                    <a:schemeClr val="tx1"/>
                  </a:solidFill>
                </a:rPr>
                <a:t>Rubric</a:t>
              </a:r>
              <a:endParaRPr lang="en-US" sz="1600" b="1" dirty="0">
                <a:solidFill>
                  <a:schemeClr val="tx1"/>
                </a:solidFill>
              </a:endParaRPr>
            </a:p>
          </p:txBody>
        </p:sp>
        <p:grpSp>
          <p:nvGrpSpPr>
            <p:cNvPr id="3" name="Group 15"/>
            <p:cNvGrpSpPr/>
            <p:nvPr/>
          </p:nvGrpSpPr>
          <p:grpSpPr>
            <a:xfrm>
              <a:off x="7184116" y="30738"/>
              <a:ext cx="1182221" cy="851315"/>
              <a:chOff x="7184116" y="30738"/>
              <a:chExt cx="1182221" cy="851315"/>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18364" y="333580"/>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84116" y="30738"/>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0" name="Hexagon 19"/>
          <p:cNvSpPr/>
          <p:nvPr/>
        </p:nvSpPr>
        <p:spPr>
          <a:xfrm>
            <a:off x="535386" y="57569"/>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4" name="Rectangle 13"/>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632791"/>
            <a:ext cx="8153400" cy="990600"/>
          </a:xfrm>
          <a:prstGeom prst="rect">
            <a:avLst/>
          </a:prstGeom>
        </p:spPr>
        <p:txBody>
          <a:bodyPr anchor="ctr"/>
          <a:lstStyle/>
          <a:p>
            <a:pPr fontAlgn="auto">
              <a:spcAft>
                <a:spcPts val="0"/>
              </a:spcAft>
              <a:defRPr/>
            </a:pPr>
            <a:r>
              <a:rPr lang="en-US" sz="4400" b="1" dirty="0">
                <a:solidFill>
                  <a:srgbClr val="C00000"/>
                </a:solidFill>
                <a:latin typeface="+mj-lt"/>
                <a:ea typeface="+mj-ea"/>
                <a:cs typeface="+mj-cs"/>
              </a:rPr>
              <a:t>D</a:t>
            </a:r>
            <a:r>
              <a:rPr lang="en-US" sz="2600" dirty="0">
                <a:solidFill>
                  <a:srgbClr val="00206E"/>
                </a:solidFill>
                <a:latin typeface="+mj-lt"/>
                <a:ea typeface="+mj-ea"/>
                <a:cs typeface="+mj-cs"/>
              </a:rPr>
              <a:t>etermine logistics for working </a:t>
            </a:r>
            <a:r>
              <a:rPr lang="en-US" sz="2600" dirty="0" smtClean="0">
                <a:solidFill>
                  <a:srgbClr val="00206E"/>
                </a:solidFill>
                <a:latin typeface="+mj-lt"/>
                <a:ea typeface="+mj-ea"/>
                <a:cs typeface="+mj-cs"/>
              </a:rPr>
              <a:t>together.</a:t>
            </a:r>
            <a:endParaRPr lang="en-US" sz="2600" b="1" dirty="0">
              <a:solidFill>
                <a:srgbClr val="00206E"/>
              </a:solidFill>
              <a:latin typeface="+mj-lt"/>
              <a:ea typeface="+mj-ea"/>
              <a:cs typeface="+mj-cs"/>
            </a:endParaRPr>
          </a:p>
        </p:txBody>
      </p:sp>
      <p:sp>
        <p:nvSpPr>
          <p:cNvPr id="21508" name="TextBox 4"/>
          <p:cNvSpPr txBox="1">
            <a:spLocks noChangeArrowheads="1"/>
          </p:cNvSpPr>
          <p:nvPr/>
        </p:nvSpPr>
        <p:spPr bwMode="auto">
          <a:xfrm>
            <a:off x="457200" y="1538389"/>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dirty="0" smtClean="0">
                <a:latin typeface="Tw Cen MT" pitchFamily="34" charset="0"/>
              </a:rPr>
              <a:t>Determine how you will help one another to work effectively and </a:t>
            </a:r>
          </a:p>
          <a:p>
            <a:pPr algn="ctr" eaLnBrk="1" hangingPunct="1"/>
            <a:r>
              <a:rPr lang="en-US" sz="2200" dirty="0" smtClean="0">
                <a:latin typeface="Tw Cen MT" pitchFamily="34" charset="0"/>
              </a:rPr>
              <a:t>reach your team goal.</a:t>
            </a:r>
            <a:endParaRPr lang="en-US" sz="2200" dirty="0">
              <a:latin typeface="Tw Cen MT" pitchFamily="34" charset="0"/>
            </a:endParaRPr>
          </a:p>
        </p:txBody>
      </p:sp>
      <p:sp>
        <p:nvSpPr>
          <p:cNvPr id="21510" name="TextBox 4"/>
          <p:cNvSpPr txBox="1">
            <a:spLocks noChangeArrowheads="1"/>
          </p:cNvSpPr>
          <p:nvPr/>
        </p:nvSpPr>
        <p:spPr bwMode="auto">
          <a:xfrm>
            <a:off x="223700" y="2248305"/>
            <a:ext cx="8686799" cy="39087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latin typeface="Tw Cen MT" pitchFamily="34" charset="0"/>
              </a:rPr>
              <a:t>Logistics</a:t>
            </a:r>
          </a:p>
          <a:p>
            <a:pPr eaLnBrk="1" hangingPunct="1"/>
            <a:r>
              <a:rPr lang="en-US" sz="2400" b="1" dirty="0" smtClean="0">
                <a:solidFill>
                  <a:srgbClr val="C00000"/>
                </a:solidFill>
                <a:latin typeface="Tw Cen MT" pitchFamily="34" charset="0"/>
              </a:rPr>
              <a:t>Consider:</a:t>
            </a:r>
          </a:p>
          <a:p>
            <a:pPr eaLnBrk="1" hangingPunct="1">
              <a:buFont typeface="Arial" pitchFamily="34" charset="0"/>
              <a:buChar char="•"/>
            </a:pPr>
            <a:r>
              <a:rPr lang="en-US" sz="1600" b="1" dirty="0" smtClean="0">
                <a:latin typeface="Tw Cen MT" pitchFamily="34" charset="0"/>
              </a:rPr>
              <a:t>How will you make sure that everyone on your team has the information needed for the task(s)?</a:t>
            </a:r>
          </a:p>
          <a:p>
            <a:pPr eaLnBrk="1" hangingPunct="1"/>
            <a:endParaRPr lang="en-US" sz="2400" b="1" dirty="0" smtClean="0">
              <a:latin typeface="Tw Cen MT" pitchFamily="34" charset="0"/>
            </a:endParaRPr>
          </a:p>
          <a:p>
            <a:pPr eaLnBrk="1" hangingPunct="1"/>
            <a:endParaRPr lang="en-US" sz="800" b="1" dirty="0" smtClean="0">
              <a:latin typeface="Tw Cen MT" pitchFamily="34" charset="0"/>
            </a:endParaRPr>
          </a:p>
          <a:p>
            <a:pPr eaLnBrk="1" hangingPunct="1">
              <a:buFont typeface="Arial" pitchFamily="34" charset="0"/>
              <a:buChar char="•"/>
            </a:pPr>
            <a:r>
              <a:rPr lang="en-US" sz="1600" b="1" dirty="0" smtClean="0">
                <a:latin typeface="Tw Cen MT" pitchFamily="34" charset="0"/>
              </a:rPr>
              <a:t>How will you check to see if your team members need help?</a:t>
            </a:r>
          </a:p>
          <a:p>
            <a:pPr eaLnBrk="1" hangingPunct="1">
              <a:buFont typeface="Arial" pitchFamily="34" charset="0"/>
              <a:buChar char="•"/>
            </a:pPr>
            <a:endParaRPr lang="en-US" sz="2400" b="1" dirty="0" smtClean="0">
              <a:latin typeface="Tw Cen MT" pitchFamily="34" charset="0"/>
            </a:endParaRPr>
          </a:p>
          <a:p>
            <a:pPr eaLnBrk="1" hangingPunct="1">
              <a:buFont typeface="Arial" pitchFamily="34" charset="0"/>
              <a:buChar char="•"/>
            </a:pPr>
            <a:endParaRPr lang="en-US" sz="800" b="1" dirty="0" smtClean="0">
              <a:latin typeface="Tw Cen MT" pitchFamily="34" charset="0"/>
            </a:endParaRPr>
          </a:p>
          <a:p>
            <a:pPr eaLnBrk="1" hangingPunct="1">
              <a:buFont typeface="Arial" pitchFamily="34" charset="0"/>
              <a:buChar char="•"/>
            </a:pPr>
            <a:r>
              <a:rPr lang="en-US" sz="1600" b="1" dirty="0" smtClean="0">
                <a:latin typeface="Tw Cen MT" pitchFamily="34" charset="0"/>
              </a:rPr>
              <a:t>How will you organize your team area?</a:t>
            </a:r>
          </a:p>
          <a:p>
            <a:pPr eaLnBrk="1" hangingPunct="1">
              <a:buFont typeface="Arial" pitchFamily="34" charset="0"/>
              <a:buChar char="•"/>
            </a:pPr>
            <a:endParaRPr lang="en-US" sz="800" b="1" dirty="0" smtClean="0">
              <a:latin typeface="Tw Cen MT" pitchFamily="34" charset="0"/>
            </a:endParaRPr>
          </a:p>
          <a:p>
            <a:pPr eaLnBrk="1" hangingPunct="1">
              <a:buFont typeface="Arial" pitchFamily="34" charset="0"/>
              <a:buChar char="•"/>
            </a:pPr>
            <a:endParaRPr lang="en-US" sz="2000" b="1" dirty="0">
              <a:latin typeface="Tw Cen MT" pitchFamily="34" charset="0"/>
            </a:endParaRPr>
          </a:p>
          <a:p>
            <a:pPr eaLnBrk="1" hangingPunct="1">
              <a:buFont typeface="Arial" pitchFamily="34" charset="0"/>
              <a:buChar char="•"/>
            </a:pPr>
            <a:r>
              <a:rPr lang="en-US" sz="1600" b="1" dirty="0" smtClean="0">
                <a:latin typeface="Tw Cen MT" pitchFamily="34" charset="0"/>
              </a:rPr>
              <a:t>How </a:t>
            </a:r>
            <a:r>
              <a:rPr lang="en-US" sz="1600" b="1" dirty="0">
                <a:latin typeface="Tw Cen MT" pitchFamily="34" charset="0"/>
              </a:rPr>
              <a:t>will you communicate with your team members throughout the school year?</a:t>
            </a:r>
            <a:endParaRPr lang="en-US" sz="1600" dirty="0">
              <a:latin typeface="Tw Cen MT" pitchFamily="34" charset="0"/>
            </a:endParaRPr>
          </a:p>
          <a:p>
            <a:pPr eaLnBrk="1" hangingPunct="1">
              <a:buFont typeface="Arial" pitchFamily="34" charset="0"/>
              <a:buChar char="•"/>
            </a:pPr>
            <a:endParaRPr lang="en-US" sz="2000" b="1" dirty="0" smtClean="0">
              <a:latin typeface="Tw Cen MT" pitchFamily="34" charset="0"/>
            </a:endParaRPr>
          </a:p>
          <a:p>
            <a:pPr eaLnBrk="1" hangingPunct="1">
              <a:buFont typeface="Arial" pitchFamily="34" charset="0"/>
              <a:buChar char="•"/>
            </a:pPr>
            <a:endParaRPr lang="en-US" sz="2000" b="1" dirty="0" smtClean="0">
              <a:latin typeface="Tw Cen MT" pitchFamily="34" charset="0"/>
            </a:endParaRPr>
          </a:p>
        </p:txBody>
      </p:sp>
      <p:sp>
        <p:nvSpPr>
          <p:cNvPr id="7" name="Rectangle 6"/>
          <p:cNvSpPr/>
          <p:nvPr/>
        </p:nvSpPr>
        <p:spPr>
          <a:xfrm>
            <a:off x="5562600" y="6302871"/>
            <a:ext cx="14478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a:t>
            </a:r>
            <a:r>
              <a:rPr lang="en-US" sz="1000" b="1" i="1" dirty="0" smtClean="0"/>
              <a:t>Learning©</a:t>
            </a:r>
          </a:p>
          <a:p>
            <a:endParaRPr lang="en-US" sz="1000" b="1" i="1" dirty="0"/>
          </a:p>
        </p:txBody>
      </p:sp>
      <p:sp>
        <p:nvSpPr>
          <p:cNvPr id="8" name="Title 1"/>
          <p:cNvSpPr>
            <a:spLocks noGrp="1"/>
          </p:cNvSpPr>
          <p:nvPr>
            <p:ph type="title"/>
          </p:nvPr>
        </p:nvSpPr>
        <p:spPr>
          <a:xfrm>
            <a:off x="0" y="0"/>
            <a:ext cx="9155113" cy="715962"/>
          </a:xfrm>
          <a:solidFill>
            <a:schemeClr val="tx1"/>
          </a:solidFill>
        </p:spPr>
        <p:txBody>
          <a:bodyPr>
            <a:normAutofit/>
          </a:bodyPr>
          <a:lstStyle/>
          <a:p>
            <a:pPr algn="ctr" eaLnBrk="1" hangingPunct="1"/>
            <a:r>
              <a:rPr lang="en-US" sz="4000" b="1" dirty="0" smtClean="0">
                <a:solidFill>
                  <a:schemeClr val="bg1"/>
                </a:solidFill>
              </a:rPr>
              <a:t>UNITED Protocol</a:t>
            </a:r>
          </a:p>
        </p:txBody>
      </p:sp>
    </p:spTree>
    <p:extLst>
      <p:ext uri="{BB962C8B-B14F-4D97-AF65-F5344CB8AC3E}">
        <p14:creationId xmlns:p14="http://schemas.microsoft.com/office/powerpoint/2010/main" val="109123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TEAM PRESENTATIONS </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 </a:t>
              </a:r>
            </a:p>
            <a:p>
              <a:pPr algn="ctr"/>
              <a:r>
                <a:rPr lang="en-US" sz="3600" b="1" dirty="0" smtClean="0">
                  <a:solidFill>
                    <a:schemeClr val="tx1"/>
                  </a:solidFill>
                </a:rPr>
                <a:t>Learning Community</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3" name="Rectangle 12"/>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3" name="TextBox 2"/>
          <p:cNvSpPr txBox="1"/>
          <p:nvPr/>
        </p:nvSpPr>
        <p:spPr>
          <a:xfrm>
            <a:off x="976086" y="2764078"/>
            <a:ext cx="7179060" cy="369332"/>
          </a:xfrm>
          <a:prstGeom prst="rect">
            <a:avLst/>
          </a:prstGeom>
          <a:solidFill>
            <a:srgbClr val="FFFF99"/>
          </a:solidFill>
        </p:spPr>
        <p:txBody>
          <a:bodyPr wrap="square" rtlCol="0">
            <a:spAutoFit/>
          </a:bodyPr>
          <a:lstStyle/>
          <a:p>
            <a:pPr algn="ctr"/>
            <a:r>
              <a:rPr lang="en-US" b="1" dirty="0" smtClean="0"/>
              <a:t>PRESENTATION CONSIDERATIONS</a:t>
            </a:r>
            <a:endParaRPr lang="en-US" b="1" dirty="0"/>
          </a:p>
        </p:txBody>
      </p:sp>
      <p:pic>
        <p:nvPicPr>
          <p:cNvPr id="2051"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721" y="3618586"/>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5341" y="3510208"/>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962" y="3290261"/>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419" y="3152644"/>
            <a:ext cx="2328379" cy="205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4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82037185"/>
              </p:ext>
            </p:extLst>
          </p:nvPr>
        </p:nvGraphicFramePr>
        <p:xfrm>
          <a:off x="616703" y="1143000"/>
          <a:ext cx="692123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746738" y="2029443"/>
            <a:ext cx="553998" cy="2057402"/>
          </a:xfrm>
          <a:prstGeom prst="rect">
            <a:avLst/>
          </a:prstGeom>
          <a:noFill/>
        </p:spPr>
        <p:txBody>
          <a:bodyPr vert="vert" wrap="square" rtlCol="0">
            <a:spAutoFit/>
          </a:bodyPr>
          <a:lstStyle/>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THINK Note</a:t>
            </a:r>
            <a:endParaRPr lang="en-US" sz="2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7" name="TextBox 6"/>
          <p:cNvSpPr txBox="1"/>
          <p:nvPr/>
        </p:nvSpPr>
        <p:spPr>
          <a:xfrm>
            <a:off x="3073459" y="2451961"/>
            <a:ext cx="1752596" cy="369332"/>
          </a:xfrm>
          <a:prstGeom prst="rect">
            <a:avLst/>
          </a:prstGeom>
          <a:noFill/>
        </p:spPr>
        <p:txBody>
          <a:bodyPr wrap="square" rtlCol="0">
            <a:spAutoFit/>
          </a:bodyPr>
          <a:lstStyle/>
          <a:p>
            <a:r>
              <a:rPr lang="en-US" b="1" dirty="0" smtClean="0"/>
              <a:t>Name</a:t>
            </a:r>
            <a:r>
              <a:rPr lang="en-US" dirty="0" smtClean="0"/>
              <a:t>_____</a:t>
            </a:r>
            <a:endParaRPr lang="en-US" dirty="0"/>
          </a:p>
        </p:txBody>
      </p:sp>
      <p:sp>
        <p:nvSpPr>
          <p:cNvPr id="18" name="TextBox 17"/>
          <p:cNvSpPr txBox="1"/>
          <p:nvPr/>
        </p:nvSpPr>
        <p:spPr>
          <a:xfrm>
            <a:off x="5715000" y="2416489"/>
            <a:ext cx="1752596" cy="369332"/>
          </a:xfrm>
          <a:prstGeom prst="rect">
            <a:avLst/>
          </a:prstGeom>
          <a:noFill/>
        </p:spPr>
        <p:txBody>
          <a:bodyPr wrap="square" rtlCol="0">
            <a:spAutoFit/>
          </a:bodyPr>
          <a:lstStyle/>
          <a:p>
            <a:r>
              <a:rPr lang="en-US" b="1" dirty="0" smtClean="0"/>
              <a:t>Date</a:t>
            </a:r>
            <a:r>
              <a:rPr lang="en-US" dirty="0" smtClean="0"/>
              <a:t>_____</a:t>
            </a:r>
            <a:endParaRPr lang="en-US"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076087" y="1219200"/>
            <a:ext cx="4391509" cy="830997"/>
          </a:xfrm>
          <a:prstGeom prst="rect">
            <a:avLst/>
          </a:prstGeom>
          <a:solidFill>
            <a:srgbClr val="FDE869"/>
          </a:solidFill>
        </p:spPr>
        <p:txBody>
          <a:bodyPr wrap="square" rtlCol="0">
            <a:spAutoFit/>
          </a:bodyPr>
          <a:lstStyle/>
          <a:p>
            <a:r>
              <a:rPr lang="en-US" sz="1600" dirty="0" smtClean="0"/>
              <a:t>Think about and identify one </a:t>
            </a:r>
            <a:r>
              <a:rPr lang="en-US" sz="1600" b="1" dirty="0" smtClean="0"/>
              <a:t>protocol/procedure</a:t>
            </a:r>
            <a:r>
              <a:rPr lang="en-US" sz="1600" dirty="0" smtClean="0"/>
              <a:t>  that you have </a:t>
            </a:r>
            <a:r>
              <a:rPr lang="en-US" sz="1600" b="1" dirty="0" smtClean="0"/>
              <a:t>explicitly taught and practiced </a:t>
            </a:r>
            <a:r>
              <a:rPr lang="en-US" sz="1600" dirty="0" smtClean="0"/>
              <a:t>with students.</a:t>
            </a:r>
          </a:p>
        </p:txBody>
      </p:sp>
      <p:pic>
        <p:nvPicPr>
          <p:cNvPr id="1026"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3429000"/>
            <a:ext cx="1018687" cy="1420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223359103"/>
              </p:ext>
            </p:extLst>
          </p:nvPr>
        </p:nvGraphicFramePr>
        <p:xfrm>
          <a:off x="3194535" y="2849407"/>
          <a:ext cx="3886203" cy="2813420"/>
        </p:xfrm>
        <a:graphic>
          <a:graphicData uri="http://schemas.openxmlformats.org/drawingml/2006/table">
            <a:tbl>
              <a:tblPr firstRow="1" bandRow="1">
                <a:tableStyleId>{10A1B5D5-9B99-4C35-A422-299274C87663}</a:tableStyleId>
              </a:tblPr>
              <a:tblGrid>
                <a:gridCol w="3886203"/>
              </a:tblGrid>
              <a:tr h="801740">
                <a:tc>
                  <a:txBody>
                    <a:bodyPr/>
                    <a:lstStyle/>
                    <a:p>
                      <a:pPr algn="ctr"/>
                      <a:r>
                        <a:rPr lang="en-US" sz="1400" dirty="0" smtClean="0">
                          <a:solidFill>
                            <a:srgbClr val="C00000"/>
                          </a:solidFill>
                        </a:rPr>
                        <a:t>PROTOCOL</a:t>
                      </a:r>
                    </a:p>
                    <a:p>
                      <a:pPr algn="ctr"/>
                      <a:r>
                        <a:rPr lang="en-US" sz="1400" dirty="0" smtClean="0">
                          <a:solidFill>
                            <a:srgbClr val="C00000"/>
                          </a:solidFill>
                        </a:rPr>
                        <a:t> Explicitly</a:t>
                      </a:r>
                      <a:r>
                        <a:rPr lang="en-US" sz="1400" baseline="0" dirty="0" smtClean="0">
                          <a:solidFill>
                            <a:srgbClr val="C00000"/>
                          </a:solidFill>
                        </a:rPr>
                        <a:t> Taught &amp; Practiced</a:t>
                      </a:r>
                      <a:endParaRPr lang="en-US" sz="1400" dirty="0" smtClean="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1369">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77960926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03" y="3302491"/>
            <a:ext cx="1560286" cy="1430564"/>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241" y="4017774"/>
            <a:ext cx="1704208" cy="1704208"/>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391" y="3257696"/>
            <a:ext cx="1409700" cy="1537154"/>
          </a:xfrm>
          <a:prstGeom prst="rect">
            <a:avLst/>
          </a:prstGeom>
          <a:noFill/>
          <a:ln>
            <a:noFill/>
          </a:ln>
        </p:spPr>
      </p:pic>
      <p:sp>
        <p:nvSpPr>
          <p:cNvPr id="23" name="Rectangle 22"/>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61174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3" name="TextBox 2"/>
          <p:cNvSpPr txBox="1"/>
          <p:nvPr/>
        </p:nvSpPr>
        <p:spPr>
          <a:xfrm>
            <a:off x="895475" y="2658319"/>
            <a:ext cx="7093155" cy="3046988"/>
          </a:xfrm>
          <a:prstGeom prst="rect">
            <a:avLst/>
          </a:prstGeom>
          <a:solidFill>
            <a:srgbClr val="FFFF99"/>
          </a:solidFill>
        </p:spPr>
        <p:txBody>
          <a:bodyPr wrap="square" rtlCol="0">
            <a:spAutoFit/>
          </a:bodyPr>
          <a:lstStyle/>
          <a:p>
            <a:pPr algn="ctr"/>
            <a:r>
              <a:rPr lang="en-US" sz="2800" b="1" dirty="0" smtClean="0"/>
              <a:t>3-2-1:  </a:t>
            </a:r>
            <a:r>
              <a:rPr lang="en-US" sz="2800" b="1" i="1" dirty="0" smtClean="0"/>
              <a:t>Think About </a:t>
            </a:r>
            <a:r>
              <a:rPr lang="en-US" sz="2400" b="1" i="1" dirty="0" smtClean="0"/>
              <a:t>&amp;</a:t>
            </a:r>
            <a:r>
              <a:rPr lang="en-US" sz="2800" b="1" i="1" dirty="0" smtClean="0"/>
              <a:t> Respond</a:t>
            </a:r>
          </a:p>
          <a:p>
            <a:r>
              <a:rPr lang="en-US" sz="2400" b="1" dirty="0" smtClean="0"/>
              <a:t>3</a:t>
            </a:r>
            <a:r>
              <a:rPr lang="en-US" sz="2400" dirty="0" smtClean="0"/>
              <a:t> </a:t>
            </a:r>
            <a:r>
              <a:rPr lang="en-US" sz="1600" dirty="0" smtClean="0"/>
              <a:t>– Three types of protocols for </a:t>
            </a:r>
            <a:r>
              <a:rPr lang="en-US" sz="1600" dirty="0"/>
              <a:t>establishing </a:t>
            </a:r>
            <a:r>
              <a:rPr lang="en-US" sz="1600" b="1" i="1" dirty="0" smtClean="0"/>
              <a:t>High </a:t>
            </a:r>
            <a:r>
              <a:rPr lang="en-US" sz="1600" b="1" i="1" dirty="0"/>
              <a:t>P</a:t>
            </a:r>
            <a:r>
              <a:rPr lang="en-US" sz="1600" b="1" i="1" dirty="0" smtClean="0"/>
              <a:t>erformance Learning </a:t>
            </a:r>
            <a:r>
              <a:rPr lang="en-US" sz="1600" b="1" i="1" dirty="0"/>
              <a:t>T</a:t>
            </a:r>
            <a:r>
              <a:rPr lang="en-US" sz="1600" b="1" i="1" dirty="0" smtClean="0"/>
              <a:t>eams</a:t>
            </a:r>
            <a:endParaRPr lang="en-US" sz="1600" b="1" i="1" dirty="0"/>
          </a:p>
          <a:p>
            <a:endParaRPr lang="en-US" sz="1600" dirty="0"/>
          </a:p>
          <a:p>
            <a:r>
              <a:rPr lang="en-US" sz="2400" b="1" dirty="0"/>
              <a:t>2</a:t>
            </a:r>
            <a:r>
              <a:rPr lang="en-US" sz="1600" dirty="0"/>
              <a:t> – Two particular strategies that you feel are essential for developing </a:t>
            </a:r>
            <a:r>
              <a:rPr lang="en-US" sz="1600" b="1" i="1" dirty="0"/>
              <a:t>expert learners</a:t>
            </a:r>
          </a:p>
          <a:p>
            <a:endParaRPr lang="en-US" sz="1600" dirty="0"/>
          </a:p>
          <a:p>
            <a:r>
              <a:rPr lang="en-US" sz="2400" b="1" dirty="0"/>
              <a:t>1</a:t>
            </a:r>
            <a:r>
              <a:rPr lang="en-US" sz="1600" dirty="0"/>
              <a:t> – One way you plan to incorporate the </a:t>
            </a:r>
            <a:r>
              <a:rPr lang="en-US" sz="1600" b="1" i="1" dirty="0"/>
              <a:t>F</a:t>
            </a:r>
            <a:r>
              <a:rPr lang="en-US" sz="1600" b="1" i="1" dirty="0" smtClean="0"/>
              <a:t>amily </a:t>
            </a:r>
            <a:r>
              <a:rPr lang="en-US" sz="1600" b="1" i="1" dirty="0"/>
              <a:t>C</a:t>
            </a:r>
            <a:r>
              <a:rPr lang="en-US" sz="1600" b="1" i="1" dirty="0" smtClean="0"/>
              <a:t>onnection </a:t>
            </a:r>
            <a:r>
              <a:rPr lang="en-US" sz="1600" dirty="0"/>
              <a:t>into the teaming process</a:t>
            </a:r>
          </a:p>
          <a:p>
            <a:pPr algn="ctr"/>
            <a:endParaRPr lang="en-US" sz="2800" b="1" dirty="0"/>
          </a:p>
        </p:txBody>
      </p:sp>
      <p:sp>
        <p:nvSpPr>
          <p:cNvPr id="23" name="Rectangle 22"/>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pic>
        <p:nvPicPr>
          <p:cNvPr id="24" name="Picture 23" descr="C:\Users\kmainze1\AppData\Local\Microsoft\Windows\Temporary Internet Files\Content.IE5\CZC3SSXC\MC900355323[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9991" y="3584712"/>
            <a:ext cx="931704" cy="876151"/>
          </a:xfrm>
          <a:prstGeom prst="rect">
            <a:avLst/>
          </a:prstGeom>
          <a:noFill/>
          <a:ln>
            <a:no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407" y="5059910"/>
            <a:ext cx="731290" cy="731290"/>
          </a:xfrm>
          <a:prstGeom prst="rect">
            <a:avLst/>
          </a:prstGeom>
        </p:spPr>
      </p:pic>
      <p:pic>
        <p:nvPicPr>
          <p:cNvPr id="26" name="Picture 25" descr="C:\Users\kmainze1\AppData\Local\Microsoft\Windows\Temporary Internet Files\Content.IE5\Q2XK3FV5\MC900292112[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85" y="1712804"/>
            <a:ext cx="780143" cy="1328080"/>
          </a:xfrm>
          <a:prstGeom prst="rect">
            <a:avLst/>
          </a:prstGeom>
          <a:noFill/>
          <a:ln>
            <a:noFill/>
          </a:ln>
        </p:spPr>
      </p:pic>
    </p:spTree>
    <p:extLst>
      <p:ext uri="{BB962C8B-B14F-4D97-AF65-F5344CB8AC3E}">
        <p14:creationId xmlns:p14="http://schemas.microsoft.com/office/powerpoint/2010/main" val="1748785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825305" y="2146012"/>
            <a:ext cx="7783860" cy="1077218"/>
          </a:xfrm>
          <a:prstGeom prst="rect">
            <a:avLst/>
          </a:prstGeom>
          <a:solidFill>
            <a:schemeClr val="tx1"/>
          </a:solidFill>
        </p:spPr>
        <p:txBody>
          <a:bodyPr wrap="square" rtlCol="0">
            <a:spAutoFit/>
          </a:bodyPr>
          <a:lstStyle/>
          <a:p>
            <a:pPr algn="ctr"/>
            <a:r>
              <a:rPr lang="en-US" sz="3600" b="1" dirty="0" smtClean="0">
                <a:solidFill>
                  <a:schemeClr val="bg1"/>
                </a:solidFill>
              </a:rPr>
              <a:t>ASSESSMENT</a:t>
            </a:r>
          </a:p>
          <a:p>
            <a:pPr algn="ctr"/>
            <a:r>
              <a:rPr lang="en-US" sz="2800" b="1" i="1" dirty="0" smtClean="0">
                <a:solidFill>
                  <a:schemeClr val="bg1"/>
                </a:solidFill>
              </a:rPr>
              <a:t>Answer the Challenge Question</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23" name="Picture 2" descr="A+,academic,examinations,grades,passing,scores,test papers,tests,res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719" y="3352801"/>
            <a:ext cx="2591081" cy="259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5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07590036"/>
              </p:ext>
            </p:extLst>
          </p:nvPr>
        </p:nvGraphicFramePr>
        <p:xfrm>
          <a:off x="990600" y="1112882"/>
          <a:ext cx="71627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25370" y="2408282"/>
            <a:ext cx="1292662" cy="2057402"/>
          </a:xfrm>
          <a:prstGeom prst="rect">
            <a:avLst/>
          </a:prstGeom>
          <a:noFill/>
        </p:spPr>
        <p:txBody>
          <a:bodyPr vert="vert" wrap="square" rtlCol="0">
            <a:spAutoFit/>
          </a:bodyPr>
          <a:lstStyle/>
          <a:p>
            <a:pPr algn="ctr"/>
            <a:r>
              <a:rPr lang="en-US" sz="2400" b="1" dirty="0" smtClean="0">
                <a:solidFill>
                  <a:srgbClr val="C00000"/>
                </a:solidFill>
              </a:rPr>
              <a:t>Challenge Question Check</a:t>
            </a:r>
            <a:endParaRPr lang="en-US" sz="2400" b="1" dirty="0">
              <a:solidFill>
                <a:srgbClr val="C00000"/>
              </a:solidFill>
            </a:endParaRPr>
          </a:p>
        </p:txBody>
      </p:sp>
      <p:sp>
        <p:nvSpPr>
          <p:cNvPr id="6" name="TextBox 5"/>
          <p:cNvSpPr txBox="1"/>
          <p:nvPr/>
        </p:nvSpPr>
        <p:spPr>
          <a:xfrm>
            <a:off x="3810000" y="3276600"/>
            <a:ext cx="3733800"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352800" y="2766591"/>
            <a:ext cx="1752596" cy="369332"/>
          </a:xfrm>
          <a:prstGeom prst="rect">
            <a:avLst/>
          </a:prstGeom>
          <a:noFill/>
        </p:spPr>
        <p:txBody>
          <a:bodyPr wrap="square" rtlCol="0">
            <a:spAutoFit/>
          </a:bodyPr>
          <a:lstStyle/>
          <a:p>
            <a:r>
              <a:rPr lang="en-US" b="1" dirty="0" smtClean="0"/>
              <a:t>Name_____</a:t>
            </a:r>
            <a:endParaRPr lang="en-US" b="1" dirty="0"/>
          </a:p>
        </p:txBody>
      </p:sp>
      <p:sp>
        <p:nvSpPr>
          <p:cNvPr id="18" name="TextBox 17"/>
          <p:cNvSpPr txBox="1"/>
          <p:nvPr/>
        </p:nvSpPr>
        <p:spPr>
          <a:xfrm>
            <a:off x="6206128" y="2766591"/>
            <a:ext cx="1752596" cy="369332"/>
          </a:xfrm>
          <a:prstGeom prst="rect">
            <a:avLst/>
          </a:prstGeom>
          <a:noFill/>
        </p:spPr>
        <p:txBody>
          <a:bodyPr wrap="square" rtlCol="0">
            <a:spAutoFit/>
          </a:bodyPr>
          <a:lstStyle/>
          <a:p>
            <a:r>
              <a:rPr lang="en-US" b="1" dirty="0" smtClean="0"/>
              <a:t>Date_____</a:t>
            </a:r>
            <a:endParaRPr lang="en-US" b="1" dirty="0"/>
          </a:p>
        </p:txBody>
      </p:sp>
      <p:sp>
        <p:nvSpPr>
          <p:cNvPr id="19" name="Title 18"/>
          <p:cNvSpPr txBox="1">
            <a:spLocks noGrp="1"/>
          </p:cNvSpPr>
          <p:nvPr>
            <p:ph type="title"/>
          </p:nvPr>
        </p:nvSpPr>
        <p:spPr>
          <a:xfrm>
            <a:off x="-19041" y="0"/>
            <a:ext cx="9163041" cy="646113"/>
          </a:xfrm>
          <a:prstGeom prst="rect">
            <a:avLst/>
          </a:prstGeom>
          <a:solidFill>
            <a:srgbClr val="FFC000"/>
          </a:solidFill>
        </p:spPr>
        <p:txBody>
          <a:bodyPr wrap="square" rtlCol="0">
            <a:spAutoFit/>
          </a:bodyPr>
          <a:lstStyle/>
          <a:p>
            <a:pPr algn="ctr"/>
            <a:r>
              <a:rPr lang="en-US" sz="3600" b="1" dirty="0" smtClean="0">
                <a:solidFill>
                  <a:srgbClr val="C00000"/>
                </a:solidFill>
              </a:rPr>
              <a:t>Challenge Question Check #3</a:t>
            </a:r>
          </a:p>
        </p:txBody>
      </p:sp>
      <p:sp>
        <p:nvSpPr>
          <p:cNvPr id="8" name="Rectangle 7"/>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3111856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9144000" cy="646331"/>
          </a:xfrm>
          <a:solidFill>
            <a:srgbClr val="FFC000"/>
          </a:solidFill>
        </p:spPr>
        <p:txBody>
          <a:bodyPr wrap="square">
            <a:spAutoFit/>
          </a:bodyPr>
          <a:lstStyle/>
          <a:p>
            <a:pPr algn="l">
              <a:spcBef>
                <a:spcPct val="50000"/>
              </a:spcBef>
            </a:pPr>
            <a:r>
              <a:rPr lang="en-US" sz="3600" b="1" dirty="0" smtClean="0">
                <a:ln>
                  <a:solidFill>
                    <a:srgbClr val="FFFF00"/>
                  </a:solidFill>
                </a:ln>
                <a:solidFill>
                  <a:srgbClr val="FFFF00"/>
                </a:solidFill>
              </a:rPr>
              <a:t>         </a:t>
            </a:r>
            <a:endParaRPr lang="en-US" sz="3600" b="1" i="1" dirty="0" smtClean="0">
              <a:ln>
                <a:solidFill>
                  <a:srgbClr val="FFFF00"/>
                </a:solidFill>
              </a:ln>
              <a:solidFill>
                <a:srgbClr val="FFFF00"/>
              </a:solidFill>
            </a:endParaRPr>
          </a:p>
        </p:txBody>
      </p:sp>
      <p:sp>
        <p:nvSpPr>
          <p:cNvPr id="72706" name="Rectangle 3"/>
          <p:cNvSpPr>
            <a:spLocks noGrp="1" noChangeArrowheads="1"/>
          </p:cNvSpPr>
          <p:nvPr>
            <p:ph idx="1"/>
          </p:nvPr>
        </p:nvSpPr>
        <p:spPr>
          <a:xfrm>
            <a:off x="228600" y="1752600"/>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36" name="Up Ribbon 35"/>
          <p:cNvSpPr/>
          <p:nvPr/>
        </p:nvSpPr>
        <p:spPr>
          <a:xfrm>
            <a:off x="2057400" y="5129725"/>
            <a:ext cx="5181600" cy="914400"/>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READY TO EXIT TIME</a:t>
            </a:r>
          </a:p>
          <a:p>
            <a:pPr algn="ctr"/>
            <a:endParaRPr lang="en-US" b="1" dirty="0">
              <a:solidFill>
                <a:srgbClr val="FFC000"/>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677236127"/>
              </p:ext>
            </p:extLst>
          </p:nvPr>
        </p:nvGraphicFramePr>
        <p:xfrm>
          <a:off x="457200" y="995956"/>
          <a:ext cx="8229601" cy="4109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73444" y="626625"/>
            <a:ext cx="1317004" cy="369332"/>
          </a:xfrm>
          <a:prstGeom prst="rect">
            <a:avLst/>
          </a:prstGeom>
          <a:noFill/>
        </p:spPr>
        <p:txBody>
          <a:bodyPr wrap="square" rtlCol="0">
            <a:spAutoFit/>
          </a:bodyPr>
          <a:lstStyle/>
          <a:p>
            <a:r>
              <a:rPr lang="en-US" b="1" dirty="0" smtClean="0"/>
              <a:t>Date______</a:t>
            </a:r>
            <a:endParaRPr lang="en-US" b="1" dirty="0"/>
          </a:p>
        </p:txBody>
      </p:sp>
      <p:sp>
        <p:nvSpPr>
          <p:cNvPr id="3" name="Rectangle 2"/>
          <p:cNvSpPr/>
          <p:nvPr/>
        </p:nvSpPr>
        <p:spPr>
          <a:xfrm>
            <a:off x="3544015" y="39469"/>
            <a:ext cx="2079416" cy="646331"/>
          </a:xfrm>
          <a:prstGeom prst="rect">
            <a:avLst/>
          </a:prstGeom>
          <a:noFill/>
        </p:spPr>
        <p:txBody>
          <a:bodyPr wrap="none" lIns="91440" tIns="45720" rIns="91440" bIns="45720">
            <a:spAutoFit/>
          </a:bodyPr>
          <a:lstStyle/>
          <a:p>
            <a:pPr algn="ctr"/>
            <a:r>
              <a:rPr lang="en-US" sz="3600" b="1" dirty="0" err="1"/>
              <a:t>WRAP-Up</a:t>
            </a:r>
            <a:endParaRPr lang="en-US" sz="3600" b="1" dirty="0"/>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9769" y="-255997"/>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73125" y="-255998"/>
            <a:ext cx="961177" cy="9673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93608" y="6304002"/>
            <a:ext cx="1543041"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4251693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 ‘N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9" name="Isosceles Triangle 38"/>
          <p:cNvSpPr/>
          <p:nvPr/>
        </p:nvSpPr>
        <p:spPr>
          <a:xfrm rot="3588061">
            <a:off x="3341696" y="1227130"/>
            <a:ext cx="2560038" cy="2235494"/>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7218517">
            <a:off x="4569370" y="2325716"/>
            <a:ext cx="2582780" cy="2212691"/>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722055" y="1808532"/>
            <a:ext cx="2558533" cy="217914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3694093">
            <a:off x="4540253" y="3369479"/>
            <a:ext cx="2527126" cy="229983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7200617">
            <a:off x="3105985" y="4672226"/>
            <a:ext cx="3219215" cy="2736816"/>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596969">
            <a:off x="2053691" y="3423739"/>
            <a:ext cx="2560446" cy="2243058"/>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3123905"/>
            <a:ext cx="1431022" cy="584775"/>
          </a:xfrm>
          <a:prstGeom prst="rect">
            <a:avLst/>
          </a:prstGeom>
          <a:solidFill>
            <a:schemeClr val="bg1">
              <a:lumMod val="95000"/>
            </a:schemeClr>
          </a:solidFill>
        </p:spPr>
        <p:txBody>
          <a:bodyPr wrap="square" rtlCol="0">
            <a:spAutoFit/>
          </a:bodyPr>
          <a:lstStyle/>
          <a:p>
            <a:pPr algn="ctr"/>
            <a:r>
              <a:rPr lang="en-US" sz="1600" b="1" dirty="0" smtClean="0">
                <a:solidFill>
                  <a:schemeClr val="bg1">
                    <a:lumMod val="50000"/>
                  </a:schemeClr>
                </a:solidFill>
              </a:rPr>
              <a:t>Learning Groups</a:t>
            </a:r>
            <a:endParaRPr lang="en-US" sz="1600" b="1" dirty="0">
              <a:solidFill>
                <a:schemeClr val="bg1">
                  <a:lumMod val="50000"/>
                </a:schemeClr>
              </a:solidFill>
            </a:endParaRPr>
          </a:p>
        </p:txBody>
      </p:sp>
      <p:sp>
        <p:nvSpPr>
          <p:cNvPr id="46" name="TextBox 45"/>
          <p:cNvSpPr txBox="1"/>
          <p:nvPr/>
        </p:nvSpPr>
        <p:spPr>
          <a:xfrm>
            <a:off x="4920552" y="4103116"/>
            <a:ext cx="1298370" cy="830997"/>
          </a:xfrm>
          <a:prstGeom prst="rect">
            <a:avLst/>
          </a:prstGeom>
          <a:solidFill>
            <a:schemeClr val="bg1">
              <a:lumMod val="95000"/>
            </a:schemeClr>
          </a:solidFill>
        </p:spPr>
        <p:txBody>
          <a:bodyPr wrap="square" rtlCol="0">
            <a:spAutoFit/>
          </a:bodyPr>
          <a:lstStyle/>
          <a:p>
            <a:pPr algn="ctr"/>
            <a:r>
              <a:rPr lang="en-US" sz="1600" b="1" dirty="0" smtClean="0">
                <a:solidFill>
                  <a:schemeClr val="bg1">
                    <a:lumMod val="65000"/>
                  </a:schemeClr>
                </a:solidFill>
              </a:rPr>
              <a:t>High Performance Teaming </a:t>
            </a:r>
            <a:endParaRPr lang="en-US" sz="1600" b="1" dirty="0">
              <a:solidFill>
                <a:schemeClr val="bg1">
                  <a:lumMod val="65000"/>
                </a:schemeClr>
              </a:solidFill>
            </a:endParaRPr>
          </a:p>
        </p:txBody>
      </p:sp>
      <p:sp>
        <p:nvSpPr>
          <p:cNvPr id="47" name="TextBox 46"/>
          <p:cNvSpPr txBox="1"/>
          <p:nvPr/>
        </p:nvSpPr>
        <p:spPr>
          <a:xfrm>
            <a:off x="3606083" y="5284593"/>
            <a:ext cx="1431995" cy="1354217"/>
          </a:xfrm>
          <a:prstGeom prst="rect">
            <a:avLst/>
          </a:prstGeom>
          <a:solidFill>
            <a:srgbClr val="FFFFCC"/>
          </a:solidFill>
        </p:spPr>
        <p:txBody>
          <a:bodyPr wrap="square" rtlCol="0">
            <a:spAutoFit/>
          </a:bodyPr>
          <a:lstStyle/>
          <a:p>
            <a:pPr algn="ctr"/>
            <a:r>
              <a:rPr lang="en-US" sz="2000" b="1" dirty="0" smtClean="0"/>
              <a:t>Protocols</a:t>
            </a:r>
          </a:p>
          <a:p>
            <a:pPr algn="ctr"/>
            <a:r>
              <a:rPr lang="en-US" sz="1200" b="1" dirty="0" smtClean="0">
                <a:solidFill>
                  <a:srgbClr val="92D050"/>
                </a:solidFill>
              </a:rPr>
              <a:t>Management </a:t>
            </a:r>
            <a:r>
              <a:rPr lang="en-US" sz="1200" b="1" dirty="0" smtClean="0">
                <a:solidFill>
                  <a:schemeClr val="accent6">
                    <a:lumMod val="75000"/>
                  </a:schemeClr>
                </a:solidFill>
              </a:rPr>
              <a:t>Recognition</a:t>
            </a:r>
          </a:p>
          <a:p>
            <a:pPr algn="ctr"/>
            <a:r>
              <a:rPr lang="en-US" sz="1200" b="1" dirty="0" smtClean="0">
                <a:solidFill>
                  <a:schemeClr val="accent5">
                    <a:lumMod val="75000"/>
                  </a:schemeClr>
                </a:solidFill>
              </a:rPr>
              <a:t>Teaming</a:t>
            </a:r>
            <a:r>
              <a:rPr lang="en-US" sz="1200" b="1" dirty="0" smtClean="0">
                <a:solidFill>
                  <a:srgbClr val="66FFFF"/>
                </a:solidFill>
              </a:rPr>
              <a:t>, </a:t>
            </a:r>
            <a:r>
              <a:rPr lang="en-US" sz="1200" b="1" dirty="0" smtClean="0">
                <a:solidFill>
                  <a:schemeClr val="accent4">
                    <a:lumMod val="50000"/>
                  </a:schemeClr>
                </a:solidFill>
              </a:rPr>
              <a:t>Instruction</a:t>
            </a:r>
            <a:r>
              <a:rPr lang="en-US" sz="1200" b="1" dirty="0" smtClean="0">
                <a:solidFill>
                  <a:srgbClr val="FFC000"/>
                </a:solidFill>
              </a:rPr>
              <a:t> </a:t>
            </a:r>
          </a:p>
          <a:p>
            <a:pPr algn="ctr"/>
            <a:r>
              <a:rPr lang="en-US" sz="1200" b="1" dirty="0" smtClean="0">
                <a:solidFill>
                  <a:srgbClr val="C00000"/>
                </a:solidFill>
              </a:rPr>
              <a:t>Conflict Resolution</a:t>
            </a:r>
            <a:endParaRPr lang="en-US" sz="1200" b="1" dirty="0">
              <a:solidFill>
                <a:srgbClr val="C00000"/>
              </a:solidFill>
            </a:endParaRPr>
          </a:p>
        </p:txBody>
      </p:sp>
      <p:sp>
        <p:nvSpPr>
          <p:cNvPr id="7" name="Hexagon 6"/>
          <p:cNvSpPr/>
          <p:nvPr/>
        </p:nvSpPr>
        <p:spPr>
          <a:xfrm>
            <a:off x="4012295" y="3689174"/>
            <a:ext cx="579750" cy="59701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44412" y="3763634"/>
            <a:ext cx="577303" cy="369332"/>
          </a:xfrm>
          <a:prstGeom prst="rect">
            <a:avLst/>
          </a:prstGeom>
          <a:noFill/>
        </p:spPr>
        <p:txBody>
          <a:bodyPr wrap="square" rtlCol="0">
            <a:spAutoFit/>
          </a:bodyPr>
          <a:lstStyle/>
          <a:p>
            <a:r>
              <a:rPr lang="en-US" b="1" dirty="0" smtClean="0">
                <a:solidFill>
                  <a:srgbClr val="967200"/>
                </a:solidFill>
              </a:rPr>
              <a:t>UDL</a:t>
            </a:r>
            <a:endParaRPr lang="en-US" b="1" dirty="0">
              <a:solidFill>
                <a:srgbClr val="967200"/>
              </a:solidFill>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2090"/>
            <a:ext cx="1498600" cy="512763"/>
          </a:xfrm>
          <a:prstGeom prst="rect">
            <a:avLst/>
          </a:prstGeom>
        </p:spPr>
      </p:pic>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23" name="Rectangle 22"/>
          <p:cNvSpPr/>
          <p:nvPr/>
        </p:nvSpPr>
        <p:spPr>
          <a:xfrm>
            <a:off x="6172200" y="6215030"/>
            <a:ext cx="943588" cy="553998"/>
          </a:xfrm>
          <a:prstGeom prst="rect">
            <a:avLst/>
          </a:prstGeom>
          <a:solidFill>
            <a:schemeClr val="bg1">
              <a:lumMod val="85000"/>
            </a:schemeClr>
          </a:solidFill>
        </p:spPr>
        <p:txBody>
          <a:bodyPr wrap="square">
            <a:spAutoFit/>
          </a:bodyPr>
          <a:lstStyle/>
          <a:p>
            <a:r>
              <a:rPr lang="en-US" sz="1000" b="1" i="1" dirty="0" smtClean="0"/>
              <a:t>Powered </a:t>
            </a:r>
            <a:r>
              <a:rPr lang="en-US" sz="1000" b="1" i="1" dirty="0"/>
              <a:t>by </a:t>
            </a:r>
          </a:p>
          <a:p>
            <a:r>
              <a:rPr lang="en-US" sz="1000" b="1" i="1" dirty="0"/>
              <a:t>Boundless Learning </a:t>
            </a:r>
            <a:r>
              <a:rPr lang="en-US" sz="1000" b="1" i="1" dirty="0" smtClean="0"/>
              <a:t>©</a:t>
            </a:r>
          </a:p>
        </p:txBody>
      </p:sp>
    </p:spTree>
    <p:extLst>
      <p:ext uri="{BB962C8B-B14F-4D97-AF65-F5344CB8AC3E}">
        <p14:creationId xmlns:p14="http://schemas.microsoft.com/office/powerpoint/2010/main" val="3838834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1980" y="2433696"/>
            <a:ext cx="5715000" cy="2554545"/>
          </a:xfrm>
          <a:prstGeom prst="rect">
            <a:avLst/>
          </a:prstGeom>
          <a:noFill/>
        </p:spPr>
        <p:txBody>
          <a:bodyPr wrap="square" rtlCol="0">
            <a:spAutoFit/>
          </a:bodyPr>
          <a:lstStyle/>
          <a:p>
            <a:r>
              <a:rPr lang="en-US" sz="3200" b="1" dirty="0" smtClean="0">
                <a:solidFill>
                  <a:srgbClr val="00B050"/>
                </a:solidFill>
              </a:rPr>
              <a:t>Management</a:t>
            </a:r>
          </a:p>
          <a:p>
            <a:r>
              <a:rPr lang="en-US" sz="3200" b="1" dirty="0" smtClean="0">
                <a:solidFill>
                  <a:schemeClr val="accent6">
                    <a:lumMod val="75000"/>
                  </a:schemeClr>
                </a:solidFill>
              </a:rPr>
              <a:t>Recognition</a:t>
            </a:r>
          </a:p>
          <a:p>
            <a:r>
              <a:rPr lang="en-US" sz="3200" b="1" dirty="0" smtClean="0">
                <a:solidFill>
                  <a:schemeClr val="accent5">
                    <a:lumMod val="75000"/>
                  </a:schemeClr>
                </a:solidFill>
              </a:rPr>
              <a:t>Teaming</a:t>
            </a:r>
          </a:p>
          <a:p>
            <a:r>
              <a:rPr lang="en-US" sz="3200" b="1" dirty="0" smtClean="0">
                <a:solidFill>
                  <a:srgbClr val="FFC000"/>
                </a:solidFill>
              </a:rPr>
              <a:t>Instruction</a:t>
            </a:r>
          </a:p>
          <a:p>
            <a:r>
              <a:rPr lang="en-US" sz="3200" b="1" dirty="0" smtClean="0">
                <a:solidFill>
                  <a:srgbClr val="C00000"/>
                </a:solidFill>
              </a:rPr>
              <a:t>Conflict Resolution</a:t>
            </a:r>
            <a:endParaRPr lang="en-US" sz="3200" b="1" dirty="0">
              <a:solidFill>
                <a:srgbClr val="C00000"/>
              </a:solidFill>
            </a:endParaRPr>
          </a:p>
        </p:txBody>
      </p:sp>
      <p:sp>
        <p:nvSpPr>
          <p:cNvPr id="8" name="TextBox 7"/>
          <p:cNvSpPr txBox="1"/>
          <p:nvPr/>
        </p:nvSpPr>
        <p:spPr>
          <a:xfrm>
            <a:off x="0" y="381000"/>
            <a:ext cx="9144000" cy="1200329"/>
          </a:xfrm>
          <a:prstGeom prst="rect">
            <a:avLst/>
          </a:prstGeom>
          <a:solidFill>
            <a:srgbClr val="FFC000"/>
          </a:solidFill>
        </p:spPr>
        <p:txBody>
          <a:bodyPr wrap="square" rtlCol="0">
            <a:spAutoFit/>
          </a:bodyPr>
          <a:lstStyle/>
          <a:p>
            <a:pPr algn="ctr"/>
            <a:r>
              <a:rPr lang="en-US" sz="3600" b="1" dirty="0" smtClean="0">
                <a:solidFill>
                  <a:schemeClr val="accent4">
                    <a:lumMod val="50000"/>
                  </a:schemeClr>
                </a:solidFill>
              </a:rPr>
              <a:t>Protocols for </a:t>
            </a:r>
          </a:p>
          <a:p>
            <a:pPr algn="ctr"/>
            <a:r>
              <a:rPr lang="en-US" sz="3600" b="1" dirty="0" smtClean="0">
                <a:solidFill>
                  <a:schemeClr val="accent4">
                    <a:lumMod val="50000"/>
                  </a:schemeClr>
                </a:solidFill>
              </a:rPr>
              <a:t>Structured Cooperative Learning</a:t>
            </a:r>
            <a:endParaRPr lang="en-US" sz="3600" b="1" dirty="0">
              <a:solidFill>
                <a:schemeClr val="accent4">
                  <a:lumMod val="50000"/>
                </a:schemeClr>
              </a:solidFill>
            </a:endParaRPr>
          </a:p>
        </p:txBody>
      </p:sp>
      <p:sp>
        <p:nvSpPr>
          <p:cNvPr id="6" name="Rectangle 5"/>
          <p:cNvSpPr/>
          <p:nvPr/>
        </p:nvSpPr>
        <p:spPr>
          <a:xfrm>
            <a:off x="1883792" y="4602034"/>
            <a:ext cx="5976146" cy="1569660"/>
          </a:xfrm>
          <a:prstGeom prst="rect">
            <a:avLst/>
          </a:prstGeom>
          <a:noFill/>
        </p:spPr>
        <p:txBody>
          <a:bodyPr wrap="square" lIns="91440" tIns="45720" rIns="91440" bIns="45720">
            <a:spAutoFit/>
          </a:bodyPr>
          <a:lstStyle/>
          <a:p>
            <a:pPr algn="ctr"/>
            <a:endParaRPr lang="en-US" sz="3200" b="1" cap="none" spc="0" dirty="0" smtClean="0">
              <a:ln w="1905"/>
              <a:solidFill>
                <a:schemeClr val="accent6">
                  <a:lumMod val="50000"/>
                </a:schemeClr>
              </a:solidFill>
              <a:effectLst>
                <a:innerShdw blurRad="69850" dist="43180" dir="5400000">
                  <a:srgbClr val="000000">
                    <a:alpha val="65000"/>
                  </a:srgbClr>
                </a:innerShdw>
              </a:effectLst>
            </a:endParaRPr>
          </a:p>
          <a:p>
            <a:pPr algn="ctr"/>
            <a:endParaRPr lang="en-US" sz="3200" b="1" dirty="0">
              <a:ln w="1905"/>
              <a:solidFill>
                <a:schemeClr val="accent6">
                  <a:lumMod val="50000"/>
                </a:schemeClr>
              </a:solidFill>
              <a:effectLst>
                <a:innerShdw blurRad="69850" dist="43180" dir="5400000">
                  <a:srgbClr val="000000">
                    <a:alpha val="65000"/>
                  </a:srgbClr>
                </a:innerShdw>
              </a:effectLst>
            </a:endParaRPr>
          </a:p>
          <a:p>
            <a:pPr algn="ctr"/>
            <a:endParaRPr lang="en-US" sz="3200" b="1" cap="none" spc="0" dirty="0">
              <a:ln w="1905"/>
              <a:solidFill>
                <a:schemeClr val="accent6">
                  <a:lumMod val="50000"/>
                </a:schemeClr>
              </a:solidFill>
              <a:effectLst>
                <a:innerShdw blurRad="69850" dist="43180" dir="5400000">
                  <a:srgbClr val="000000">
                    <a:alpha val="65000"/>
                  </a:srgbClr>
                </a:innerShdw>
              </a:effectLst>
            </a:endParaRPr>
          </a:p>
        </p:txBody>
      </p:sp>
      <p:pic>
        <p:nvPicPr>
          <p:cNvPr id="7170" name="Picture 2" descr="check marks,checked off,checks,completed,completes,cropped images,cropped pictures,grades,grading,OK,passes,passing,PNG,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298" y="2424414"/>
            <a:ext cx="685801" cy="685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s,checked off,checks,completed,completes,cropped images,cropped pictures,grades,grading,OK,passes,passing,PNG,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880" y="28956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s,checked off,checks,completed,completes,cropped images,cropped pictures,grades,grading,OK,passes,passing,PNG,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943" y="3464747"/>
            <a:ext cx="663783" cy="6637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s,checked off,checks,completed,completes,cropped images,cropped pictures,grades,grading,OK,passes,passing,PNG,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899" y="3936932"/>
            <a:ext cx="663783" cy="66378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0" y="152400"/>
            <a:ext cx="742950" cy="1600199"/>
          </a:xfrm>
          <a:prstGeom prst="rect">
            <a:avLst/>
          </a:prstGeom>
          <a:solidFill>
            <a:schemeClr val="tx1"/>
          </a:solidFill>
          <a:ln>
            <a:noFill/>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      </a:t>
            </a:r>
            <a:r>
              <a:rPr lang="en-US" sz="70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p>
          <a:p>
            <a:pPr marL="0" indent="0">
              <a:buFont typeface="Arial" panose="020B0604020202020204" pitchFamily="34" charset="0"/>
              <a:buNone/>
              <a:defRPr/>
            </a:pPr>
            <a:endParaRPr lang="en-US" sz="5400" dirty="0" smtClean="0"/>
          </a:p>
        </p:txBody>
      </p:sp>
      <p:sp>
        <p:nvSpPr>
          <p:cNvPr id="16" name="Hexagon 15"/>
          <p:cNvSpPr/>
          <p:nvPr/>
        </p:nvSpPr>
        <p:spPr>
          <a:xfrm>
            <a:off x="7263407" y="4904090"/>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4" name="Rectangle 1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52018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PRESENTATION </a:t>
            </a:r>
          </a:p>
        </p:txBody>
      </p:sp>
      <p:pic>
        <p:nvPicPr>
          <p:cNvPr id="7"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14049">
            <a:off x="851923" y="3431263"/>
            <a:ext cx="2170645" cy="2170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45821" y="3862365"/>
            <a:ext cx="4259178" cy="523220"/>
          </a:xfrm>
          <a:prstGeom prst="rect">
            <a:avLst/>
          </a:prstGeom>
          <a:solidFill>
            <a:srgbClr val="FFC000"/>
          </a:solidFill>
        </p:spPr>
        <p:txBody>
          <a:bodyPr wrap="none">
            <a:spAutoFit/>
          </a:bodyPr>
          <a:lstStyle/>
          <a:p>
            <a:pPr algn="ctr"/>
            <a:r>
              <a:rPr lang="en-US" sz="2800" b="1" i="1" dirty="0">
                <a:solidFill>
                  <a:srgbClr val="00B050"/>
                </a:solidFill>
              </a:rPr>
              <a:t>Protocols </a:t>
            </a:r>
            <a:r>
              <a:rPr lang="en-US" sz="2800" b="1" i="1" dirty="0" smtClean="0">
                <a:solidFill>
                  <a:srgbClr val="00B050"/>
                </a:solidFill>
              </a:rPr>
              <a:t>for </a:t>
            </a:r>
            <a:r>
              <a:rPr lang="en-US" sz="2800" b="1" i="1" dirty="0">
                <a:solidFill>
                  <a:srgbClr val="00B050"/>
                </a:solidFill>
              </a:rPr>
              <a:t>Management</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5" name="Rectangle 1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22399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40" y="381000"/>
            <a:ext cx="9163040" cy="929721"/>
          </a:xfrm>
          <a:solidFill>
            <a:srgbClr val="FFC000"/>
          </a:solidFill>
          <a:ln>
            <a:noFill/>
          </a:ln>
        </p:spPr>
        <p:txBody>
          <a:bodyPr anchor="t">
            <a:normAutofit/>
          </a:bodyPr>
          <a:lstStyle/>
          <a:p>
            <a:r>
              <a:rPr lang="en-US" sz="4000" b="1" dirty="0" smtClean="0">
                <a:ln>
                  <a:solidFill>
                    <a:srgbClr val="00B050"/>
                  </a:solidFill>
                </a:ln>
                <a:solidFill>
                  <a:srgbClr val="00B050"/>
                </a:solidFill>
              </a:rPr>
              <a:t>Management Protocol: </a:t>
            </a:r>
            <a:r>
              <a:rPr lang="en-US" sz="4000" b="1" i="1" dirty="0" smtClean="0">
                <a:ln>
                  <a:solidFill>
                    <a:srgbClr val="00B050"/>
                  </a:solidFill>
                </a:ln>
                <a:solidFill>
                  <a:srgbClr val="00B050"/>
                </a:solidFill>
              </a:rPr>
              <a:t>12 to Excel </a:t>
            </a: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3066098329"/>
              </p:ext>
            </p:extLst>
          </p:nvPr>
        </p:nvGraphicFramePr>
        <p:xfrm>
          <a:off x="838200" y="1676400"/>
          <a:ext cx="391291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181082191"/>
              </p:ext>
            </p:extLst>
          </p:nvPr>
        </p:nvGraphicFramePr>
        <p:xfrm>
          <a:off x="4535356" y="1752600"/>
          <a:ext cx="3846645"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C:\Users\kmainze1\AppData\Local\Microsoft\Windows\Temporary Internet Files\Content.IE5\OQ94SBZE\MC90033426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2600" y="4801772"/>
            <a:ext cx="671326" cy="64968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0" y="227970"/>
            <a:ext cx="571499" cy="1219829"/>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13" name="Rectangle 1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05454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5690" y="533400"/>
            <a:ext cx="8762999" cy="701121"/>
          </a:xfrm>
          <a:solidFill>
            <a:srgbClr val="FFC000"/>
          </a:solidFill>
          <a:ln>
            <a:noFill/>
          </a:ln>
        </p:spPr>
        <p:txBody>
          <a:bodyPr anchor="t">
            <a:normAutofit/>
          </a:bodyPr>
          <a:lstStyle/>
          <a:p>
            <a:r>
              <a:rPr lang="en-US" sz="4000" b="1" dirty="0" smtClean="0">
                <a:ln>
                  <a:solidFill>
                    <a:srgbClr val="00B050"/>
                  </a:solidFill>
                </a:ln>
                <a:solidFill>
                  <a:srgbClr val="00B050"/>
                </a:solidFill>
              </a:rPr>
              <a:t>Signals </a:t>
            </a:r>
            <a:r>
              <a:rPr lang="en-US" sz="4000" b="1" dirty="0" smtClean="0">
                <a:ln>
                  <a:solidFill>
                    <a:srgbClr val="00B050"/>
                  </a:solidFill>
                </a:ln>
                <a:solidFill>
                  <a:srgbClr val="FFC000"/>
                </a:solidFill>
              </a:rPr>
              <a:t> </a:t>
            </a:r>
          </a:p>
        </p:txBody>
      </p:sp>
      <p:sp>
        <p:nvSpPr>
          <p:cNvPr id="11267" name="Content Placeholder 2"/>
          <p:cNvSpPr>
            <a:spLocks noGrp="1"/>
          </p:cNvSpPr>
          <p:nvPr>
            <p:ph idx="1"/>
          </p:nvPr>
        </p:nvSpPr>
        <p:spPr>
          <a:xfrm>
            <a:off x="0" y="227971"/>
            <a:ext cx="571499" cy="1022778"/>
          </a:xfrm>
          <a:solidFill>
            <a:schemeClr val="tx1"/>
          </a:solidFill>
          <a:ln>
            <a:solidFill>
              <a:srgbClr val="FFC000"/>
            </a:solidFill>
          </a:ln>
        </p:spPr>
        <p:txBody>
          <a:bodyPr/>
          <a:lstStyle/>
          <a:p>
            <a:pPr marL="0" indent="0">
              <a:buNone/>
              <a:defRPr/>
            </a:pPr>
            <a:r>
              <a:rPr lang="en-US" sz="5400" b="1" i="1" dirty="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299668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2871180588"/>
              </p:ext>
            </p:extLst>
          </p:nvPr>
        </p:nvGraphicFramePr>
        <p:xfrm>
          <a:off x="2619154" y="1504950"/>
          <a:ext cx="3647671"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80410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B7D47A1-F680-45BF-94F8-F78023F19A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F0D78EA-EF6D-4A61-B6F2-3DCA814C7C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6FED84DC-F395-4B82-A1C0-6483107C471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CD788B32-6E83-46FF-8FA0-47739C5F7E2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E69B7D5-E645-4062-AC85-BBD1DE08B72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623F213-1648-4634-A4D6-BC704AF964A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794BBD2-F51D-4BA6-8EFB-10175FD41D8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2382ED1F-9113-4D74-9C36-F551870970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0BD8DC71-11B9-4AE9-B2A5-9BC4E448E3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30375&quot;&gt;&lt;property id=&quot;20148&quot; value=&quot;5&quot;/&gt;&lt;property id=&quot;20300&quot; value=&quot;Slide 1 - &amp;quot; &amp;quot;&quot;/&gt;&lt;property id=&quot;20307&quot; value=&quot;1267&quot;/&gt;&lt;/object&gt;&lt;object type=&quot;3&quot; unique_id=&quot;30376&quot;&gt;&lt;property id=&quot;20148&quot; value=&quot;5&quot;/&gt;&lt;property id=&quot;20300&quot; value=&quot;Slide 2 - &amp;quot;SET-Up&amp;quot;&quot;/&gt;&lt;property id=&quot;20307&quot; value=&quot;900&quot;/&gt;&lt;/object&gt;&lt;object type=&quot;3&quot; unique_id=&quot;30377&quot;&gt;&lt;property id=&quot;20148&quot; value=&quot;5&quot;/&gt;&lt;property id=&quot;20300&quot; value=&quot;Slide 3&quot;/&gt;&lt;property id=&quot;20307&quot; value=&quot;1270&quot;/&gt;&lt;/object&gt;&lt;object type=&quot;3&quot; unique_id=&quot;30378&quot;&gt;&lt;property id=&quot;20148&quot; value=&quot;5&quot;/&gt;&lt;property id=&quot;20300&quot; value=&quot;Slide 4 - &amp;quot;THINK NOTES&amp;quot;&quot;/&gt;&lt;property id=&quot;20307&quot; value=&quot;1201&quot;/&gt;&lt;/object&gt;&lt;object type=&quot;3&quot; unique_id=&quot;30379&quot;&gt;&lt;property id=&quot;20148&quot; value=&quot;5&quot;/&gt;&lt;property id=&quot;20300&quot; value=&quot;Slide 5&quot;/&gt;&lt;property id=&quot;20307&quot; value=&quot;1059&quot;/&gt;&lt;/object&gt;&lt;object type=&quot;3&quot; unique_id=&quot;30380&quot;&gt;&lt;property id=&quot;20148&quot; value=&quot;5&quot;/&gt;&lt;property id=&quot;20300&quot; value=&quot;Slide 6&quot;/&gt;&lt;property id=&quot;20307&quot; value=&quot;519&quot;/&gt;&lt;/object&gt;&lt;object type=&quot;3&quot; unique_id=&quot;30381&quot;&gt;&lt;property id=&quot;20148&quot; value=&quot;5&quot;/&gt;&lt;property id=&quot;20300&quot; value=&quot;Slide 7 - &amp;quot; &amp;quot;&quot;/&gt;&lt;property id=&quot;20307&quot; value=&quot;517&quot;/&gt;&lt;/object&gt;&lt;object type=&quot;3&quot; unique_id=&quot;30382&quot;&gt;&lt;property id=&quot;20148&quot; value=&quot;5&quot;/&gt;&lt;property id=&quot;20300&quot; value=&quot;Slide 8 - &amp;quot;Management Protocol: 12 to Excel &amp;quot;&quot;/&gt;&lt;property id=&quot;20307&quot; value=&quot;1203&quot;/&gt;&lt;/object&gt;&lt;object type=&quot;3&quot; unique_id=&quot;30383&quot;&gt;&lt;property id=&quot;20148&quot; value=&quot;5&quot;/&gt;&lt;property id=&quot;20300&quot; value=&quot;Slide 9 - &amp;quot;Signals  &amp;quot;&quot;/&gt;&lt;property id=&quot;20307&quot; value=&quot;540&quot;/&gt;&lt;/object&gt;&lt;object type=&quot;3&quot; unique_id=&quot;30384&quot;&gt;&lt;property id=&quot;20148&quot; value=&quot;5&quot;/&gt;&lt;property id=&quot;20300&quot; value=&quot;Slide 10 - &amp;quot; &amp;quot;&quot;/&gt;&lt;property id=&quot;20307&quot; value=&quot;707&quot;/&gt;&lt;/object&gt;&lt;object type=&quot;3&quot; unique_id=&quot;30385&quot;&gt;&lt;property id=&quot;20148&quot; value=&quot;5&quot;/&gt;&lt;property id=&quot;20300&quot; value=&quot;Slide 11 - &amp;quot;Protocols for Recognition &amp;quot;&quot;/&gt;&lt;property id=&quot;20307&quot; value=&quot;542&quot;/&gt;&lt;/object&gt;&lt;object type=&quot;3&quot; unique_id=&quot;30386&quot;&gt;&lt;property id=&quot;20148&quot; value=&quot;5&quot;/&gt;&lt;property id=&quot;20300&quot; value=&quot;Slide 12 - &amp;quot;Three-Tiered  Recognition System &amp;quot;&quot;/&gt;&lt;property id=&quot;20307&quot; value=&quot;543&quot;/&gt;&lt;/object&gt;&lt;object type=&quot;3&quot; unique_id=&quot;30387&quot;&gt;&lt;property id=&quot;20148&quot; value=&quot;5&quot;/&gt;&lt;property id=&quot;20300&quot; value=&quot;Slide 13 - &amp;quot;Protocols for Recognition &amp;quot;&quot;/&gt;&lt;property id=&quot;20307&quot; value=&quot;544&quot;/&gt;&lt;/object&gt;&lt;object type=&quot;3&quot; unique_id=&quot;30388&quot;&gt;&lt;property id=&quot;20148&quot; value=&quot;5&quot;/&gt;&lt;property id=&quot;20300&quot; value=&quot;Slide 14 - &amp;quot; &amp;quot;&quot;/&gt;&lt;property id=&quot;20307&quot; value=&quot;887&quot;/&gt;&lt;/object&gt;&lt;object type=&quot;3&quot; unique_id=&quot;30389&quot;&gt;&lt;property id=&quot;20148&quot; value=&quot;5&quot;/&gt;&lt;property id=&quot;20300&quot; value=&quot;Slide 15&quot;/&gt;&lt;property id=&quot;20307&quot; value=&quot;831&quot;/&gt;&lt;/object&gt;&lt;object type=&quot;3&quot; unique_id=&quot;30390&quot;&gt;&lt;property id=&quot;20148&quot; value=&quot;5&quot;/&gt;&lt;property id=&quot;20300&quot; value=&quot;Slide 16&quot;/&gt;&lt;property id=&quot;20307&quot; value=&quot;1276&quot;/&gt;&lt;/object&gt;&lt;object type=&quot;3&quot; unique_id=&quot;30391&quot;&gt;&lt;property id=&quot;20148&quot; value=&quot;5&quot;/&gt;&lt;property id=&quot;20300&quot; value=&quot;Slide 17&quot;/&gt;&lt;property id=&quot;20307&quot; value=&quot;1277&quot;/&gt;&lt;/object&gt;&lt;object type=&quot;3&quot; unique_id=&quot;30392&quot;&gt;&lt;property id=&quot;20148&quot; value=&quot;5&quot;/&gt;&lt;property id=&quot;20300&quot; value=&quot;Slide 18 - &amp;quot;Teambuilding Protocol:  UNITED&amp;quot;&quot;/&gt;&lt;property id=&quot;20307&quot; value=&quot;822&quot;/&gt;&lt;/object&gt;&lt;object type=&quot;3&quot; unique_id=&quot;30393&quot;&gt;&lt;property id=&quot;20148&quot; value=&quot;5&quot;/&gt;&lt;property id=&quot;20300&quot; value=&quot;Slide 19 - &amp;quot;UNITED Protocol&amp;quot;&quot;/&gt;&lt;property id=&quot;20307&quot; value=&quot;823&quot;/&gt;&lt;/object&gt;&lt;object type=&quot;3&quot; unique_id=&quot;30394&quot;&gt;&lt;property id=&quot;20148&quot; value=&quot;5&quot;/&gt;&lt;property id=&quot;20300&quot; value=&quot;Slide 20 - &amp;quot;UNITED Protocol&amp;quot;&quot;/&gt;&lt;property id=&quot;20307&quot; value=&quot;1266&quot;/&gt;&lt;/object&gt;&lt;object type=&quot;3&quot; unique_id=&quot;30395&quot;&gt;&lt;property id=&quot;20148&quot; value=&quot;5&quot;/&gt;&lt;property id=&quot;20300&quot; value=&quot;Slide 21 - &amp;quot;UNITED Protocol&amp;quot;&quot;/&gt;&lt;property id=&quot;20307&quot; value=&quot;824&quot;/&gt;&lt;/object&gt;&lt;object type=&quot;3&quot; unique_id=&quot;30396&quot;&gt;&lt;property id=&quot;20148&quot; value=&quot;5&quot;/&gt;&lt;property id=&quot;20300&quot; value=&quot;Slide 22 - &amp;quot;UNITED Protocol&amp;quot;&quot;/&gt;&lt;property id=&quot;20307&quot; value=&quot;825&quot;/&gt;&lt;/object&gt;&lt;object type=&quot;3&quot; unique_id=&quot;30397&quot;&gt;&lt;property id=&quot;20148&quot; value=&quot;5&quot;/&gt;&lt;property id=&quot;20300&quot; value=&quot;Slide 23 - &amp;quot;UNITED Protocol&amp;quot;&quot;/&gt;&lt;property id=&quot;20307&quot; value=&quot;1275&quot;/&gt;&lt;/object&gt;&lt;object type=&quot;3&quot; unique_id=&quot;30398&quot;&gt;&lt;property id=&quot;20148&quot; value=&quot;5&quot;/&gt;&lt;property id=&quot;20300&quot; value=&quot;Slide 24 - &amp;quot;UNITED Protocol&amp;quot;&quot;/&gt;&lt;property id=&quot;20307&quot; value=&quot;1274&quot;/&gt;&lt;/object&gt;&lt;object type=&quot;3&quot; unique_id=&quot;30399&quot;&gt;&lt;property id=&quot;20148&quot; value=&quot;5&quot;/&gt;&lt;property id=&quot;20300&quot; value=&quot;Slide 25 - &amp;quot;GET BUZzzz ‘N&amp;quot;&quot;/&gt;&lt;property id=&quot;20307&quot; value=&quot;1255&quot;/&gt;&lt;/object&gt;&lt;object type=&quot;3&quot; unique_id=&quot;30400&quot;&gt;&lt;property id=&quot;20148&quot; value=&quot;5&quot;/&gt;&lt;property id=&quot;20300&quot; value=&quot;Slide 26 - &amp;quot;ROLES&amp;quot;&quot;/&gt;&lt;property id=&quot;20307&quot; value=&quot;1256&quot;/&gt;&lt;/object&gt;&lt;object type=&quot;3&quot; unique_id=&quot;30401&quot;&gt;&lt;property id=&quot;20148&quot; value=&quot;5&quot;/&gt;&lt;property id=&quot;20300&quot; value=&quot;Slide 27 - &amp;quot;GET BUZzzz ‘N&amp;quot;&quot;/&gt;&lt;property id=&quot;20307&quot; value=&quot;1257&quot;/&gt;&lt;/object&gt;&lt;object type=&quot;3&quot; unique_id=&quot;30402&quot;&gt;&lt;property id=&quot;20148&quot; value=&quot;5&quot;/&gt;&lt;property id=&quot;20300&quot; value=&quot;Slide 28 - &amp;quot;ROLES&amp;quot;&quot;/&gt;&lt;property id=&quot;20307&quot; value=&quot;1258&quot;/&gt;&lt;/object&gt;&lt;object type=&quot;3&quot; unique_id=&quot;30403&quot;&gt;&lt;property id=&quot;20148&quot; value=&quot;5&quot;/&gt;&lt;property id=&quot;20300&quot; value=&quot;Slide 29 - &amp;quot;GET BUZzzz ‘N&amp;quot;&quot;/&gt;&lt;property id=&quot;20307&quot; value=&quot;1259&quot;/&gt;&lt;/object&gt;&lt;object type=&quot;3&quot; unique_id=&quot;30404&quot;&gt;&lt;property id=&quot;20148&quot; value=&quot;5&quot;/&gt;&lt;property id=&quot;20300&quot; value=&quot;Slide 30 - &amp;quot;ROLES&amp;quot;&quot;/&gt;&lt;property id=&quot;20307&quot; value=&quot;1260&quot;/&gt;&lt;/object&gt;&lt;object type=&quot;3&quot; unique_id=&quot;30405&quot;&gt;&lt;property id=&quot;20148&quot; value=&quot;5&quot;/&gt;&lt;property id=&quot;20300&quot; value=&quot;Slide 31 - &amp;quot;GET BUZzzz ‘N&amp;quot;&quot;/&gt;&lt;property id=&quot;20307&quot; value=&quot;1261&quot;/&gt;&lt;/object&gt;&lt;object type=&quot;3&quot; unique_id=&quot;30406&quot;&gt;&lt;property id=&quot;20148&quot; value=&quot;5&quot;/&gt;&lt;property id=&quot;20300&quot; value=&quot;Slide 32 - &amp;quot;ROLES&amp;quot;&quot;/&gt;&lt;property id=&quot;20307&quot; value=&quot;1262&quot;/&gt;&lt;/object&gt;&lt;object type=&quot;3&quot; unique_id=&quot;30407&quot;&gt;&lt;property id=&quot;20148&quot; value=&quot;5&quot;/&gt;&lt;property id=&quot;20300&quot; value=&quot;Slide 33 - &amp;quot;GET BUZzzz ‘N&amp;quot;&quot;/&gt;&lt;property id=&quot;20307&quot; value=&quot;1263&quot;/&gt;&lt;/object&gt;&lt;object type=&quot;3&quot; unique_id=&quot;30408&quot;&gt;&lt;property id=&quot;20148&quot; value=&quot;5&quot;/&gt;&lt;property id=&quot;20300&quot; value=&quot;Slide 34 - &amp;quot;ROLES&amp;quot;&quot;/&gt;&lt;property id=&quot;20307&quot; value=&quot;1264&quot;/&gt;&lt;/object&gt;&lt;object type=&quot;3&quot; unique_id=&quot;30409&quot;&gt;&lt;property id=&quot;20148&quot; value=&quot;5&quot;/&gt;&lt;property id=&quot;20300&quot; value=&quot;Slide 35 - &amp;quot;UNITED Protocol&amp;quot;&quot;/&gt;&lt;property id=&quot;20307&quot; value=&quot;828&quot;/&gt;&lt;/object&gt;&lt;object type=&quot;3&quot; unique_id=&quot;30410&quot;&gt;&lt;property id=&quot;20148&quot; value=&quot;5&quot;/&gt;&lt;property id=&quot;20300&quot; value=&quot;Slide 36 - &amp;quot;UNITED Protocol&amp;quot;&quot;/&gt;&lt;property id=&quot;20307&quot; value=&quot;829&quot;/&gt;&lt;/object&gt;&lt;object type=&quot;3&quot; unique_id=&quot;30411&quot;&gt;&lt;property id=&quot;20148&quot; value=&quot;5&quot;/&gt;&lt;property id=&quot;20300&quot; value=&quot;Slide 37&quot;/&gt;&lt;property id=&quot;20307&quot; value=&quot;1268&quot;/&gt;&lt;/object&gt;&lt;object type=&quot;3&quot; unique_id=&quot;30412&quot;&gt;&lt;property id=&quot;20148&quot; value=&quot;5&quot;/&gt;&lt;property id=&quot;20300&quot; value=&quot;Slide 38 - &amp;quot;UNITED Protocol&amp;quot;&quot;/&gt;&lt;property id=&quot;20307&quot; value=&quot;830&quot;/&gt;&lt;/object&gt;&lt;object type=&quot;3&quot; unique_id=&quot;30413&quot;&gt;&lt;property id=&quot;20148&quot; value=&quot;5&quot;/&gt;&lt;property id=&quot;20300&quot; value=&quot;Slide 39 - &amp;quot; &amp;quot;&quot;/&gt;&lt;property id=&quot;20307&quot; value=&quot;932&quot;/&gt;&lt;/object&gt;&lt;object type=&quot;3&quot; unique_id=&quot;30414&quot;&gt;&lt;property id=&quot;20148&quot; value=&quot;5&quot;/&gt;&lt;property id=&quot;20300&quot; value=&quot;Slide 40 - &amp;quot; &amp;quot;&quot;/&gt;&lt;property id=&quot;20307&quot; value=&quot;939&quot;/&gt;&lt;/object&gt;&lt;object type=&quot;3&quot; unique_id=&quot;30415&quot;&gt;&lt;property id=&quot;20148&quot; value=&quot;5&quot;/&gt;&lt;property id=&quot;20300&quot; value=&quot;Slide 41 - &amp;quot; &amp;quot;&quot;/&gt;&lt;property id=&quot;20307&quot; value=&quot;1265&quot;/&gt;&lt;/object&gt;&lt;object type=&quot;3&quot; unique_id=&quot;30416&quot;&gt;&lt;property id=&quot;20148&quot; value=&quot;5&quot;/&gt;&lt;property id=&quot;20300&quot; value=&quot;Slide 42 - &amp;quot; &amp;quot;&quot;/&gt;&lt;property id=&quot;20307&quot; value=&quot;933&quot;/&gt;&lt;/object&gt;&lt;object type=&quot;3&quot; unique_id=&quot;30417&quot;&gt;&lt;property id=&quot;20148&quot; value=&quot;5&quot;/&gt;&lt;property id=&quot;20300&quot; value=&quot;Slide 43 - &amp;quot;Challenge Question Check #3&amp;quot;&quot;/&gt;&lt;property id=&quot;20307&quot; value=&quot;1121&quot;/&gt;&lt;/object&gt;&lt;object type=&quot;3&quot; unique_id=&quot;30418&quot;&gt;&lt;property id=&quot;20148&quot; value=&quot;5&quot;/&gt;&lt;property id=&quot;20300&quot; value=&quot;Slide 44 - &amp;quot;         &amp;quot;&quot;/&gt;&lt;property id=&quot;20307&quot; value=&quot;1208&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84381</TotalTime>
  <Words>5411</Words>
  <Application>Microsoft Office PowerPoint</Application>
  <PresentationFormat>On-screen Show (4:3)</PresentationFormat>
  <Paragraphs>916</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vt:lpstr>
      <vt:lpstr>Times New Roman</vt:lpstr>
      <vt:lpstr>Tw Cen MT</vt:lpstr>
      <vt:lpstr>Office Theme</vt:lpstr>
      <vt:lpstr> </vt:lpstr>
      <vt:lpstr>SET-Up</vt:lpstr>
      <vt:lpstr>PowerPoint Presentation</vt:lpstr>
      <vt:lpstr>THINK NOTES</vt:lpstr>
      <vt:lpstr>PowerPoint Presentation</vt:lpstr>
      <vt:lpstr>PowerPoint Presentation</vt:lpstr>
      <vt:lpstr> </vt:lpstr>
      <vt:lpstr>Management Protocol: 12 to Excel </vt:lpstr>
      <vt:lpstr>Signals  </vt:lpstr>
      <vt:lpstr> </vt:lpstr>
      <vt:lpstr>Protocols for Recognition </vt:lpstr>
      <vt:lpstr>Three-Tiered  Recognition System </vt:lpstr>
      <vt:lpstr>Protocols for Recognition </vt:lpstr>
      <vt:lpstr> </vt:lpstr>
      <vt:lpstr>PowerPoint Presentation</vt:lpstr>
      <vt:lpstr>PowerPoint Presentation</vt:lpstr>
      <vt:lpstr>PowerPoint Presentation</vt:lpstr>
      <vt:lpstr>Teambuilding Protocol:  UNITED</vt:lpstr>
      <vt:lpstr>UNITED Protocol</vt:lpstr>
      <vt:lpstr>UNITED Protocol</vt:lpstr>
      <vt:lpstr>UNITED Protocol</vt:lpstr>
      <vt:lpstr>UNITED Protocol</vt:lpstr>
      <vt:lpstr>UNITED Protocol</vt:lpstr>
      <vt:lpstr>UNITED Protocol</vt:lpstr>
      <vt:lpstr>GET BUZzzz ‘N</vt:lpstr>
      <vt:lpstr>ROLES</vt:lpstr>
      <vt:lpstr>GET BUZzzz ‘N</vt:lpstr>
      <vt:lpstr>ROLES</vt:lpstr>
      <vt:lpstr>GET BUZzzz ‘N</vt:lpstr>
      <vt:lpstr>ROLES</vt:lpstr>
      <vt:lpstr>GET BUZzzz ‘N</vt:lpstr>
      <vt:lpstr>ROLES</vt:lpstr>
      <vt:lpstr>GET BUZzzz ‘N</vt:lpstr>
      <vt:lpstr>ROLES</vt:lpstr>
      <vt:lpstr>UNITED Protocol</vt:lpstr>
      <vt:lpstr>UNITED Protocol</vt:lpstr>
      <vt:lpstr>PowerPoint Presentation</vt:lpstr>
      <vt:lpstr>UNITED Protocol</vt:lpstr>
      <vt:lpstr> </vt:lpstr>
      <vt:lpstr> </vt:lpstr>
      <vt:lpstr> </vt:lpstr>
      <vt:lpstr> </vt:lpstr>
      <vt:lpstr>Challenge Question Check #3</vt:lpstr>
      <vt:lpstr>         </vt:lpstr>
    </vt:vector>
  </TitlesOfParts>
  <Company>Johns Hopkins School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Mainzer</dc:creator>
  <cp:lastModifiedBy>Tammy Devlin</cp:lastModifiedBy>
  <cp:revision>1951</cp:revision>
  <cp:lastPrinted>2015-06-01T15:53:04Z</cp:lastPrinted>
  <dcterms:created xsi:type="dcterms:W3CDTF">2014-03-02T12:37:24Z</dcterms:created>
  <dcterms:modified xsi:type="dcterms:W3CDTF">2015-06-01T16:27:22Z</dcterms:modified>
</cp:coreProperties>
</file>