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1267" r:id="rId2"/>
    <p:sldId id="929" r:id="rId3"/>
    <p:sldId id="1257" r:id="rId4"/>
    <p:sldId id="1258" r:id="rId5"/>
    <p:sldId id="1266" r:id="rId6"/>
    <p:sldId id="1286" r:id="rId7"/>
    <p:sldId id="1288" r:id="rId8"/>
    <p:sldId id="1285" r:id="rId9"/>
    <p:sldId id="1289" r:id="rId10"/>
    <p:sldId id="1293" r:id="rId11"/>
    <p:sldId id="1292" r:id="rId12"/>
    <p:sldId id="1294" r:id="rId13"/>
    <p:sldId id="1291" r:id="rId14"/>
    <p:sldId id="1300" r:id="rId15"/>
    <p:sldId id="1296" r:id="rId16"/>
    <p:sldId id="1297" r:id="rId17"/>
    <p:sldId id="1298" r:id="rId18"/>
    <p:sldId id="1299" r:id="rId19"/>
    <p:sldId id="1302" r:id="rId20"/>
    <p:sldId id="1303" r:id="rId21"/>
    <p:sldId id="1260" r:id="rId22"/>
    <p:sldId id="1304" r:id="rId23"/>
    <p:sldId id="1261" r:id="rId24"/>
    <p:sldId id="1262" r:id="rId25"/>
    <p:sldId id="1264" r:id="rId26"/>
    <p:sldId id="1282" r:id="rId27"/>
    <p:sldId id="1283" r:id="rId28"/>
    <p:sldId id="1284" r:id="rId29"/>
    <p:sldId id="1301" r:id="rId30"/>
    <p:sldId id="1295" r:id="rId31"/>
    <p:sldId id="1305" r:id="rId32"/>
    <p:sldId id="1276" r:id="rId33"/>
    <p:sldId id="1277" r:id="rId34"/>
    <p:sldId id="1278" r:id="rId35"/>
    <p:sldId id="1279" r:id="rId36"/>
    <p:sldId id="1265" r:id="rId37"/>
    <p:sldId id="1251" r:id="rId38"/>
    <p:sldId id="1222" r:id="rId39"/>
    <p:sldId id="1253" r:id="rId40"/>
    <p:sldId id="1223" r:id="rId41"/>
    <p:sldId id="1254" r:id="rId42"/>
  </p:sldIdLst>
  <p:sldSz cx="9144000" cy="6858000" type="screen4x3"/>
  <p:notesSz cx="7010400"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44">
          <p15:clr>
            <a:srgbClr val="A4A3A4"/>
          </p15:clr>
        </p15:guide>
        <p15:guide id="2" pos="2064">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DE869"/>
    <a:srgbClr val="FFFFAB"/>
    <a:srgbClr val="1111E1"/>
    <a:srgbClr val="EFA02D"/>
    <a:srgbClr val="FCDD20"/>
    <a:srgbClr val="826300"/>
    <a:srgbClr val="FFFFCC"/>
    <a:srgbClr val="8E6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547" autoAdjust="0"/>
  </p:normalViewPr>
  <p:slideViewPr>
    <p:cSldViewPr>
      <p:cViewPr varScale="1">
        <p:scale>
          <a:sx n="58" d="100"/>
          <a:sy n="58" d="100"/>
        </p:scale>
        <p:origin x="-744" y="-84"/>
      </p:cViewPr>
      <p:guideLst>
        <p:guide orient="horz" pos="2544"/>
        <p:guide pos="2064"/>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2792"/>
    </p:cViewPr>
  </p:sorterViewPr>
  <p:notesViewPr>
    <p:cSldViewPr>
      <p:cViewPr varScale="1">
        <p:scale>
          <a:sx n="52" d="100"/>
          <a:sy n="52" d="100"/>
        </p:scale>
        <p:origin x="-285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image" Target="../media/image10.png"/><Relationship Id="rId5" Type="http://schemas.openxmlformats.org/officeDocument/2006/relationships/image" Target="../media/image14.gif"/><Relationship Id="rId4" Type="http://schemas.openxmlformats.org/officeDocument/2006/relationships/image" Target="../media/image13.wmf"/></Relationships>
</file>

<file path=ppt/diagrams/_rels/drawing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1.jpeg"/><Relationship Id="rId1" Type="http://schemas.openxmlformats.org/officeDocument/2006/relationships/image" Target="../media/image10.png"/><Relationship Id="rId5" Type="http://schemas.openxmlformats.org/officeDocument/2006/relationships/image" Target="../media/image12.wmf"/><Relationship Id="rId4" Type="http://schemas.openxmlformats.org/officeDocument/2006/relationships/image" Target="../media/image13.wmf"/></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52E5A-C6A6-4BA6-814A-6D13CCE50A5A}"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n-US"/>
        </a:p>
      </dgm:t>
    </dgm:pt>
    <dgm:pt modelId="{E5D8D015-0FF1-4AEE-BB33-87DEF0C7945A}">
      <dgm:prSet phldrT="[Text]" custT="1"/>
      <dgm:spPr>
        <a:solidFill>
          <a:srgbClr val="A50021"/>
        </a:solidFill>
      </dgm:spPr>
      <dgm:t>
        <a:bodyPr/>
        <a:lstStyle/>
        <a:p>
          <a:r>
            <a:rPr lang="en-US" sz="2800" b="1" dirty="0" smtClean="0"/>
            <a:t>S</a:t>
          </a:r>
          <a:endParaRPr lang="en-US" sz="2800" b="1" dirty="0"/>
        </a:p>
      </dgm:t>
    </dgm:pt>
    <dgm:pt modelId="{92EC67FD-E609-4568-AA43-38F56B18617A}" type="parTrans" cxnId="{D4A28074-CB17-41FE-B1EE-F7951525DC18}">
      <dgm:prSet/>
      <dgm:spPr/>
      <dgm:t>
        <a:bodyPr/>
        <a:lstStyle/>
        <a:p>
          <a:endParaRPr lang="en-US"/>
        </a:p>
      </dgm:t>
    </dgm:pt>
    <dgm:pt modelId="{891B6D3C-C7FC-437E-942D-B316D4DCFDC3}" type="sibTrans" cxnId="{D4A28074-CB17-41FE-B1EE-F7951525DC18}">
      <dgm:prSet/>
      <dgm:spPr/>
      <dgm:t>
        <a:bodyPr/>
        <a:lstStyle/>
        <a:p>
          <a:endParaRPr lang="en-US"/>
        </a:p>
      </dgm:t>
    </dgm:pt>
    <dgm:pt modelId="{633B3CBB-6E7C-4477-839C-B8B10017D257}">
      <dgm:prSet phldrT="[Text]" custT="1"/>
      <dgm:spPr/>
      <dgm:t>
        <a:bodyPr/>
        <a:lstStyle/>
        <a:p>
          <a:r>
            <a:rPr lang="en-US" sz="2800" b="1" dirty="0" smtClean="0">
              <a:solidFill>
                <a:srgbClr val="A50021"/>
              </a:solidFill>
            </a:rPr>
            <a:t>T</a:t>
          </a:r>
          <a:r>
            <a:rPr lang="en-US" sz="2400" b="1" dirty="0" smtClean="0"/>
            <a:t>ake the Challenge!</a:t>
          </a:r>
          <a:endParaRPr lang="en-US" sz="2400" b="1" dirty="0"/>
        </a:p>
      </dgm:t>
    </dgm:pt>
    <dgm:pt modelId="{1DA406F0-444F-4E46-BD43-8E4DAF6699FF}" type="parTrans" cxnId="{3A288F96-CAEA-4A3F-AEF1-9F62013BC3AC}">
      <dgm:prSet/>
      <dgm:spPr/>
      <dgm:t>
        <a:bodyPr/>
        <a:lstStyle/>
        <a:p>
          <a:endParaRPr lang="en-US"/>
        </a:p>
      </dgm:t>
    </dgm:pt>
    <dgm:pt modelId="{FF096C3C-DF6F-47E9-962B-7463CEA24396}" type="sibTrans" cxnId="{3A288F96-CAEA-4A3F-AEF1-9F62013BC3AC}">
      <dgm:prSet/>
      <dgm:spPr/>
      <dgm:t>
        <a:bodyPr/>
        <a:lstStyle/>
        <a:p>
          <a:endParaRPr lang="en-US"/>
        </a:p>
      </dgm:t>
    </dgm:pt>
    <dgm:pt modelId="{47A6D5A1-1F03-48AE-986C-9DB51DED79E6}">
      <dgm:prSet phldrT="[Text]" custT="1"/>
      <dgm:spPr/>
      <dgm:t>
        <a:bodyPr/>
        <a:lstStyle/>
        <a:p>
          <a:r>
            <a:rPr lang="en-US" sz="2800" b="1" dirty="0" smtClean="0">
              <a:solidFill>
                <a:srgbClr val="A50021"/>
              </a:solidFill>
            </a:rPr>
            <a:t>S</a:t>
          </a:r>
          <a:r>
            <a:rPr lang="en-US" sz="2400" b="1" dirty="0" smtClean="0">
              <a:solidFill>
                <a:schemeClr val="tx1"/>
              </a:solidFill>
            </a:rPr>
            <a:t>it</a:t>
          </a:r>
          <a:r>
            <a:rPr lang="en-US" sz="2800" b="1" dirty="0" smtClean="0">
              <a:solidFill>
                <a:schemeClr val="tx1"/>
              </a:solidFill>
            </a:rPr>
            <a:t> </a:t>
          </a:r>
          <a:r>
            <a:rPr lang="en-US" sz="2400" b="1" dirty="0" smtClean="0">
              <a:solidFill>
                <a:schemeClr val="tx1"/>
              </a:solidFill>
            </a:rPr>
            <a:t>and organize materials.</a:t>
          </a:r>
          <a:endParaRPr lang="en-US" sz="2400" b="1" dirty="0">
            <a:solidFill>
              <a:schemeClr val="tx1"/>
            </a:solidFill>
          </a:endParaRPr>
        </a:p>
      </dgm:t>
    </dgm:pt>
    <dgm:pt modelId="{FEAD5124-0AE3-423F-A648-7061C508A789}" type="parTrans" cxnId="{B65D443B-5D8C-4275-B2B6-1C46F6F25212}">
      <dgm:prSet/>
      <dgm:spPr/>
      <dgm:t>
        <a:bodyPr/>
        <a:lstStyle/>
        <a:p>
          <a:endParaRPr lang="en-US"/>
        </a:p>
      </dgm:t>
    </dgm:pt>
    <dgm:pt modelId="{BF53DCC1-0946-4AC1-BFD9-C79D3242B38B}" type="sibTrans" cxnId="{B65D443B-5D8C-4275-B2B6-1C46F6F25212}">
      <dgm:prSet/>
      <dgm:spPr/>
      <dgm:t>
        <a:bodyPr/>
        <a:lstStyle/>
        <a:p>
          <a:endParaRPr lang="en-US"/>
        </a:p>
      </dgm:t>
    </dgm:pt>
    <dgm:pt modelId="{EDF9CE0C-23EF-4C75-8035-A2B068472D4F}">
      <dgm:prSet phldrT="[Text]" custT="1"/>
      <dgm:spPr>
        <a:solidFill>
          <a:srgbClr val="A50021"/>
        </a:solidFill>
      </dgm:spPr>
      <dgm:t>
        <a:bodyPr/>
        <a:lstStyle/>
        <a:p>
          <a:endParaRPr lang="en-US" sz="1200" b="1" dirty="0" smtClean="0"/>
        </a:p>
        <a:p>
          <a:r>
            <a:rPr lang="en-US" sz="2800" b="1" dirty="0" smtClean="0"/>
            <a:t>E</a:t>
          </a:r>
        </a:p>
      </dgm:t>
    </dgm:pt>
    <dgm:pt modelId="{21686AF9-C9A6-4056-A537-FB4AF8CB4A83}" type="sibTrans" cxnId="{4E825507-5220-40E6-80CF-7C60E0F3323E}">
      <dgm:prSet/>
      <dgm:spPr/>
      <dgm:t>
        <a:bodyPr/>
        <a:lstStyle/>
        <a:p>
          <a:endParaRPr lang="en-US"/>
        </a:p>
      </dgm:t>
    </dgm:pt>
    <dgm:pt modelId="{B91057E7-4D4D-4806-990F-DC6024187960}" type="parTrans" cxnId="{4E825507-5220-40E6-80CF-7C60E0F3323E}">
      <dgm:prSet/>
      <dgm:spPr/>
      <dgm:t>
        <a:bodyPr/>
        <a:lstStyle/>
        <a:p>
          <a:endParaRPr lang="en-US"/>
        </a:p>
      </dgm:t>
    </dgm:pt>
    <dgm:pt modelId="{5C14E6F7-A4A9-497C-BE23-84D35BB5F008}">
      <dgm:prSet phldrT="[Text]" custT="1"/>
      <dgm:spPr/>
      <dgm:t>
        <a:bodyPr/>
        <a:lstStyle/>
        <a:p>
          <a:r>
            <a:rPr lang="en-US" sz="1800" b="0" i="0" dirty="0" smtClean="0">
              <a:solidFill>
                <a:schemeClr val="tx1"/>
              </a:solidFill>
            </a:rPr>
            <a:t>Review the </a:t>
          </a:r>
          <a:r>
            <a:rPr lang="en-US" sz="1800" b="1" i="1" dirty="0" smtClean="0">
              <a:solidFill>
                <a:schemeClr val="tx1"/>
              </a:solidFill>
            </a:rPr>
            <a:t>Challenge Question:</a:t>
          </a:r>
          <a:endParaRPr lang="en-US" sz="1800" b="1" i="1" dirty="0">
            <a:solidFill>
              <a:srgbClr val="C00000"/>
            </a:solidFill>
          </a:endParaRPr>
        </a:p>
      </dgm:t>
    </dgm:pt>
    <dgm:pt modelId="{B6C7F4B0-CD9A-40E7-9A85-8771C59D2997}" type="parTrans" cxnId="{1805ACD4-D2CC-4915-9ED7-B8F57E34621E}">
      <dgm:prSet/>
      <dgm:spPr/>
      <dgm:t>
        <a:bodyPr/>
        <a:lstStyle/>
        <a:p>
          <a:endParaRPr lang="en-US"/>
        </a:p>
      </dgm:t>
    </dgm:pt>
    <dgm:pt modelId="{78988A52-9CB1-42B3-93DC-326A0D81869F}" type="sibTrans" cxnId="{1805ACD4-D2CC-4915-9ED7-B8F57E34621E}">
      <dgm:prSet/>
      <dgm:spPr/>
      <dgm:t>
        <a:bodyPr/>
        <a:lstStyle/>
        <a:p>
          <a:endParaRPr lang="en-US"/>
        </a:p>
      </dgm:t>
    </dgm:pt>
    <dgm:pt modelId="{758E1525-83AE-417E-AF30-B37CF1420914}">
      <dgm:prSet phldrT="[Text]" custT="1"/>
      <dgm:spPr>
        <a:solidFill>
          <a:srgbClr val="A50021"/>
        </a:solidFill>
      </dgm:spPr>
      <dgm:t>
        <a:bodyPr/>
        <a:lstStyle/>
        <a:p>
          <a:r>
            <a:rPr lang="en-US" sz="2800" b="1" dirty="0" smtClean="0"/>
            <a:t>T</a:t>
          </a:r>
          <a:endParaRPr lang="en-US" sz="2800" b="1" dirty="0"/>
        </a:p>
      </dgm:t>
    </dgm:pt>
    <dgm:pt modelId="{A2AF1014-8BB1-4B62-A787-5FACBF1FC564}" type="sibTrans" cxnId="{5C213576-94BC-46C2-B478-96268033B6C3}">
      <dgm:prSet/>
      <dgm:spPr/>
      <dgm:t>
        <a:bodyPr/>
        <a:lstStyle/>
        <a:p>
          <a:endParaRPr lang="en-US"/>
        </a:p>
      </dgm:t>
    </dgm:pt>
    <dgm:pt modelId="{2E786179-B8C3-41D7-B4CD-5735C3FF1040}" type="parTrans" cxnId="{5C213576-94BC-46C2-B478-96268033B6C3}">
      <dgm:prSet/>
      <dgm:spPr/>
      <dgm:t>
        <a:bodyPr/>
        <a:lstStyle/>
        <a:p>
          <a:endParaRPr lang="en-US"/>
        </a:p>
      </dgm:t>
    </dgm:pt>
    <dgm:pt modelId="{FBBD877D-937C-4BAF-9DA4-2C1D8FF23DDD}">
      <dgm:prSet custT="1"/>
      <dgm:spPr/>
      <dgm:t>
        <a:bodyPr/>
        <a:lstStyle/>
        <a:p>
          <a:r>
            <a:rPr lang="en-US" sz="1800" b="1" dirty="0" smtClean="0">
              <a:solidFill>
                <a:schemeClr val="tx1"/>
              </a:solidFill>
            </a:rPr>
            <a:t>Choose one attribute to add to the Tammy Poster</a:t>
          </a:r>
          <a:r>
            <a:rPr lang="en-US" sz="1800" b="1" dirty="0" smtClean="0">
              <a:solidFill>
                <a:schemeClr val="tx1"/>
              </a:solidFill>
              <a:sym typeface="Wingdings" panose="05000000000000000000" pitchFamily="2" charset="2"/>
            </a:rPr>
            <a:t></a:t>
          </a:r>
          <a:endParaRPr lang="en-US" sz="1800" b="0" dirty="0">
            <a:solidFill>
              <a:schemeClr val="tx1"/>
            </a:solidFill>
          </a:endParaRPr>
        </a:p>
      </dgm:t>
    </dgm:pt>
    <dgm:pt modelId="{985372D4-6CB5-4F20-A4F3-18E2C15FC019}" type="parTrans" cxnId="{67191551-A5DD-488F-B2E5-71F92F82F7DB}">
      <dgm:prSet/>
      <dgm:spPr/>
      <dgm:t>
        <a:bodyPr/>
        <a:lstStyle/>
        <a:p>
          <a:endParaRPr lang="en-US"/>
        </a:p>
      </dgm:t>
    </dgm:pt>
    <dgm:pt modelId="{C6579B7F-801A-4E1C-B831-D7640BFE24D9}" type="sibTrans" cxnId="{67191551-A5DD-488F-B2E5-71F92F82F7DB}">
      <dgm:prSet/>
      <dgm:spPr/>
      <dgm:t>
        <a:bodyPr/>
        <a:lstStyle/>
        <a:p>
          <a:endParaRPr lang="en-US"/>
        </a:p>
      </dgm:t>
    </dgm:pt>
    <dgm:pt modelId="{94EE1ED3-DFC2-4521-905E-D677EF653080}">
      <dgm:prSet phldrT="[Text]" custT="1"/>
      <dgm:spPr/>
      <dgm:t>
        <a:bodyPr/>
        <a:lstStyle/>
        <a:p>
          <a:r>
            <a:rPr lang="en-US" sz="1800" b="0" dirty="0" smtClean="0">
              <a:solidFill>
                <a:schemeClr val="tx1"/>
              </a:solidFill>
            </a:rPr>
            <a:t>Take a seat in your </a:t>
          </a:r>
          <a:r>
            <a:rPr lang="en-US" sz="1800" b="1" dirty="0" smtClean="0">
              <a:solidFill>
                <a:schemeClr val="tx1"/>
              </a:solidFill>
            </a:rPr>
            <a:t>High Performance Learning Team</a:t>
          </a:r>
          <a:r>
            <a:rPr lang="en-US" sz="1800" b="0" dirty="0" smtClean="0">
              <a:solidFill>
                <a:schemeClr val="tx1"/>
              </a:solidFill>
            </a:rPr>
            <a:t>.</a:t>
          </a:r>
          <a:endParaRPr lang="en-US" sz="1800" b="0" dirty="0">
            <a:solidFill>
              <a:schemeClr val="tx1"/>
            </a:solidFill>
          </a:endParaRPr>
        </a:p>
      </dgm:t>
    </dgm:pt>
    <dgm:pt modelId="{450AD6C5-8EA4-41B1-A428-8161D24AFC63}" type="sibTrans" cxnId="{2EAEF3F6-7819-4E87-BD7A-E324439D4703}">
      <dgm:prSet/>
      <dgm:spPr/>
      <dgm:t>
        <a:bodyPr/>
        <a:lstStyle/>
        <a:p>
          <a:endParaRPr lang="en-US"/>
        </a:p>
      </dgm:t>
    </dgm:pt>
    <dgm:pt modelId="{F9CA2350-8E55-480B-BF0A-583E256B071D}" type="parTrans" cxnId="{2EAEF3F6-7819-4E87-BD7A-E324439D4703}">
      <dgm:prSet/>
      <dgm:spPr/>
      <dgm:t>
        <a:bodyPr/>
        <a:lstStyle/>
        <a:p>
          <a:endParaRPr lang="en-US"/>
        </a:p>
      </dgm:t>
    </dgm:pt>
    <dgm:pt modelId="{B071CBA4-9884-4426-A704-58FFC1A14B44}">
      <dgm:prSet custT="1"/>
      <dgm:spPr/>
      <dgm:t>
        <a:bodyPr/>
        <a:lstStyle/>
        <a:p>
          <a:r>
            <a:rPr lang="en-US" sz="2800" b="1" i="0" dirty="0" smtClean="0">
              <a:solidFill>
                <a:srgbClr val="A50021"/>
              </a:solidFill>
            </a:rPr>
            <a:t>E</a:t>
          </a:r>
          <a:r>
            <a:rPr lang="en-US" sz="2400" b="1" i="0" dirty="0" smtClean="0"/>
            <a:t>xamine</a:t>
          </a:r>
          <a:r>
            <a:rPr lang="en-US" sz="2400" i="0" dirty="0" smtClean="0"/>
            <a:t> </a:t>
          </a:r>
          <a:r>
            <a:rPr lang="en-US" sz="2400" b="1" i="0" dirty="0" smtClean="0"/>
            <a:t>and follow directions:</a:t>
          </a:r>
          <a:endParaRPr lang="en-US" sz="2400" dirty="0"/>
        </a:p>
      </dgm:t>
    </dgm:pt>
    <dgm:pt modelId="{2A576D91-89BC-49E8-A0F0-19D250B3A9A6}" type="parTrans" cxnId="{2859BA7C-5A0C-4CC3-89F3-478B64F85FE9}">
      <dgm:prSet/>
      <dgm:spPr/>
      <dgm:t>
        <a:bodyPr/>
        <a:lstStyle/>
        <a:p>
          <a:endParaRPr lang="en-US"/>
        </a:p>
      </dgm:t>
    </dgm:pt>
    <dgm:pt modelId="{4ECBEEEF-FB05-4778-83C5-775788470AB9}" type="sibTrans" cxnId="{2859BA7C-5A0C-4CC3-89F3-478B64F85FE9}">
      <dgm:prSet/>
      <dgm:spPr/>
      <dgm:t>
        <a:bodyPr/>
        <a:lstStyle/>
        <a:p>
          <a:endParaRPr lang="en-US"/>
        </a:p>
      </dgm:t>
    </dgm:pt>
    <dgm:pt modelId="{B0159EC2-2EFD-49F5-91FA-A1A5AAFE1F86}">
      <dgm:prSet phldrT="[Text]" custT="1"/>
      <dgm:spPr/>
      <dgm:t>
        <a:bodyPr/>
        <a:lstStyle/>
        <a:p>
          <a:r>
            <a:rPr lang="en-US" sz="1800" b="0" dirty="0" smtClean="0">
              <a:solidFill>
                <a:schemeClr val="tx1"/>
              </a:solidFill>
            </a:rPr>
            <a:t>Fulfill your role responsibilities.</a:t>
          </a:r>
          <a:endParaRPr lang="en-US" sz="1800" b="0" dirty="0">
            <a:solidFill>
              <a:schemeClr val="tx1"/>
            </a:solidFill>
          </a:endParaRPr>
        </a:p>
      </dgm:t>
    </dgm:pt>
    <dgm:pt modelId="{AEA61219-2CA6-4A6E-A3A8-0289F8EA9716}" type="parTrans" cxnId="{ACD488BA-D678-4677-A6C7-28E6AEDCBE05}">
      <dgm:prSet/>
      <dgm:spPr/>
      <dgm:t>
        <a:bodyPr/>
        <a:lstStyle/>
        <a:p>
          <a:endParaRPr lang="en-US"/>
        </a:p>
      </dgm:t>
    </dgm:pt>
    <dgm:pt modelId="{8A542B62-7778-45EC-8207-DA89C402C946}" type="sibTrans" cxnId="{ACD488BA-D678-4677-A6C7-28E6AEDCBE05}">
      <dgm:prSet/>
      <dgm:spPr/>
      <dgm:t>
        <a:bodyPr/>
        <a:lstStyle/>
        <a:p>
          <a:endParaRPr lang="en-US"/>
        </a:p>
      </dgm:t>
    </dgm:pt>
    <dgm:pt modelId="{6E88901F-A5F2-46AD-B699-92CA2106382A}">
      <dgm:prSet phldrT="[Text]" custT="1"/>
      <dgm:spPr/>
      <dgm:t>
        <a:bodyPr/>
        <a:lstStyle/>
        <a:p>
          <a:r>
            <a:rPr lang="en-US" sz="1800" b="1" i="1" dirty="0" smtClean="0">
              <a:solidFill>
                <a:srgbClr val="C00000"/>
              </a:solidFill>
            </a:rPr>
            <a:t>In what ways do the UNITED Protocol and High Performing Learning Teams stimulate </a:t>
          </a:r>
          <a:r>
            <a:rPr lang="en-US" sz="1800" b="1" i="1" u="sng" dirty="0" smtClean="0">
              <a:solidFill>
                <a:srgbClr val="C00000"/>
              </a:solidFill>
            </a:rPr>
            <a:t>equal opportunities for success and learning</a:t>
          </a:r>
          <a:r>
            <a:rPr lang="en-US" sz="1800" b="1" i="1" dirty="0" smtClean="0">
              <a:solidFill>
                <a:srgbClr val="C00000"/>
              </a:solidFill>
            </a:rPr>
            <a:t> among </a:t>
          </a:r>
          <a:r>
            <a:rPr lang="en-US" sz="1800" b="1" i="1" u="sng" dirty="0" smtClean="0">
              <a:solidFill>
                <a:srgbClr val="C00000"/>
              </a:solidFill>
            </a:rPr>
            <a:t>ALL</a:t>
          </a:r>
          <a:r>
            <a:rPr lang="en-US" sz="1800" b="1" i="1" dirty="0" smtClean="0">
              <a:solidFill>
                <a:srgbClr val="C00000"/>
              </a:solidFill>
            </a:rPr>
            <a:t> students?</a:t>
          </a:r>
          <a:endParaRPr lang="en-US" sz="1800" b="1" i="1" dirty="0">
            <a:solidFill>
              <a:srgbClr val="C00000"/>
            </a:solidFill>
          </a:endParaRPr>
        </a:p>
      </dgm:t>
    </dgm:pt>
    <dgm:pt modelId="{98704D9B-7C31-41DB-967A-302DF098CEED}" type="parTrans" cxnId="{17239E4A-3F8D-421E-A8D4-4C5B2E22182A}">
      <dgm:prSet/>
      <dgm:spPr/>
      <dgm:t>
        <a:bodyPr/>
        <a:lstStyle/>
        <a:p>
          <a:endParaRPr lang="en-US"/>
        </a:p>
      </dgm:t>
    </dgm:pt>
    <dgm:pt modelId="{3D9FD9C0-C3A3-4A15-86BF-06CE5F6A8889}" type="sibTrans" cxnId="{17239E4A-3F8D-421E-A8D4-4C5B2E22182A}">
      <dgm:prSet/>
      <dgm:spPr/>
      <dgm:t>
        <a:bodyPr/>
        <a:lstStyle/>
        <a:p>
          <a:endParaRPr lang="en-US"/>
        </a:p>
      </dgm:t>
    </dgm:pt>
    <dgm:pt modelId="{A1413587-5EE2-4FD6-A6B8-AABB26E6AA6A}">
      <dgm:prSet custT="1"/>
      <dgm:spPr/>
      <dgm:t>
        <a:bodyPr/>
        <a:lstStyle/>
        <a:p>
          <a:r>
            <a:rPr lang="en-US" sz="1800" b="0" dirty="0" smtClean="0">
              <a:solidFill>
                <a:schemeClr val="tx1"/>
              </a:solidFill>
            </a:rPr>
            <a:t>Select a team partner to illustrate the attribute on the poster.</a:t>
          </a:r>
          <a:endParaRPr lang="en-US" sz="1800" b="0" dirty="0">
            <a:solidFill>
              <a:schemeClr val="tx1"/>
            </a:solidFill>
          </a:endParaRPr>
        </a:p>
      </dgm:t>
    </dgm:pt>
    <dgm:pt modelId="{C0D40E09-A30D-49AA-9D0B-696FF337BCDF}" type="parTrans" cxnId="{5934F6C0-91D9-4FA6-AA91-90EE70BF2782}">
      <dgm:prSet/>
      <dgm:spPr/>
      <dgm:t>
        <a:bodyPr/>
        <a:lstStyle/>
        <a:p>
          <a:endParaRPr lang="en-US"/>
        </a:p>
      </dgm:t>
    </dgm:pt>
    <dgm:pt modelId="{542CCCA6-4216-412A-9FD6-FE3F735DA2CA}" type="sibTrans" cxnId="{5934F6C0-91D9-4FA6-AA91-90EE70BF2782}">
      <dgm:prSet/>
      <dgm:spPr/>
      <dgm:t>
        <a:bodyPr/>
        <a:lstStyle/>
        <a:p>
          <a:endParaRPr lang="en-US"/>
        </a:p>
      </dgm:t>
    </dgm:pt>
    <dgm:pt modelId="{55CF2B1C-60B3-4C62-BCF0-ABA558A3D229}">
      <dgm:prSet custT="1"/>
      <dgm:spPr/>
      <dgm:t>
        <a:bodyPr/>
        <a:lstStyle/>
        <a:p>
          <a:r>
            <a:rPr lang="en-US" sz="1800" b="0" dirty="0" smtClean="0">
              <a:solidFill>
                <a:schemeClr val="tx1"/>
              </a:solidFill>
            </a:rPr>
            <a:t>Remember, Put Ups Only!</a:t>
          </a:r>
          <a:endParaRPr lang="en-US" sz="1800" b="0" dirty="0">
            <a:solidFill>
              <a:schemeClr val="tx1"/>
            </a:solidFill>
          </a:endParaRPr>
        </a:p>
      </dgm:t>
    </dgm:pt>
    <dgm:pt modelId="{D7B66A39-F6A4-44A6-A9AF-78A3871E2F0D}" type="parTrans" cxnId="{55949C0A-E30E-427C-BBF2-B11B6C1F8F10}">
      <dgm:prSet/>
      <dgm:spPr/>
      <dgm:t>
        <a:bodyPr/>
        <a:lstStyle/>
        <a:p>
          <a:endParaRPr lang="en-US"/>
        </a:p>
      </dgm:t>
    </dgm:pt>
    <dgm:pt modelId="{D431E309-F011-48FE-826F-FB8BD604DF58}" type="sibTrans" cxnId="{55949C0A-E30E-427C-BBF2-B11B6C1F8F10}">
      <dgm:prSet/>
      <dgm:spPr/>
      <dgm:t>
        <a:bodyPr/>
        <a:lstStyle/>
        <a:p>
          <a:endParaRPr lang="en-US"/>
        </a:p>
      </dgm:t>
    </dgm:pt>
    <dgm:pt modelId="{AEEB5822-1223-4E61-B15A-8DF576FA0125}" type="pres">
      <dgm:prSet presAssocID="{15252E5A-C6A6-4BA6-814A-6D13CCE50A5A}" presName="linearFlow" presStyleCnt="0">
        <dgm:presLayoutVars>
          <dgm:dir/>
          <dgm:animLvl val="lvl"/>
          <dgm:resizeHandles val="exact"/>
        </dgm:presLayoutVars>
      </dgm:prSet>
      <dgm:spPr/>
      <dgm:t>
        <a:bodyPr/>
        <a:lstStyle/>
        <a:p>
          <a:endParaRPr lang="en-US"/>
        </a:p>
      </dgm:t>
    </dgm:pt>
    <dgm:pt modelId="{F47B36E2-87B3-4FC8-9BE4-08DC06818BAB}" type="pres">
      <dgm:prSet presAssocID="{E5D8D015-0FF1-4AEE-BB33-87DEF0C7945A}" presName="composite" presStyleCnt="0"/>
      <dgm:spPr/>
      <dgm:t>
        <a:bodyPr/>
        <a:lstStyle/>
        <a:p>
          <a:endParaRPr lang="en-US"/>
        </a:p>
      </dgm:t>
    </dgm:pt>
    <dgm:pt modelId="{DFC883F3-0E4E-47BF-9451-F74B13E27051}" type="pres">
      <dgm:prSet presAssocID="{E5D8D015-0FF1-4AEE-BB33-87DEF0C7945A}" presName="parentText" presStyleLbl="alignNode1" presStyleIdx="0" presStyleCnt="3" custLinFactNeighborX="0" custLinFactNeighborY="391">
        <dgm:presLayoutVars>
          <dgm:chMax val="1"/>
          <dgm:bulletEnabled val="1"/>
        </dgm:presLayoutVars>
      </dgm:prSet>
      <dgm:spPr/>
      <dgm:t>
        <a:bodyPr/>
        <a:lstStyle/>
        <a:p>
          <a:endParaRPr lang="en-US"/>
        </a:p>
      </dgm:t>
    </dgm:pt>
    <dgm:pt modelId="{582C67D6-DE59-4089-8356-CAD5A611B568}" type="pres">
      <dgm:prSet presAssocID="{E5D8D015-0FF1-4AEE-BB33-87DEF0C7945A}" presName="descendantText" presStyleLbl="alignAcc1" presStyleIdx="0" presStyleCnt="3" custScaleY="120621" custLinFactNeighborX="49" custLinFactNeighborY="4660">
        <dgm:presLayoutVars>
          <dgm:bulletEnabled val="1"/>
        </dgm:presLayoutVars>
      </dgm:prSet>
      <dgm:spPr/>
      <dgm:t>
        <a:bodyPr/>
        <a:lstStyle/>
        <a:p>
          <a:endParaRPr lang="en-US"/>
        </a:p>
      </dgm:t>
    </dgm:pt>
    <dgm:pt modelId="{54D18FDC-6A71-4A3B-9C90-98A74D9F2300}" type="pres">
      <dgm:prSet presAssocID="{891B6D3C-C7FC-437E-942D-B316D4DCFDC3}" presName="sp" presStyleCnt="0"/>
      <dgm:spPr/>
      <dgm:t>
        <a:bodyPr/>
        <a:lstStyle/>
        <a:p>
          <a:endParaRPr lang="en-US"/>
        </a:p>
      </dgm:t>
    </dgm:pt>
    <dgm:pt modelId="{09CBB7A4-0048-4DEF-8917-06AFEF239CD2}" type="pres">
      <dgm:prSet presAssocID="{EDF9CE0C-23EF-4C75-8035-A2B068472D4F}" presName="composite" presStyleCnt="0"/>
      <dgm:spPr/>
      <dgm:t>
        <a:bodyPr/>
        <a:lstStyle/>
        <a:p>
          <a:endParaRPr lang="en-US"/>
        </a:p>
      </dgm:t>
    </dgm:pt>
    <dgm:pt modelId="{3150CBD8-11B6-453F-83C1-A5A5EC4DEF5A}" type="pres">
      <dgm:prSet presAssocID="{EDF9CE0C-23EF-4C75-8035-A2B068472D4F}" presName="parentText" presStyleLbl="alignNode1" presStyleIdx="1" presStyleCnt="3" custLinFactNeighborX="7699" custLinFactNeighborY="-2036">
        <dgm:presLayoutVars>
          <dgm:chMax val="1"/>
          <dgm:bulletEnabled val="1"/>
        </dgm:presLayoutVars>
      </dgm:prSet>
      <dgm:spPr/>
      <dgm:t>
        <a:bodyPr/>
        <a:lstStyle/>
        <a:p>
          <a:endParaRPr lang="en-US"/>
        </a:p>
      </dgm:t>
    </dgm:pt>
    <dgm:pt modelId="{31680A30-3461-4126-9B68-EC44F5891054}" type="pres">
      <dgm:prSet presAssocID="{EDF9CE0C-23EF-4C75-8035-A2B068472D4F}" presName="descendantText" presStyleLbl="alignAcc1" presStyleIdx="1" presStyleCnt="3" custScaleX="100197" custScaleY="270972" custLinFactNeighborY="-12409">
        <dgm:presLayoutVars>
          <dgm:bulletEnabled val="1"/>
        </dgm:presLayoutVars>
      </dgm:prSet>
      <dgm:spPr/>
      <dgm:t>
        <a:bodyPr/>
        <a:lstStyle/>
        <a:p>
          <a:endParaRPr lang="en-US"/>
        </a:p>
      </dgm:t>
    </dgm:pt>
    <dgm:pt modelId="{DCF8D044-7F34-4476-B2FB-9DE92DFBD5D2}" type="pres">
      <dgm:prSet presAssocID="{21686AF9-C9A6-4056-A537-FB4AF8CB4A83}" presName="sp" presStyleCnt="0"/>
      <dgm:spPr/>
      <dgm:t>
        <a:bodyPr/>
        <a:lstStyle/>
        <a:p>
          <a:endParaRPr lang="en-US"/>
        </a:p>
      </dgm:t>
    </dgm:pt>
    <dgm:pt modelId="{72184565-DD9E-44FA-AB31-E6FBA2C4C6E5}" type="pres">
      <dgm:prSet presAssocID="{758E1525-83AE-417E-AF30-B37CF1420914}" presName="composite" presStyleCnt="0"/>
      <dgm:spPr/>
    </dgm:pt>
    <dgm:pt modelId="{D0491403-681B-4811-95C4-7C532FBB7D11}" type="pres">
      <dgm:prSet presAssocID="{758E1525-83AE-417E-AF30-B37CF1420914}" presName="parentText" presStyleLbl="alignNode1" presStyleIdx="2" presStyleCnt="3" custLinFactNeighborX="-1019" custLinFactNeighborY="-10497">
        <dgm:presLayoutVars>
          <dgm:chMax val="1"/>
          <dgm:bulletEnabled val="1"/>
        </dgm:presLayoutVars>
      </dgm:prSet>
      <dgm:spPr/>
      <dgm:t>
        <a:bodyPr/>
        <a:lstStyle/>
        <a:p>
          <a:endParaRPr lang="en-US"/>
        </a:p>
      </dgm:t>
    </dgm:pt>
    <dgm:pt modelId="{B4090223-8742-430E-B81A-B2627AD9A608}" type="pres">
      <dgm:prSet presAssocID="{758E1525-83AE-417E-AF30-B37CF1420914}" presName="descendantText" presStyleLbl="alignAcc1" presStyleIdx="2" presStyleCnt="3" custScaleX="98481" custScaleY="227579" custLinFactNeighborX="-741" custLinFactNeighborY="14667">
        <dgm:presLayoutVars>
          <dgm:bulletEnabled val="1"/>
        </dgm:presLayoutVars>
      </dgm:prSet>
      <dgm:spPr/>
      <dgm:t>
        <a:bodyPr/>
        <a:lstStyle/>
        <a:p>
          <a:endParaRPr lang="en-US"/>
        </a:p>
      </dgm:t>
    </dgm:pt>
  </dgm:ptLst>
  <dgm:cxnLst>
    <dgm:cxn modelId="{D4A28074-CB17-41FE-B1EE-F7951525DC18}" srcId="{15252E5A-C6A6-4BA6-814A-6D13CCE50A5A}" destId="{E5D8D015-0FF1-4AEE-BB33-87DEF0C7945A}" srcOrd="0" destOrd="0" parTransId="{92EC67FD-E609-4568-AA43-38F56B18617A}" sibTransId="{891B6D3C-C7FC-437E-942D-B316D4DCFDC3}"/>
    <dgm:cxn modelId="{019B53D8-8479-41AF-9493-C4E2E8942F1A}" type="presOf" srcId="{633B3CBB-6E7C-4477-839C-B8B10017D257}" destId="{B4090223-8742-430E-B81A-B2627AD9A608}" srcOrd="0" destOrd="0" presId="urn:microsoft.com/office/officeart/2005/8/layout/chevron2"/>
    <dgm:cxn modelId="{5934F6C0-91D9-4FA6-AA91-90EE70BF2782}" srcId="{B071CBA4-9884-4426-A704-58FFC1A14B44}" destId="{A1413587-5EE2-4FD6-A6B8-AABB26E6AA6A}" srcOrd="1" destOrd="0" parTransId="{C0D40E09-A30D-49AA-9D0B-696FF337BCDF}" sibTransId="{542CCCA6-4216-412A-9FD6-FE3F735DA2CA}"/>
    <dgm:cxn modelId="{5C213576-94BC-46C2-B478-96268033B6C3}" srcId="{15252E5A-C6A6-4BA6-814A-6D13CCE50A5A}" destId="{758E1525-83AE-417E-AF30-B37CF1420914}" srcOrd="2" destOrd="0" parTransId="{2E786179-B8C3-41D7-B4CD-5735C3FF1040}" sibTransId="{A2AF1014-8BB1-4B62-A787-5FACBF1FC564}"/>
    <dgm:cxn modelId="{E1F98855-4046-40BC-A024-CFFFE119A09F}" type="presOf" srcId="{47A6D5A1-1F03-48AE-986C-9DB51DED79E6}" destId="{582C67D6-DE59-4089-8356-CAD5A611B568}" srcOrd="0" destOrd="0" presId="urn:microsoft.com/office/officeart/2005/8/layout/chevron2"/>
    <dgm:cxn modelId="{CC3CFA34-5DB5-40D5-9E3E-E69FE3986C89}" type="presOf" srcId="{EDF9CE0C-23EF-4C75-8035-A2B068472D4F}" destId="{3150CBD8-11B6-453F-83C1-A5A5EC4DEF5A}" srcOrd="0" destOrd="0" presId="urn:microsoft.com/office/officeart/2005/8/layout/chevron2"/>
    <dgm:cxn modelId="{1805ACD4-D2CC-4915-9ED7-B8F57E34621E}" srcId="{633B3CBB-6E7C-4477-839C-B8B10017D257}" destId="{5C14E6F7-A4A9-497C-BE23-84D35BB5F008}" srcOrd="0" destOrd="0" parTransId="{B6C7F4B0-CD9A-40E7-9A85-8771C59D2997}" sibTransId="{78988A52-9CB1-42B3-93DC-326A0D81869F}"/>
    <dgm:cxn modelId="{B65D443B-5D8C-4275-B2B6-1C46F6F25212}" srcId="{E5D8D015-0FF1-4AEE-BB33-87DEF0C7945A}" destId="{47A6D5A1-1F03-48AE-986C-9DB51DED79E6}" srcOrd="0" destOrd="0" parTransId="{FEAD5124-0AE3-423F-A648-7061C508A789}" sibTransId="{BF53DCC1-0946-4AC1-BFD9-C79D3242B38B}"/>
    <dgm:cxn modelId="{2AA8F953-B579-4B19-9F11-DDFCD6E6F2AD}" type="presOf" srcId="{A1413587-5EE2-4FD6-A6B8-AABB26E6AA6A}" destId="{31680A30-3461-4126-9B68-EC44F5891054}" srcOrd="0" destOrd="2" presId="urn:microsoft.com/office/officeart/2005/8/layout/chevron2"/>
    <dgm:cxn modelId="{4D1584CB-1309-4BD0-B50B-41C22BBBF19A}" type="presOf" srcId="{94EE1ED3-DFC2-4521-905E-D677EF653080}" destId="{582C67D6-DE59-4089-8356-CAD5A611B568}" srcOrd="0" destOrd="1" presId="urn:microsoft.com/office/officeart/2005/8/layout/chevron2"/>
    <dgm:cxn modelId="{67191551-A5DD-488F-B2E5-71F92F82F7DB}" srcId="{B071CBA4-9884-4426-A704-58FFC1A14B44}" destId="{FBBD877D-937C-4BAF-9DA4-2C1D8FF23DDD}" srcOrd="0" destOrd="0" parTransId="{985372D4-6CB5-4F20-A4F3-18E2C15FC019}" sibTransId="{C6579B7F-801A-4E1C-B831-D7640BFE24D9}"/>
    <dgm:cxn modelId="{26F7461D-0447-4904-8758-C8F2E7BF222E}" type="presOf" srcId="{6E88901F-A5F2-46AD-B699-92CA2106382A}" destId="{B4090223-8742-430E-B81A-B2627AD9A608}" srcOrd="0" destOrd="2" presId="urn:microsoft.com/office/officeart/2005/8/layout/chevron2"/>
    <dgm:cxn modelId="{7DD23140-B238-44EC-8910-3642B7308BB2}" type="presOf" srcId="{B071CBA4-9884-4426-A704-58FFC1A14B44}" destId="{31680A30-3461-4126-9B68-EC44F5891054}" srcOrd="0" destOrd="0" presId="urn:microsoft.com/office/officeart/2005/8/layout/chevron2"/>
    <dgm:cxn modelId="{4E825507-5220-40E6-80CF-7C60E0F3323E}" srcId="{15252E5A-C6A6-4BA6-814A-6D13CCE50A5A}" destId="{EDF9CE0C-23EF-4C75-8035-A2B068472D4F}" srcOrd="1" destOrd="0" parTransId="{B91057E7-4D4D-4806-990F-DC6024187960}" sibTransId="{21686AF9-C9A6-4056-A537-FB4AF8CB4A83}"/>
    <dgm:cxn modelId="{F0126B7D-FBFC-49A3-A4D4-3AC4825AEF92}" type="presOf" srcId="{758E1525-83AE-417E-AF30-B37CF1420914}" destId="{D0491403-681B-4811-95C4-7C532FBB7D11}" srcOrd="0" destOrd="0" presId="urn:microsoft.com/office/officeart/2005/8/layout/chevron2"/>
    <dgm:cxn modelId="{2EAEF3F6-7819-4E87-BD7A-E324439D4703}" srcId="{47A6D5A1-1F03-48AE-986C-9DB51DED79E6}" destId="{94EE1ED3-DFC2-4521-905E-D677EF653080}" srcOrd="0" destOrd="0" parTransId="{F9CA2350-8E55-480B-BF0A-583E256B071D}" sibTransId="{450AD6C5-8EA4-41B1-A428-8161D24AFC63}"/>
    <dgm:cxn modelId="{2859BA7C-5A0C-4CC3-89F3-478B64F85FE9}" srcId="{EDF9CE0C-23EF-4C75-8035-A2B068472D4F}" destId="{B071CBA4-9884-4426-A704-58FFC1A14B44}" srcOrd="0" destOrd="0" parTransId="{2A576D91-89BC-49E8-A0F0-19D250B3A9A6}" sibTransId="{4ECBEEEF-FB05-4778-83C5-775788470AB9}"/>
    <dgm:cxn modelId="{ACD488BA-D678-4677-A6C7-28E6AEDCBE05}" srcId="{47A6D5A1-1F03-48AE-986C-9DB51DED79E6}" destId="{B0159EC2-2EFD-49F5-91FA-A1A5AAFE1F86}" srcOrd="1" destOrd="0" parTransId="{AEA61219-2CA6-4A6E-A3A8-0289F8EA9716}" sibTransId="{8A542B62-7778-45EC-8207-DA89C402C946}"/>
    <dgm:cxn modelId="{B8E80B5F-5DFE-4278-BD4C-49AC77DECC54}" type="presOf" srcId="{B0159EC2-2EFD-49F5-91FA-A1A5AAFE1F86}" destId="{582C67D6-DE59-4089-8356-CAD5A611B568}" srcOrd="0" destOrd="2" presId="urn:microsoft.com/office/officeart/2005/8/layout/chevron2"/>
    <dgm:cxn modelId="{17239E4A-3F8D-421E-A8D4-4C5B2E22182A}" srcId="{633B3CBB-6E7C-4477-839C-B8B10017D257}" destId="{6E88901F-A5F2-46AD-B699-92CA2106382A}" srcOrd="1" destOrd="0" parTransId="{98704D9B-7C31-41DB-967A-302DF098CEED}" sibTransId="{3D9FD9C0-C3A3-4A15-86BF-06CE5F6A8889}"/>
    <dgm:cxn modelId="{8A31ACDF-9D14-4464-8485-C18A8D2D25C0}" type="presOf" srcId="{5C14E6F7-A4A9-497C-BE23-84D35BB5F008}" destId="{B4090223-8742-430E-B81A-B2627AD9A608}" srcOrd="0" destOrd="1" presId="urn:microsoft.com/office/officeart/2005/8/layout/chevron2"/>
    <dgm:cxn modelId="{55949C0A-E30E-427C-BBF2-B11B6C1F8F10}" srcId="{B071CBA4-9884-4426-A704-58FFC1A14B44}" destId="{55CF2B1C-60B3-4C62-BCF0-ABA558A3D229}" srcOrd="2" destOrd="0" parTransId="{D7B66A39-F6A4-44A6-A9AF-78A3871E2F0D}" sibTransId="{D431E309-F011-48FE-826F-FB8BD604DF58}"/>
    <dgm:cxn modelId="{214930E1-9264-4BAC-BFAD-EA66E780D69E}" type="presOf" srcId="{15252E5A-C6A6-4BA6-814A-6D13CCE50A5A}" destId="{AEEB5822-1223-4E61-B15A-8DF576FA0125}" srcOrd="0" destOrd="0" presId="urn:microsoft.com/office/officeart/2005/8/layout/chevron2"/>
    <dgm:cxn modelId="{3A288F96-CAEA-4A3F-AEF1-9F62013BC3AC}" srcId="{758E1525-83AE-417E-AF30-B37CF1420914}" destId="{633B3CBB-6E7C-4477-839C-B8B10017D257}" srcOrd="0" destOrd="0" parTransId="{1DA406F0-444F-4E46-BD43-8E4DAF6699FF}" sibTransId="{FF096C3C-DF6F-47E9-962B-7463CEA24396}"/>
    <dgm:cxn modelId="{8798AFDF-827D-4F8A-95FD-4728B24ABB27}" type="presOf" srcId="{55CF2B1C-60B3-4C62-BCF0-ABA558A3D229}" destId="{31680A30-3461-4126-9B68-EC44F5891054}" srcOrd="0" destOrd="3" presId="urn:microsoft.com/office/officeart/2005/8/layout/chevron2"/>
    <dgm:cxn modelId="{DDD5EF29-1D3D-497A-989B-B6FB74993E0B}" type="presOf" srcId="{E5D8D015-0FF1-4AEE-BB33-87DEF0C7945A}" destId="{DFC883F3-0E4E-47BF-9451-F74B13E27051}" srcOrd="0" destOrd="0" presId="urn:microsoft.com/office/officeart/2005/8/layout/chevron2"/>
    <dgm:cxn modelId="{48BA8F0F-07E8-41B8-B286-62F3B5D5F5D7}" type="presOf" srcId="{FBBD877D-937C-4BAF-9DA4-2C1D8FF23DDD}" destId="{31680A30-3461-4126-9B68-EC44F5891054}" srcOrd="0" destOrd="1" presId="urn:microsoft.com/office/officeart/2005/8/layout/chevron2"/>
    <dgm:cxn modelId="{AEB91E33-AC2F-4F92-80EE-7A326E3B5126}" type="presParOf" srcId="{AEEB5822-1223-4E61-B15A-8DF576FA0125}" destId="{F47B36E2-87B3-4FC8-9BE4-08DC06818BAB}" srcOrd="0" destOrd="0" presId="urn:microsoft.com/office/officeart/2005/8/layout/chevron2"/>
    <dgm:cxn modelId="{8C77A8DB-528A-4F82-AE96-43EB84EA38E1}" type="presParOf" srcId="{F47B36E2-87B3-4FC8-9BE4-08DC06818BAB}" destId="{DFC883F3-0E4E-47BF-9451-F74B13E27051}" srcOrd="0" destOrd="0" presId="urn:microsoft.com/office/officeart/2005/8/layout/chevron2"/>
    <dgm:cxn modelId="{6CF55CB9-8649-4CD6-8760-700874CE0233}" type="presParOf" srcId="{F47B36E2-87B3-4FC8-9BE4-08DC06818BAB}" destId="{582C67D6-DE59-4089-8356-CAD5A611B568}" srcOrd="1" destOrd="0" presId="urn:microsoft.com/office/officeart/2005/8/layout/chevron2"/>
    <dgm:cxn modelId="{A9DF61EA-C50C-4276-B41A-08316687042D}" type="presParOf" srcId="{AEEB5822-1223-4E61-B15A-8DF576FA0125}" destId="{54D18FDC-6A71-4A3B-9C90-98A74D9F2300}" srcOrd="1" destOrd="0" presId="urn:microsoft.com/office/officeart/2005/8/layout/chevron2"/>
    <dgm:cxn modelId="{2B9525D3-A382-433A-B2C9-B590F3A84F3C}" type="presParOf" srcId="{AEEB5822-1223-4E61-B15A-8DF576FA0125}" destId="{09CBB7A4-0048-4DEF-8917-06AFEF239CD2}" srcOrd="2" destOrd="0" presId="urn:microsoft.com/office/officeart/2005/8/layout/chevron2"/>
    <dgm:cxn modelId="{B3CC0661-5208-40BD-AEB6-E7B30D62E1F1}" type="presParOf" srcId="{09CBB7A4-0048-4DEF-8917-06AFEF239CD2}" destId="{3150CBD8-11B6-453F-83C1-A5A5EC4DEF5A}" srcOrd="0" destOrd="0" presId="urn:microsoft.com/office/officeart/2005/8/layout/chevron2"/>
    <dgm:cxn modelId="{109D2D3A-5829-4F74-8056-D97DFDD923E1}" type="presParOf" srcId="{09CBB7A4-0048-4DEF-8917-06AFEF239CD2}" destId="{31680A30-3461-4126-9B68-EC44F5891054}" srcOrd="1" destOrd="0" presId="urn:microsoft.com/office/officeart/2005/8/layout/chevron2"/>
    <dgm:cxn modelId="{FED59DD2-9280-46A0-8C36-B12DC907F77F}" type="presParOf" srcId="{AEEB5822-1223-4E61-B15A-8DF576FA0125}" destId="{DCF8D044-7F34-4476-B2FB-9DE92DFBD5D2}" srcOrd="3" destOrd="0" presId="urn:microsoft.com/office/officeart/2005/8/layout/chevron2"/>
    <dgm:cxn modelId="{5323C9E0-11D6-467A-B668-8B60B9249A07}" type="presParOf" srcId="{AEEB5822-1223-4E61-B15A-8DF576FA0125}" destId="{72184565-DD9E-44FA-AB31-E6FBA2C4C6E5}" srcOrd="4" destOrd="0" presId="urn:microsoft.com/office/officeart/2005/8/layout/chevron2"/>
    <dgm:cxn modelId="{877D2674-9984-4A85-BCF2-12FD25008642}" type="presParOf" srcId="{72184565-DD9E-44FA-AB31-E6FBA2C4C6E5}" destId="{D0491403-681B-4811-95C4-7C532FBB7D11}" srcOrd="0" destOrd="0" presId="urn:microsoft.com/office/officeart/2005/8/layout/chevron2"/>
    <dgm:cxn modelId="{48332F9D-25C7-4DA8-86DA-9D6047AFD45E}" type="presParOf" srcId="{72184565-DD9E-44FA-AB31-E6FBA2C4C6E5}" destId="{B4090223-8742-430E-B81A-B2627AD9A60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980A2C-073A-4EA3-A985-883FD0EE26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695F90D-2281-4CC7-A8E8-5EDC6FE6FA3D}">
      <dgm:prSet phldrT="[Text]" custT="1"/>
      <dgm:spPr>
        <a:solidFill>
          <a:srgbClr val="FFC000"/>
        </a:solidFill>
      </dgm:spPr>
      <dgm:t>
        <a:bodyPr/>
        <a:lstStyle/>
        <a:p>
          <a:pPr algn="ctr"/>
          <a:r>
            <a:rPr lang="en-US" sz="3200" b="1" dirty="0" smtClean="0">
              <a:solidFill>
                <a:srgbClr val="000099"/>
              </a:solidFill>
            </a:rPr>
            <a:t>DURING</a:t>
          </a:r>
          <a:endParaRPr lang="en-US" sz="3200" b="1" dirty="0">
            <a:solidFill>
              <a:srgbClr val="000099"/>
            </a:solidFill>
          </a:endParaRPr>
        </a:p>
      </dgm:t>
    </dgm:pt>
    <dgm:pt modelId="{F15B9704-CEB5-4E3F-8609-365593930B56}" type="parTrans" cxnId="{17D0A759-DAA2-4807-9D54-3430A17CADDD}">
      <dgm:prSet/>
      <dgm:spPr/>
      <dgm:t>
        <a:bodyPr/>
        <a:lstStyle/>
        <a:p>
          <a:endParaRPr lang="en-US"/>
        </a:p>
      </dgm:t>
    </dgm:pt>
    <dgm:pt modelId="{2A0306D0-5893-443A-B42E-F9281AE5AE9B}" type="sibTrans" cxnId="{17D0A759-DAA2-4807-9D54-3430A17CADDD}">
      <dgm:prSet/>
      <dgm:spPr/>
      <dgm:t>
        <a:bodyPr/>
        <a:lstStyle/>
        <a:p>
          <a:endParaRPr lang="en-US"/>
        </a:p>
      </dgm:t>
    </dgm:pt>
    <dgm:pt modelId="{2C504BDE-EB8E-4A32-A2DA-F701E47507E5}">
      <dgm:prSet phldrT="[Text]" custT="1"/>
      <dgm:spPr/>
      <dgm:t>
        <a:bodyPr/>
        <a:lstStyle/>
        <a:p>
          <a:r>
            <a:rPr lang="en-US" sz="1200" dirty="0" smtClean="0"/>
            <a:t>Ask: </a:t>
          </a:r>
          <a:r>
            <a:rPr lang="en-US" sz="1200" i="1" dirty="0" smtClean="0"/>
            <a:t>“Does anyone need help?”</a:t>
          </a:r>
          <a:endParaRPr lang="en-US" sz="1200" i="1" dirty="0"/>
        </a:p>
      </dgm:t>
    </dgm:pt>
    <dgm:pt modelId="{40BC05DF-7215-4956-8360-D1D29C2994E7}" type="parTrans" cxnId="{312827B6-96E6-41D0-881E-2BA3D4A3CFC3}">
      <dgm:prSet/>
      <dgm:spPr/>
      <dgm:t>
        <a:bodyPr/>
        <a:lstStyle/>
        <a:p>
          <a:endParaRPr lang="en-US"/>
        </a:p>
      </dgm:t>
    </dgm:pt>
    <dgm:pt modelId="{9713689A-FC05-4C2C-978D-AC9F96DF9C58}" type="sibTrans" cxnId="{312827B6-96E6-41D0-881E-2BA3D4A3CFC3}">
      <dgm:prSet/>
      <dgm:spPr/>
      <dgm:t>
        <a:bodyPr/>
        <a:lstStyle/>
        <a:p>
          <a:endParaRPr lang="en-US"/>
        </a:p>
      </dgm:t>
    </dgm:pt>
    <dgm:pt modelId="{B3DB97A7-A816-4BEE-A91E-B4DDF954EFC8}">
      <dgm:prSet phldrT="[Text]" custT="1"/>
      <dgm:spPr/>
      <dgm:t>
        <a:bodyPr/>
        <a:lstStyle/>
        <a:p>
          <a:r>
            <a:rPr lang="en-US" sz="1400" b="1" dirty="0" smtClean="0">
              <a:solidFill>
                <a:srgbClr val="C00000"/>
              </a:solidFill>
            </a:rPr>
            <a:t>Coach</a:t>
          </a:r>
          <a:endParaRPr lang="en-US" sz="1400" b="1" dirty="0">
            <a:solidFill>
              <a:srgbClr val="C00000"/>
            </a:solidFill>
          </a:endParaRPr>
        </a:p>
      </dgm:t>
    </dgm:pt>
    <dgm:pt modelId="{9A4BF47B-5F77-47C0-9926-009BD7FCD49A}" type="parTrans" cxnId="{2BEB436F-9A4A-4B9A-9551-7FA193EA712A}">
      <dgm:prSet/>
      <dgm:spPr/>
      <dgm:t>
        <a:bodyPr/>
        <a:lstStyle/>
        <a:p>
          <a:endParaRPr lang="en-US"/>
        </a:p>
      </dgm:t>
    </dgm:pt>
    <dgm:pt modelId="{516D1E45-3B9D-4311-ABDF-1CD77D354BDC}" type="sibTrans" cxnId="{2BEB436F-9A4A-4B9A-9551-7FA193EA712A}">
      <dgm:prSet/>
      <dgm:spPr/>
      <dgm:t>
        <a:bodyPr/>
        <a:lstStyle/>
        <a:p>
          <a:endParaRPr lang="en-US"/>
        </a:p>
      </dgm:t>
    </dgm:pt>
    <dgm:pt modelId="{94A17BE8-CE42-4EB0-A500-184F601C88FB}">
      <dgm:prSet phldrT="[Text]" custT="1"/>
      <dgm:spPr/>
      <dgm:t>
        <a:bodyPr/>
        <a:lstStyle/>
        <a:p>
          <a:r>
            <a:rPr lang="en-US" sz="1200" dirty="0" smtClean="0"/>
            <a:t>Say: “Let’s strive for high quality!”</a:t>
          </a:r>
          <a:endParaRPr lang="en-US" sz="1200" dirty="0"/>
        </a:p>
      </dgm:t>
    </dgm:pt>
    <dgm:pt modelId="{69AA8910-2399-4A57-BF90-1024C3CE2B42}" type="parTrans" cxnId="{FEE7B02B-096A-4029-82DD-1E445AC77FCF}">
      <dgm:prSet/>
      <dgm:spPr/>
      <dgm:t>
        <a:bodyPr/>
        <a:lstStyle/>
        <a:p>
          <a:endParaRPr lang="en-US"/>
        </a:p>
      </dgm:t>
    </dgm:pt>
    <dgm:pt modelId="{348CA7DE-B574-4512-B8FF-A71372496E2E}" type="sibTrans" cxnId="{FEE7B02B-096A-4029-82DD-1E445AC77FCF}">
      <dgm:prSet/>
      <dgm:spPr/>
      <dgm:t>
        <a:bodyPr/>
        <a:lstStyle/>
        <a:p>
          <a:endParaRPr lang="en-US"/>
        </a:p>
      </dgm:t>
    </dgm:pt>
    <dgm:pt modelId="{6EBA118F-0289-4B1B-A068-E02C20587E52}">
      <dgm:prSet phldrT="[Text]" custT="1"/>
      <dgm:spPr/>
      <dgm:t>
        <a:bodyPr/>
        <a:lstStyle/>
        <a:p>
          <a:r>
            <a:rPr lang="en-US" sz="1200" dirty="0" smtClean="0"/>
            <a:t>Say: “We have _________minutes left to complete the activity.” </a:t>
          </a:r>
          <a:endParaRPr lang="en-US" sz="1200" dirty="0"/>
        </a:p>
      </dgm:t>
    </dgm:pt>
    <dgm:pt modelId="{AB430DF2-12A7-4BC8-85B6-908A028AAF9A}" type="parTrans" cxnId="{C33C5664-1793-4D36-8499-16827CE59B00}">
      <dgm:prSet/>
      <dgm:spPr/>
      <dgm:t>
        <a:bodyPr/>
        <a:lstStyle/>
        <a:p>
          <a:endParaRPr lang="en-US"/>
        </a:p>
      </dgm:t>
    </dgm:pt>
    <dgm:pt modelId="{B03D4625-234D-41C5-8286-1D0A91E521BF}" type="sibTrans" cxnId="{C33C5664-1793-4D36-8499-16827CE59B00}">
      <dgm:prSet/>
      <dgm:spPr/>
      <dgm:t>
        <a:bodyPr/>
        <a:lstStyle/>
        <a:p>
          <a:endParaRPr lang="en-US"/>
        </a:p>
      </dgm:t>
    </dgm:pt>
    <dgm:pt modelId="{7DC2C7DD-45B0-48AB-8D1E-D5FD2AE3BC39}">
      <dgm:prSet phldrT="[Text]" custT="1"/>
      <dgm:spPr/>
      <dgm:t>
        <a:bodyPr/>
        <a:lstStyle/>
        <a:p>
          <a:r>
            <a:rPr lang="en-US" sz="1400" b="1" dirty="0" smtClean="0">
              <a:solidFill>
                <a:srgbClr val="C00000"/>
              </a:solidFill>
            </a:rPr>
            <a:t>Facilitator</a:t>
          </a:r>
          <a:endParaRPr lang="en-US" sz="1400" dirty="0"/>
        </a:p>
      </dgm:t>
    </dgm:pt>
    <dgm:pt modelId="{6267E045-B625-4270-96E1-FD31FE00C48E}" type="sibTrans" cxnId="{DDEFC2C3-CB2C-4027-888E-EF7CA5C02B6F}">
      <dgm:prSet/>
      <dgm:spPr/>
      <dgm:t>
        <a:bodyPr/>
        <a:lstStyle/>
        <a:p>
          <a:endParaRPr lang="en-US"/>
        </a:p>
      </dgm:t>
    </dgm:pt>
    <dgm:pt modelId="{92D53933-3EFB-43E4-9A55-E9D6CA9DD540}" type="parTrans" cxnId="{DDEFC2C3-CB2C-4027-888E-EF7CA5C02B6F}">
      <dgm:prSet/>
      <dgm:spPr/>
      <dgm:t>
        <a:bodyPr/>
        <a:lstStyle/>
        <a:p>
          <a:endParaRPr lang="en-US"/>
        </a:p>
      </dgm:t>
    </dgm:pt>
    <dgm:pt modelId="{0EFB7053-23B2-4374-B82E-3099A760B906}">
      <dgm:prSet phldrT="[Text]" custT="1"/>
      <dgm:spPr/>
      <dgm:t>
        <a:bodyPr/>
        <a:lstStyle/>
        <a:p>
          <a:r>
            <a:rPr lang="en-US" sz="1400" b="1" dirty="0" smtClean="0">
              <a:solidFill>
                <a:srgbClr val="C00000"/>
              </a:solidFill>
            </a:rPr>
            <a:t>Data Manager</a:t>
          </a:r>
          <a:endParaRPr lang="en-US" sz="1400" b="1" dirty="0">
            <a:solidFill>
              <a:srgbClr val="C00000"/>
            </a:solidFill>
          </a:endParaRPr>
        </a:p>
      </dgm:t>
    </dgm:pt>
    <dgm:pt modelId="{70576F81-56F6-4FE2-A64C-8551B66D95E5}" type="parTrans" cxnId="{BA014ED6-DCD2-4E13-9827-6CC49FC64A62}">
      <dgm:prSet/>
      <dgm:spPr/>
      <dgm:t>
        <a:bodyPr/>
        <a:lstStyle/>
        <a:p>
          <a:endParaRPr lang="en-US"/>
        </a:p>
      </dgm:t>
    </dgm:pt>
    <dgm:pt modelId="{60B98C04-D401-49E6-B545-F566F54FEBAC}" type="sibTrans" cxnId="{BA014ED6-DCD2-4E13-9827-6CC49FC64A62}">
      <dgm:prSet/>
      <dgm:spPr/>
      <dgm:t>
        <a:bodyPr/>
        <a:lstStyle/>
        <a:p>
          <a:endParaRPr lang="en-US"/>
        </a:p>
      </dgm:t>
    </dgm:pt>
    <dgm:pt modelId="{FF2BD430-355C-4ADD-9219-95E8A01595EE}">
      <dgm:prSet phldrT="[Text]" custT="1"/>
      <dgm:spPr/>
      <dgm:t>
        <a:bodyPr/>
        <a:lstStyle/>
        <a:p>
          <a:r>
            <a:rPr lang="en-US" sz="1400" b="1" dirty="0" smtClean="0">
              <a:solidFill>
                <a:srgbClr val="C00000"/>
              </a:solidFill>
            </a:rPr>
            <a:t>Supply Manager</a:t>
          </a:r>
          <a:endParaRPr lang="en-US" sz="1400" b="1" i="1" dirty="0"/>
        </a:p>
      </dgm:t>
    </dgm:pt>
    <dgm:pt modelId="{AD170CF1-98CA-442B-B198-7EB0B2108F94}" type="parTrans" cxnId="{862E2CE2-A791-4B01-8FE7-88268967078B}">
      <dgm:prSet/>
      <dgm:spPr/>
      <dgm:t>
        <a:bodyPr/>
        <a:lstStyle/>
        <a:p>
          <a:endParaRPr lang="en-US"/>
        </a:p>
      </dgm:t>
    </dgm:pt>
    <dgm:pt modelId="{543562B5-B249-4738-A1EA-9AFF02C0F41E}" type="sibTrans" cxnId="{862E2CE2-A791-4B01-8FE7-88268967078B}">
      <dgm:prSet/>
      <dgm:spPr/>
      <dgm:t>
        <a:bodyPr/>
        <a:lstStyle/>
        <a:p>
          <a:endParaRPr lang="en-US"/>
        </a:p>
      </dgm:t>
    </dgm:pt>
    <dgm:pt modelId="{1B75C0E9-9296-4593-84FA-E7534588A177}">
      <dgm:prSet phldrT="[Text]" custT="1"/>
      <dgm:spPr/>
      <dgm:t>
        <a:bodyPr/>
        <a:lstStyle/>
        <a:p>
          <a:r>
            <a:rPr lang="en-US" sz="1200" dirty="0" smtClean="0">
              <a:solidFill>
                <a:schemeClr val="tx1"/>
              </a:solidFill>
            </a:rPr>
            <a:t>Ask:  “Does anyone need any additional supplies or resources needed to complete the task(s)?”</a:t>
          </a:r>
          <a:endParaRPr lang="en-US" sz="1200" dirty="0">
            <a:solidFill>
              <a:schemeClr val="tx1"/>
            </a:solidFill>
          </a:endParaRPr>
        </a:p>
      </dgm:t>
    </dgm:pt>
    <dgm:pt modelId="{8A60B190-52BA-4579-8761-D79D1584FDF2}" type="parTrans" cxnId="{DD93DC0E-ED1E-4BAE-B196-30087D2A3ACF}">
      <dgm:prSet/>
      <dgm:spPr/>
      <dgm:t>
        <a:bodyPr/>
        <a:lstStyle/>
        <a:p>
          <a:endParaRPr lang="en-US"/>
        </a:p>
      </dgm:t>
    </dgm:pt>
    <dgm:pt modelId="{B2FE8C2B-E4DC-4670-8116-E9A3693E02B0}" type="sibTrans" cxnId="{DD93DC0E-ED1E-4BAE-B196-30087D2A3ACF}">
      <dgm:prSet/>
      <dgm:spPr/>
      <dgm:t>
        <a:bodyPr/>
        <a:lstStyle/>
        <a:p>
          <a:endParaRPr lang="en-US"/>
        </a:p>
      </dgm:t>
    </dgm:pt>
    <dgm:pt modelId="{3E18F99E-0475-4907-9A42-7A73D9CD0D8E}">
      <dgm:prSet phldrT="[Text]" custT="1"/>
      <dgm:spPr/>
      <dgm:t>
        <a:bodyPr/>
        <a:lstStyle/>
        <a:p>
          <a:r>
            <a:rPr lang="en-US" sz="1400" b="1" dirty="0" smtClean="0">
              <a:solidFill>
                <a:srgbClr val="C00000"/>
              </a:solidFill>
            </a:rPr>
            <a:t>Recorder</a:t>
          </a:r>
          <a:endParaRPr lang="en-US" sz="1400" b="1" dirty="0">
            <a:solidFill>
              <a:srgbClr val="C00000"/>
            </a:solidFill>
          </a:endParaRPr>
        </a:p>
      </dgm:t>
    </dgm:pt>
    <dgm:pt modelId="{48DF04F0-7841-4E31-9495-B31DA0B7C19E}" type="parTrans" cxnId="{895C76D3-CFD5-4485-8859-A2CC5D411DA1}">
      <dgm:prSet/>
      <dgm:spPr/>
      <dgm:t>
        <a:bodyPr/>
        <a:lstStyle/>
        <a:p>
          <a:endParaRPr lang="en-US"/>
        </a:p>
      </dgm:t>
    </dgm:pt>
    <dgm:pt modelId="{ADEC0755-2A9D-47AE-9DF4-4B948D3DC09A}" type="sibTrans" cxnId="{895C76D3-CFD5-4485-8859-A2CC5D411DA1}">
      <dgm:prSet/>
      <dgm:spPr/>
      <dgm:t>
        <a:bodyPr/>
        <a:lstStyle/>
        <a:p>
          <a:endParaRPr lang="en-US"/>
        </a:p>
      </dgm:t>
    </dgm:pt>
    <dgm:pt modelId="{C329669A-DABB-4455-BC37-74B512E632D7}">
      <dgm:prSet phldrT="[Text]" custT="1"/>
      <dgm:spPr/>
      <dgm:t>
        <a:bodyPr/>
        <a:lstStyle/>
        <a:p>
          <a:r>
            <a:rPr lang="en-US" sz="1200" dirty="0" smtClean="0"/>
            <a:t>Record information for team when needed.</a:t>
          </a:r>
          <a:endParaRPr lang="en-US" sz="1200" dirty="0"/>
        </a:p>
      </dgm:t>
    </dgm:pt>
    <dgm:pt modelId="{A12CE15C-7A3B-4270-B63B-877F582E3CE5}" type="parTrans" cxnId="{9AAAAC2E-9CD4-465F-B553-7092EDA2B802}">
      <dgm:prSet/>
      <dgm:spPr/>
      <dgm:t>
        <a:bodyPr/>
        <a:lstStyle/>
        <a:p>
          <a:endParaRPr lang="en-US"/>
        </a:p>
      </dgm:t>
    </dgm:pt>
    <dgm:pt modelId="{3F630930-BF94-4E1C-B5E5-3A82A8B617DC}" type="sibTrans" cxnId="{9AAAAC2E-9CD4-465F-B553-7092EDA2B802}">
      <dgm:prSet/>
      <dgm:spPr/>
      <dgm:t>
        <a:bodyPr/>
        <a:lstStyle/>
        <a:p>
          <a:endParaRPr lang="en-US"/>
        </a:p>
      </dgm:t>
    </dgm:pt>
    <dgm:pt modelId="{DF0262B5-47F3-46C1-BDE4-1F6D40FC32E5}">
      <dgm:prSet phldrT="[Text]" custT="1"/>
      <dgm:spPr/>
      <dgm:t>
        <a:bodyPr/>
        <a:lstStyle/>
        <a:p>
          <a:r>
            <a:rPr lang="en-US" sz="1200" dirty="0" smtClean="0"/>
            <a:t>Say: “Remember the Learning Community Standard_____.” _____________.</a:t>
          </a:r>
          <a:endParaRPr lang="en-US" sz="1200" dirty="0"/>
        </a:p>
      </dgm:t>
    </dgm:pt>
    <dgm:pt modelId="{7AAD6985-8BAA-4058-A56D-20668891DD02}" type="parTrans" cxnId="{20C1286C-C828-4807-B4F7-90B3E3A2A4E1}">
      <dgm:prSet/>
      <dgm:spPr/>
      <dgm:t>
        <a:bodyPr/>
        <a:lstStyle/>
        <a:p>
          <a:endParaRPr lang="en-US"/>
        </a:p>
      </dgm:t>
    </dgm:pt>
    <dgm:pt modelId="{AA7C186F-2384-410D-B339-0FF27D70C550}" type="sibTrans" cxnId="{20C1286C-C828-4807-B4F7-90B3E3A2A4E1}">
      <dgm:prSet/>
      <dgm:spPr/>
      <dgm:t>
        <a:bodyPr/>
        <a:lstStyle/>
        <a:p>
          <a:endParaRPr lang="en-US"/>
        </a:p>
      </dgm:t>
    </dgm:pt>
    <dgm:pt modelId="{65AD9885-A47B-419C-9A33-652A113C390D}">
      <dgm:prSet phldrT="[Text]" custT="1"/>
      <dgm:spPr/>
      <dgm:t>
        <a:bodyPr/>
        <a:lstStyle/>
        <a:p>
          <a:r>
            <a:rPr lang="en-US" sz="1200" dirty="0" smtClean="0"/>
            <a:t>Say: “Remember the HP Teaming Principle___________.</a:t>
          </a:r>
          <a:endParaRPr lang="en-US" sz="1200" dirty="0"/>
        </a:p>
      </dgm:t>
    </dgm:pt>
    <dgm:pt modelId="{39FDA257-D7D4-4A85-8921-7F5A7F280B5F}" type="parTrans" cxnId="{187B500E-29DC-4992-AC97-7AFBDB3878B2}">
      <dgm:prSet/>
      <dgm:spPr/>
      <dgm:t>
        <a:bodyPr/>
        <a:lstStyle/>
        <a:p>
          <a:endParaRPr lang="en-US"/>
        </a:p>
      </dgm:t>
    </dgm:pt>
    <dgm:pt modelId="{5CDF317E-7132-4FB3-BC2C-3905BF709864}" type="sibTrans" cxnId="{187B500E-29DC-4992-AC97-7AFBDB3878B2}">
      <dgm:prSet/>
      <dgm:spPr/>
      <dgm:t>
        <a:bodyPr/>
        <a:lstStyle/>
        <a:p>
          <a:endParaRPr lang="en-US"/>
        </a:p>
      </dgm:t>
    </dgm:pt>
    <dgm:pt modelId="{FDE57F57-DBF5-4CEA-9F5A-F70E69646A24}" type="pres">
      <dgm:prSet presAssocID="{63980A2C-073A-4EA3-A985-883FD0EE26B4}" presName="linear" presStyleCnt="0">
        <dgm:presLayoutVars>
          <dgm:dir/>
          <dgm:animLvl val="lvl"/>
          <dgm:resizeHandles val="exact"/>
        </dgm:presLayoutVars>
      </dgm:prSet>
      <dgm:spPr/>
      <dgm:t>
        <a:bodyPr/>
        <a:lstStyle/>
        <a:p>
          <a:endParaRPr lang="en-US"/>
        </a:p>
      </dgm:t>
    </dgm:pt>
    <dgm:pt modelId="{D7573598-53B2-4030-A255-5886004EFDD6}" type="pres">
      <dgm:prSet presAssocID="{2695F90D-2281-4CC7-A8E8-5EDC6FE6FA3D}" presName="parentLin" presStyleCnt="0"/>
      <dgm:spPr/>
    </dgm:pt>
    <dgm:pt modelId="{75D8F0E4-F6F5-4E93-A126-8DD27A4A6C79}" type="pres">
      <dgm:prSet presAssocID="{2695F90D-2281-4CC7-A8E8-5EDC6FE6FA3D}" presName="parentLeftMargin" presStyleLbl="node1" presStyleIdx="0" presStyleCnt="1"/>
      <dgm:spPr/>
      <dgm:t>
        <a:bodyPr/>
        <a:lstStyle/>
        <a:p>
          <a:endParaRPr lang="en-US"/>
        </a:p>
      </dgm:t>
    </dgm:pt>
    <dgm:pt modelId="{866B3A06-E2C3-4788-B51E-2CDD64C0DAD8}" type="pres">
      <dgm:prSet presAssocID="{2695F90D-2281-4CC7-A8E8-5EDC6FE6FA3D}" presName="parentText" presStyleLbl="node1" presStyleIdx="0" presStyleCnt="1" custScaleX="131462" custScaleY="56356" custLinFactNeighborX="-74683" custLinFactNeighborY="-73781">
        <dgm:presLayoutVars>
          <dgm:chMax val="0"/>
          <dgm:bulletEnabled val="1"/>
        </dgm:presLayoutVars>
      </dgm:prSet>
      <dgm:spPr/>
      <dgm:t>
        <a:bodyPr/>
        <a:lstStyle/>
        <a:p>
          <a:endParaRPr lang="en-US"/>
        </a:p>
      </dgm:t>
    </dgm:pt>
    <dgm:pt modelId="{4C47FF45-136E-4D03-9CCE-EC2522573057}" type="pres">
      <dgm:prSet presAssocID="{2695F90D-2281-4CC7-A8E8-5EDC6FE6FA3D}" presName="negativeSpace" presStyleCnt="0"/>
      <dgm:spPr/>
    </dgm:pt>
    <dgm:pt modelId="{B06E8938-57BA-4B17-ABEB-44B160A02064}" type="pres">
      <dgm:prSet presAssocID="{2695F90D-2281-4CC7-A8E8-5EDC6FE6FA3D}" presName="childText" presStyleLbl="conFgAcc1" presStyleIdx="0" presStyleCnt="1" custScaleX="87342" custScaleY="25457" custLinFactY="-7214" custLinFactNeighborX="3797" custLinFactNeighborY="-100000">
        <dgm:presLayoutVars>
          <dgm:bulletEnabled val="1"/>
        </dgm:presLayoutVars>
      </dgm:prSet>
      <dgm:spPr/>
      <dgm:t>
        <a:bodyPr/>
        <a:lstStyle/>
        <a:p>
          <a:endParaRPr lang="en-US"/>
        </a:p>
      </dgm:t>
    </dgm:pt>
  </dgm:ptLst>
  <dgm:cxnLst>
    <dgm:cxn modelId="{66A68037-91B0-4DB7-8F33-C0D803485A1B}" type="presOf" srcId="{6EBA118F-0289-4B1B-A068-E02C20587E52}" destId="{B06E8938-57BA-4B17-ABEB-44B160A02064}" srcOrd="0" destOrd="11" presId="urn:microsoft.com/office/officeart/2005/8/layout/list1"/>
    <dgm:cxn modelId="{20C1286C-C828-4807-B4F7-90B3E3A2A4E1}" srcId="{B3DB97A7-A816-4BEE-A91E-B4DDF954EFC8}" destId="{DF0262B5-47F3-46C1-BDE4-1F6D40FC32E5}" srcOrd="1" destOrd="0" parTransId="{7AAD6985-8BAA-4058-A56D-20668891DD02}" sibTransId="{AA7C186F-2384-410D-B339-0FF27D70C550}"/>
    <dgm:cxn modelId="{96C007D9-317B-4EB5-8414-4383ACDC33AF}" type="presOf" srcId="{94A17BE8-CE42-4EB0-A500-184F601C88FB}" destId="{B06E8938-57BA-4B17-ABEB-44B160A02064}" srcOrd="0" destOrd="5" presId="urn:microsoft.com/office/officeart/2005/8/layout/list1"/>
    <dgm:cxn modelId="{F5C8F81A-E0BC-4F65-AC09-283C924B9F17}" type="presOf" srcId="{63980A2C-073A-4EA3-A985-883FD0EE26B4}" destId="{FDE57F57-DBF5-4CEA-9F5A-F70E69646A24}" srcOrd="0" destOrd="0" presId="urn:microsoft.com/office/officeart/2005/8/layout/list1"/>
    <dgm:cxn modelId="{895C76D3-CFD5-4485-8859-A2CC5D411DA1}" srcId="{2695F90D-2281-4CC7-A8E8-5EDC6FE6FA3D}" destId="{3E18F99E-0475-4907-9A42-7A73D9CD0D8E}" srcOrd="3" destOrd="0" parTransId="{48DF04F0-7841-4E31-9495-B31DA0B7C19E}" sibTransId="{ADEC0755-2A9D-47AE-9DF4-4B948D3DC09A}"/>
    <dgm:cxn modelId="{C788A5BC-E827-4A62-A645-E3A7F3A08EE8}" type="presOf" srcId="{7DC2C7DD-45B0-48AB-8D1E-D5FD2AE3BC39}" destId="{B06E8938-57BA-4B17-ABEB-44B160A02064}" srcOrd="0" destOrd="0" presId="urn:microsoft.com/office/officeart/2005/8/layout/list1"/>
    <dgm:cxn modelId="{DDEFC2C3-CB2C-4027-888E-EF7CA5C02B6F}" srcId="{2695F90D-2281-4CC7-A8E8-5EDC6FE6FA3D}" destId="{7DC2C7DD-45B0-48AB-8D1E-D5FD2AE3BC39}" srcOrd="0" destOrd="0" parTransId="{92D53933-3EFB-43E4-9A55-E9D6CA9DD540}" sibTransId="{6267E045-B625-4270-96E1-FD31FE00C48E}"/>
    <dgm:cxn modelId="{6BF6BEE2-7D05-4C10-ACAC-9C515975912D}" type="presOf" srcId="{B3DB97A7-A816-4BEE-A91E-B4DDF954EFC8}" destId="{B06E8938-57BA-4B17-ABEB-44B160A02064}" srcOrd="0" destOrd="4" presId="urn:microsoft.com/office/officeart/2005/8/layout/list1"/>
    <dgm:cxn modelId="{AE7B9D0D-9D9B-41EB-8CDD-E08187D5671B}" type="presOf" srcId="{3E18F99E-0475-4907-9A42-7A73D9CD0D8E}" destId="{B06E8938-57BA-4B17-ABEB-44B160A02064}" srcOrd="0" destOrd="8" presId="urn:microsoft.com/office/officeart/2005/8/layout/list1"/>
    <dgm:cxn modelId="{9AAAAC2E-9CD4-465F-B553-7092EDA2B802}" srcId="{3E18F99E-0475-4907-9A42-7A73D9CD0D8E}" destId="{C329669A-DABB-4455-BC37-74B512E632D7}" srcOrd="0" destOrd="0" parTransId="{A12CE15C-7A3B-4270-B63B-877F582E3CE5}" sibTransId="{3F630930-BF94-4E1C-B5E5-3A82A8B617DC}"/>
    <dgm:cxn modelId="{FEE7B02B-096A-4029-82DD-1E445AC77FCF}" srcId="{B3DB97A7-A816-4BEE-A91E-B4DDF954EFC8}" destId="{94A17BE8-CE42-4EB0-A500-184F601C88FB}" srcOrd="0" destOrd="0" parTransId="{69AA8910-2399-4A57-BF90-1024C3CE2B42}" sibTransId="{348CA7DE-B574-4512-B8FF-A71372496E2E}"/>
    <dgm:cxn modelId="{2BEB436F-9A4A-4B9A-9551-7FA193EA712A}" srcId="{2695F90D-2281-4CC7-A8E8-5EDC6FE6FA3D}" destId="{B3DB97A7-A816-4BEE-A91E-B4DDF954EFC8}" srcOrd="2" destOrd="0" parTransId="{9A4BF47B-5F77-47C0-9926-009BD7FCD49A}" sibTransId="{516D1E45-3B9D-4311-ABDF-1CD77D354BDC}"/>
    <dgm:cxn modelId="{187B500E-29DC-4992-AC97-7AFBDB3878B2}" srcId="{B3DB97A7-A816-4BEE-A91E-B4DDF954EFC8}" destId="{65AD9885-A47B-419C-9A33-652A113C390D}" srcOrd="2" destOrd="0" parTransId="{39FDA257-D7D4-4A85-8921-7F5A7F280B5F}" sibTransId="{5CDF317E-7132-4FB3-BC2C-3905BF709864}"/>
    <dgm:cxn modelId="{2094E72B-020C-4524-BA77-5A0DBF4AD29A}" type="presOf" srcId="{FF2BD430-355C-4ADD-9219-95E8A01595EE}" destId="{B06E8938-57BA-4B17-ABEB-44B160A02064}" srcOrd="0" destOrd="2" presId="urn:microsoft.com/office/officeart/2005/8/layout/list1"/>
    <dgm:cxn modelId="{2DB314F0-A312-4BDC-8177-8F46026D712C}" type="presOf" srcId="{C329669A-DABB-4455-BC37-74B512E632D7}" destId="{B06E8938-57BA-4B17-ABEB-44B160A02064}" srcOrd="0" destOrd="9" presId="urn:microsoft.com/office/officeart/2005/8/layout/list1"/>
    <dgm:cxn modelId="{463130CB-6BE8-46CC-9D40-DA787E43E3ED}" type="presOf" srcId="{2695F90D-2281-4CC7-A8E8-5EDC6FE6FA3D}" destId="{75D8F0E4-F6F5-4E93-A126-8DD27A4A6C79}" srcOrd="0" destOrd="0" presId="urn:microsoft.com/office/officeart/2005/8/layout/list1"/>
    <dgm:cxn modelId="{DD93DC0E-ED1E-4BAE-B196-30087D2A3ACF}" srcId="{FF2BD430-355C-4ADD-9219-95E8A01595EE}" destId="{1B75C0E9-9296-4593-84FA-E7534588A177}" srcOrd="0" destOrd="0" parTransId="{8A60B190-52BA-4579-8761-D79D1584FDF2}" sibTransId="{B2FE8C2B-E4DC-4670-8116-E9A3693E02B0}"/>
    <dgm:cxn modelId="{D6E4FED4-892C-4234-A29E-3D892BD1E724}" type="presOf" srcId="{65AD9885-A47B-419C-9A33-652A113C390D}" destId="{B06E8938-57BA-4B17-ABEB-44B160A02064}" srcOrd="0" destOrd="7" presId="urn:microsoft.com/office/officeart/2005/8/layout/list1"/>
    <dgm:cxn modelId="{C805D2FD-E992-46E2-BF55-D20D9F25D4DF}" type="presOf" srcId="{2695F90D-2281-4CC7-A8E8-5EDC6FE6FA3D}" destId="{866B3A06-E2C3-4788-B51E-2CDD64C0DAD8}" srcOrd="1" destOrd="0" presId="urn:microsoft.com/office/officeart/2005/8/layout/list1"/>
    <dgm:cxn modelId="{C33C5664-1793-4D36-8499-16827CE59B00}" srcId="{0EFB7053-23B2-4374-B82E-3099A760B906}" destId="{6EBA118F-0289-4B1B-A068-E02C20587E52}" srcOrd="0" destOrd="0" parTransId="{AB430DF2-12A7-4BC8-85B6-908A028AAF9A}" sibTransId="{B03D4625-234D-41C5-8286-1D0A91E521BF}"/>
    <dgm:cxn modelId="{43134B6E-6758-42D3-A32D-CFBC819CA3CA}" type="presOf" srcId="{0EFB7053-23B2-4374-B82E-3099A760B906}" destId="{B06E8938-57BA-4B17-ABEB-44B160A02064}" srcOrd="0" destOrd="10" presId="urn:microsoft.com/office/officeart/2005/8/layout/list1"/>
    <dgm:cxn modelId="{17D0A759-DAA2-4807-9D54-3430A17CADDD}" srcId="{63980A2C-073A-4EA3-A985-883FD0EE26B4}" destId="{2695F90D-2281-4CC7-A8E8-5EDC6FE6FA3D}" srcOrd="0" destOrd="0" parTransId="{F15B9704-CEB5-4E3F-8609-365593930B56}" sibTransId="{2A0306D0-5893-443A-B42E-F9281AE5AE9B}"/>
    <dgm:cxn modelId="{BA014ED6-DCD2-4E13-9827-6CC49FC64A62}" srcId="{2695F90D-2281-4CC7-A8E8-5EDC6FE6FA3D}" destId="{0EFB7053-23B2-4374-B82E-3099A760B906}" srcOrd="4" destOrd="0" parTransId="{70576F81-56F6-4FE2-A64C-8551B66D95E5}" sibTransId="{60B98C04-D401-49E6-B545-F566F54FEBAC}"/>
    <dgm:cxn modelId="{3B0E98CE-947A-4B1B-914A-02D0EA0CB33D}" type="presOf" srcId="{1B75C0E9-9296-4593-84FA-E7534588A177}" destId="{B06E8938-57BA-4B17-ABEB-44B160A02064}" srcOrd="0" destOrd="3" presId="urn:microsoft.com/office/officeart/2005/8/layout/list1"/>
    <dgm:cxn modelId="{862E2CE2-A791-4B01-8FE7-88268967078B}" srcId="{2695F90D-2281-4CC7-A8E8-5EDC6FE6FA3D}" destId="{FF2BD430-355C-4ADD-9219-95E8A01595EE}" srcOrd="1" destOrd="0" parTransId="{AD170CF1-98CA-442B-B198-7EB0B2108F94}" sibTransId="{543562B5-B249-4738-A1EA-9AFF02C0F41E}"/>
    <dgm:cxn modelId="{312827B6-96E6-41D0-881E-2BA3D4A3CFC3}" srcId="{7DC2C7DD-45B0-48AB-8D1E-D5FD2AE3BC39}" destId="{2C504BDE-EB8E-4A32-A2DA-F701E47507E5}" srcOrd="0" destOrd="0" parTransId="{40BC05DF-7215-4956-8360-D1D29C2994E7}" sibTransId="{9713689A-FC05-4C2C-978D-AC9F96DF9C58}"/>
    <dgm:cxn modelId="{51396C7B-2A70-4BB4-8CB2-250E660A3AA8}" type="presOf" srcId="{2C504BDE-EB8E-4A32-A2DA-F701E47507E5}" destId="{B06E8938-57BA-4B17-ABEB-44B160A02064}" srcOrd="0" destOrd="1" presId="urn:microsoft.com/office/officeart/2005/8/layout/list1"/>
    <dgm:cxn modelId="{A5CBEC47-33D8-43F5-B082-76B502D7D470}" type="presOf" srcId="{DF0262B5-47F3-46C1-BDE4-1F6D40FC32E5}" destId="{B06E8938-57BA-4B17-ABEB-44B160A02064}" srcOrd="0" destOrd="6" presId="urn:microsoft.com/office/officeart/2005/8/layout/list1"/>
    <dgm:cxn modelId="{E987A133-603E-4E18-ACD4-5D6BB3AF6744}" type="presParOf" srcId="{FDE57F57-DBF5-4CEA-9F5A-F70E69646A24}" destId="{D7573598-53B2-4030-A255-5886004EFDD6}" srcOrd="0" destOrd="0" presId="urn:microsoft.com/office/officeart/2005/8/layout/list1"/>
    <dgm:cxn modelId="{FCD36BB7-110A-4650-BF7F-7DBD636A436F}" type="presParOf" srcId="{D7573598-53B2-4030-A255-5886004EFDD6}" destId="{75D8F0E4-F6F5-4E93-A126-8DD27A4A6C79}" srcOrd="0" destOrd="0" presId="urn:microsoft.com/office/officeart/2005/8/layout/list1"/>
    <dgm:cxn modelId="{772E8698-7CF2-4A86-8752-A9E29F4A80E4}" type="presParOf" srcId="{D7573598-53B2-4030-A255-5886004EFDD6}" destId="{866B3A06-E2C3-4788-B51E-2CDD64C0DAD8}" srcOrd="1" destOrd="0" presId="urn:microsoft.com/office/officeart/2005/8/layout/list1"/>
    <dgm:cxn modelId="{228F5CFC-E947-4FC2-96A9-F4303A36C31C}" type="presParOf" srcId="{FDE57F57-DBF5-4CEA-9F5A-F70E69646A24}" destId="{4C47FF45-136E-4D03-9CCE-EC2522573057}" srcOrd="1" destOrd="0" presId="urn:microsoft.com/office/officeart/2005/8/layout/list1"/>
    <dgm:cxn modelId="{855BAACB-90F3-4900-BD63-E317E3C2472C}" type="presParOf" srcId="{FDE57F57-DBF5-4CEA-9F5A-F70E69646A24}" destId="{B06E8938-57BA-4B17-ABEB-44B160A0206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980A2C-073A-4EA3-A985-883FD0EE26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695F90D-2281-4CC7-A8E8-5EDC6FE6FA3D}">
      <dgm:prSet phldrT="[Text]" custT="1"/>
      <dgm:spPr>
        <a:solidFill>
          <a:srgbClr val="FFC000"/>
        </a:solidFill>
      </dgm:spPr>
      <dgm:t>
        <a:bodyPr/>
        <a:lstStyle/>
        <a:p>
          <a:pPr algn="ctr"/>
          <a:r>
            <a:rPr lang="en-US" sz="3200" b="1" dirty="0" smtClean="0">
              <a:solidFill>
                <a:srgbClr val="000099"/>
              </a:solidFill>
            </a:rPr>
            <a:t>AFTER</a:t>
          </a:r>
          <a:endParaRPr lang="en-US" sz="3200" b="1" dirty="0">
            <a:solidFill>
              <a:srgbClr val="000099"/>
            </a:solidFill>
          </a:endParaRPr>
        </a:p>
      </dgm:t>
    </dgm:pt>
    <dgm:pt modelId="{F15B9704-CEB5-4E3F-8609-365593930B56}" type="parTrans" cxnId="{17D0A759-DAA2-4807-9D54-3430A17CADDD}">
      <dgm:prSet/>
      <dgm:spPr/>
      <dgm:t>
        <a:bodyPr/>
        <a:lstStyle/>
        <a:p>
          <a:endParaRPr lang="en-US"/>
        </a:p>
      </dgm:t>
    </dgm:pt>
    <dgm:pt modelId="{2A0306D0-5893-443A-B42E-F9281AE5AE9B}" type="sibTrans" cxnId="{17D0A759-DAA2-4807-9D54-3430A17CADDD}">
      <dgm:prSet/>
      <dgm:spPr/>
      <dgm:t>
        <a:bodyPr/>
        <a:lstStyle/>
        <a:p>
          <a:endParaRPr lang="en-US"/>
        </a:p>
      </dgm:t>
    </dgm:pt>
    <dgm:pt modelId="{2C504BDE-EB8E-4A32-A2DA-F701E47507E5}">
      <dgm:prSet phldrT="[Text]" custT="1"/>
      <dgm:spPr/>
      <dgm:t>
        <a:bodyPr/>
        <a:lstStyle/>
        <a:p>
          <a:r>
            <a:rPr lang="en-US" sz="1200" dirty="0" smtClean="0"/>
            <a:t>Ask: </a:t>
          </a:r>
          <a:r>
            <a:rPr lang="en-US" sz="1200" i="1" dirty="0" smtClean="0"/>
            <a:t>“Did everyone finish the task(s)?”</a:t>
          </a:r>
          <a:endParaRPr lang="en-US" sz="1200" i="1" dirty="0"/>
        </a:p>
      </dgm:t>
    </dgm:pt>
    <dgm:pt modelId="{40BC05DF-7215-4956-8360-D1D29C2994E7}" type="parTrans" cxnId="{312827B6-96E6-41D0-881E-2BA3D4A3CFC3}">
      <dgm:prSet/>
      <dgm:spPr/>
      <dgm:t>
        <a:bodyPr/>
        <a:lstStyle/>
        <a:p>
          <a:endParaRPr lang="en-US"/>
        </a:p>
      </dgm:t>
    </dgm:pt>
    <dgm:pt modelId="{9713689A-FC05-4C2C-978D-AC9F96DF9C58}" type="sibTrans" cxnId="{312827B6-96E6-41D0-881E-2BA3D4A3CFC3}">
      <dgm:prSet/>
      <dgm:spPr/>
      <dgm:t>
        <a:bodyPr/>
        <a:lstStyle/>
        <a:p>
          <a:endParaRPr lang="en-US"/>
        </a:p>
      </dgm:t>
    </dgm:pt>
    <dgm:pt modelId="{94A17BE8-CE42-4EB0-A500-184F601C88FB}">
      <dgm:prSet phldrT="[Text]" custT="1"/>
      <dgm:spPr/>
      <dgm:t>
        <a:bodyPr/>
        <a:lstStyle/>
        <a:p>
          <a:r>
            <a:rPr lang="en-US" sz="1200" dirty="0" smtClean="0"/>
            <a:t>Say: “</a:t>
          </a:r>
          <a:r>
            <a:rPr lang="en-US" sz="1200" i="1" dirty="0" smtClean="0"/>
            <a:t>Let’s review our team performance.”</a:t>
          </a:r>
          <a:endParaRPr lang="en-US" sz="1200" i="1" dirty="0"/>
        </a:p>
      </dgm:t>
    </dgm:pt>
    <dgm:pt modelId="{69AA8910-2399-4A57-BF90-1024C3CE2B42}" type="parTrans" cxnId="{FEE7B02B-096A-4029-82DD-1E445AC77FCF}">
      <dgm:prSet/>
      <dgm:spPr/>
      <dgm:t>
        <a:bodyPr/>
        <a:lstStyle/>
        <a:p>
          <a:endParaRPr lang="en-US"/>
        </a:p>
      </dgm:t>
    </dgm:pt>
    <dgm:pt modelId="{348CA7DE-B574-4512-B8FF-A71372496E2E}" type="sibTrans" cxnId="{FEE7B02B-096A-4029-82DD-1E445AC77FCF}">
      <dgm:prSet/>
      <dgm:spPr/>
      <dgm:t>
        <a:bodyPr/>
        <a:lstStyle/>
        <a:p>
          <a:endParaRPr lang="en-US"/>
        </a:p>
      </dgm:t>
    </dgm:pt>
    <dgm:pt modelId="{7DC2C7DD-45B0-48AB-8D1E-D5FD2AE3BC39}">
      <dgm:prSet phldrT="[Text]" custT="1"/>
      <dgm:spPr/>
      <dgm:t>
        <a:bodyPr/>
        <a:lstStyle/>
        <a:p>
          <a:r>
            <a:rPr lang="en-US" sz="1400" b="1" dirty="0" smtClean="0">
              <a:solidFill>
                <a:srgbClr val="C00000"/>
              </a:solidFill>
            </a:rPr>
            <a:t>Facilitator</a:t>
          </a:r>
          <a:endParaRPr lang="en-US" sz="1400" dirty="0"/>
        </a:p>
      </dgm:t>
    </dgm:pt>
    <dgm:pt modelId="{6267E045-B625-4270-96E1-FD31FE00C48E}" type="sibTrans" cxnId="{DDEFC2C3-CB2C-4027-888E-EF7CA5C02B6F}">
      <dgm:prSet/>
      <dgm:spPr/>
      <dgm:t>
        <a:bodyPr/>
        <a:lstStyle/>
        <a:p>
          <a:endParaRPr lang="en-US"/>
        </a:p>
      </dgm:t>
    </dgm:pt>
    <dgm:pt modelId="{92D53933-3EFB-43E4-9A55-E9D6CA9DD540}" type="parTrans" cxnId="{DDEFC2C3-CB2C-4027-888E-EF7CA5C02B6F}">
      <dgm:prSet/>
      <dgm:spPr/>
      <dgm:t>
        <a:bodyPr/>
        <a:lstStyle/>
        <a:p>
          <a:endParaRPr lang="en-US"/>
        </a:p>
      </dgm:t>
    </dgm:pt>
    <dgm:pt modelId="{0EFB7053-23B2-4374-B82E-3099A760B906}">
      <dgm:prSet phldrT="[Text]" custT="1"/>
      <dgm:spPr/>
      <dgm:t>
        <a:bodyPr/>
        <a:lstStyle/>
        <a:p>
          <a:r>
            <a:rPr lang="en-US" sz="1400" b="1" dirty="0" smtClean="0">
              <a:solidFill>
                <a:srgbClr val="C00000"/>
              </a:solidFill>
            </a:rPr>
            <a:t>Data Manager</a:t>
          </a:r>
          <a:r>
            <a:rPr lang="en-US" sz="1200" dirty="0" smtClean="0"/>
            <a:t> </a:t>
          </a:r>
          <a:endParaRPr lang="en-US" sz="1400" b="1" dirty="0">
            <a:solidFill>
              <a:srgbClr val="C00000"/>
            </a:solidFill>
          </a:endParaRPr>
        </a:p>
      </dgm:t>
    </dgm:pt>
    <dgm:pt modelId="{70576F81-56F6-4FE2-A64C-8551B66D95E5}" type="parTrans" cxnId="{BA014ED6-DCD2-4E13-9827-6CC49FC64A62}">
      <dgm:prSet/>
      <dgm:spPr/>
      <dgm:t>
        <a:bodyPr/>
        <a:lstStyle/>
        <a:p>
          <a:endParaRPr lang="en-US"/>
        </a:p>
      </dgm:t>
    </dgm:pt>
    <dgm:pt modelId="{60B98C04-D401-49E6-B545-F566F54FEBAC}" type="sibTrans" cxnId="{BA014ED6-DCD2-4E13-9827-6CC49FC64A62}">
      <dgm:prSet/>
      <dgm:spPr/>
      <dgm:t>
        <a:bodyPr/>
        <a:lstStyle/>
        <a:p>
          <a:endParaRPr lang="en-US"/>
        </a:p>
      </dgm:t>
    </dgm:pt>
    <dgm:pt modelId="{FF2BD430-355C-4ADD-9219-95E8A01595EE}">
      <dgm:prSet phldrT="[Text]" custT="1"/>
      <dgm:spPr/>
      <dgm:t>
        <a:bodyPr/>
        <a:lstStyle/>
        <a:p>
          <a:r>
            <a:rPr lang="en-US" sz="1400" b="1" dirty="0" smtClean="0">
              <a:solidFill>
                <a:srgbClr val="C00000"/>
              </a:solidFill>
            </a:rPr>
            <a:t>Supply Manager</a:t>
          </a:r>
          <a:endParaRPr lang="en-US" sz="1400" b="1" i="1" dirty="0"/>
        </a:p>
      </dgm:t>
    </dgm:pt>
    <dgm:pt modelId="{AD170CF1-98CA-442B-B198-7EB0B2108F94}" type="parTrans" cxnId="{862E2CE2-A791-4B01-8FE7-88268967078B}">
      <dgm:prSet/>
      <dgm:spPr/>
      <dgm:t>
        <a:bodyPr/>
        <a:lstStyle/>
        <a:p>
          <a:endParaRPr lang="en-US"/>
        </a:p>
      </dgm:t>
    </dgm:pt>
    <dgm:pt modelId="{543562B5-B249-4738-A1EA-9AFF02C0F41E}" type="sibTrans" cxnId="{862E2CE2-A791-4B01-8FE7-88268967078B}">
      <dgm:prSet/>
      <dgm:spPr/>
      <dgm:t>
        <a:bodyPr/>
        <a:lstStyle/>
        <a:p>
          <a:endParaRPr lang="en-US"/>
        </a:p>
      </dgm:t>
    </dgm:pt>
    <dgm:pt modelId="{1B75C0E9-9296-4593-84FA-E7534588A177}">
      <dgm:prSet phldrT="[Text]" custT="1"/>
      <dgm:spPr/>
      <dgm:t>
        <a:bodyPr/>
        <a:lstStyle/>
        <a:p>
          <a:r>
            <a:rPr lang="en-US" sz="1200" dirty="0" smtClean="0">
              <a:solidFill>
                <a:schemeClr val="tx1"/>
              </a:solidFill>
            </a:rPr>
            <a:t>Say: “</a:t>
          </a:r>
          <a:r>
            <a:rPr lang="en-US" sz="1200" i="1" dirty="0" smtClean="0">
              <a:solidFill>
                <a:schemeClr val="tx1"/>
              </a:solidFill>
            </a:rPr>
            <a:t>Please help me organize our team area.”</a:t>
          </a:r>
          <a:endParaRPr lang="en-US" sz="1200" i="1" dirty="0">
            <a:solidFill>
              <a:schemeClr val="tx1"/>
            </a:solidFill>
          </a:endParaRPr>
        </a:p>
      </dgm:t>
    </dgm:pt>
    <dgm:pt modelId="{8A60B190-52BA-4579-8761-D79D1584FDF2}" type="parTrans" cxnId="{DD93DC0E-ED1E-4BAE-B196-30087D2A3ACF}">
      <dgm:prSet/>
      <dgm:spPr/>
      <dgm:t>
        <a:bodyPr/>
        <a:lstStyle/>
        <a:p>
          <a:endParaRPr lang="en-US"/>
        </a:p>
      </dgm:t>
    </dgm:pt>
    <dgm:pt modelId="{B2FE8C2B-E4DC-4670-8116-E9A3693E02B0}" type="sibTrans" cxnId="{DD93DC0E-ED1E-4BAE-B196-30087D2A3ACF}">
      <dgm:prSet/>
      <dgm:spPr/>
      <dgm:t>
        <a:bodyPr/>
        <a:lstStyle/>
        <a:p>
          <a:endParaRPr lang="en-US"/>
        </a:p>
      </dgm:t>
    </dgm:pt>
    <dgm:pt modelId="{3E18F99E-0475-4907-9A42-7A73D9CD0D8E}">
      <dgm:prSet phldrT="[Text]" custT="1"/>
      <dgm:spPr/>
      <dgm:t>
        <a:bodyPr/>
        <a:lstStyle/>
        <a:p>
          <a:r>
            <a:rPr lang="en-US" sz="1400" b="1" dirty="0" smtClean="0">
              <a:solidFill>
                <a:srgbClr val="C00000"/>
              </a:solidFill>
            </a:rPr>
            <a:t>Recorder</a:t>
          </a:r>
          <a:endParaRPr lang="en-US" sz="1400" b="1" dirty="0">
            <a:solidFill>
              <a:srgbClr val="C00000"/>
            </a:solidFill>
          </a:endParaRPr>
        </a:p>
      </dgm:t>
    </dgm:pt>
    <dgm:pt modelId="{48DF04F0-7841-4E31-9495-B31DA0B7C19E}" type="parTrans" cxnId="{895C76D3-CFD5-4485-8859-A2CC5D411DA1}">
      <dgm:prSet/>
      <dgm:spPr/>
      <dgm:t>
        <a:bodyPr/>
        <a:lstStyle/>
        <a:p>
          <a:endParaRPr lang="en-US"/>
        </a:p>
      </dgm:t>
    </dgm:pt>
    <dgm:pt modelId="{ADEC0755-2A9D-47AE-9DF4-4B948D3DC09A}" type="sibTrans" cxnId="{895C76D3-CFD5-4485-8859-A2CC5D411DA1}">
      <dgm:prSet/>
      <dgm:spPr/>
      <dgm:t>
        <a:bodyPr/>
        <a:lstStyle/>
        <a:p>
          <a:endParaRPr lang="en-US"/>
        </a:p>
      </dgm:t>
    </dgm:pt>
    <dgm:pt modelId="{C329669A-DABB-4455-BC37-74B512E632D7}">
      <dgm:prSet phldrT="[Text]" custT="1"/>
      <dgm:spPr/>
      <dgm:t>
        <a:bodyPr/>
        <a:lstStyle/>
        <a:p>
          <a:r>
            <a:rPr lang="en-US" sz="1200" dirty="0" smtClean="0"/>
            <a:t>Record the team performance rating for task completion and teamwork.</a:t>
          </a:r>
          <a:endParaRPr lang="en-US" sz="1200" dirty="0"/>
        </a:p>
      </dgm:t>
    </dgm:pt>
    <dgm:pt modelId="{A12CE15C-7A3B-4270-B63B-877F582E3CE5}" type="parTrans" cxnId="{9AAAAC2E-9CD4-465F-B553-7092EDA2B802}">
      <dgm:prSet/>
      <dgm:spPr/>
      <dgm:t>
        <a:bodyPr/>
        <a:lstStyle/>
        <a:p>
          <a:endParaRPr lang="en-US"/>
        </a:p>
      </dgm:t>
    </dgm:pt>
    <dgm:pt modelId="{3F630930-BF94-4E1C-B5E5-3A82A8B617DC}" type="sibTrans" cxnId="{9AAAAC2E-9CD4-465F-B553-7092EDA2B802}">
      <dgm:prSet/>
      <dgm:spPr/>
      <dgm:t>
        <a:bodyPr/>
        <a:lstStyle/>
        <a:p>
          <a:endParaRPr lang="en-US"/>
        </a:p>
      </dgm:t>
    </dgm:pt>
    <dgm:pt modelId="{DF0262B5-47F3-46C1-BDE4-1F6D40FC32E5}">
      <dgm:prSet phldrT="[Text]" custT="1"/>
      <dgm:spPr/>
      <dgm:t>
        <a:bodyPr/>
        <a:lstStyle/>
        <a:p>
          <a:r>
            <a:rPr lang="en-US" sz="1200" dirty="0" smtClean="0"/>
            <a:t>Say: “</a:t>
          </a:r>
          <a:r>
            <a:rPr lang="en-US" sz="1200" i="1" dirty="0" smtClean="0"/>
            <a:t>How would you rate the quality of our task work? Our team task rating is____.”</a:t>
          </a:r>
          <a:endParaRPr lang="en-US" sz="1200" i="1" dirty="0"/>
        </a:p>
      </dgm:t>
    </dgm:pt>
    <dgm:pt modelId="{7AAD6985-8BAA-4058-A56D-20668891DD02}" type="parTrans" cxnId="{20C1286C-C828-4807-B4F7-90B3E3A2A4E1}">
      <dgm:prSet/>
      <dgm:spPr/>
      <dgm:t>
        <a:bodyPr/>
        <a:lstStyle/>
        <a:p>
          <a:endParaRPr lang="en-US"/>
        </a:p>
      </dgm:t>
    </dgm:pt>
    <dgm:pt modelId="{AA7C186F-2384-410D-B339-0FF27D70C550}" type="sibTrans" cxnId="{20C1286C-C828-4807-B4F7-90B3E3A2A4E1}">
      <dgm:prSet/>
      <dgm:spPr/>
      <dgm:t>
        <a:bodyPr/>
        <a:lstStyle/>
        <a:p>
          <a:endParaRPr lang="en-US"/>
        </a:p>
      </dgm:t>
    </dgm:pt>
    <dgm:pt modelId="{B3DB97A7-A816-4BEE-A91E-B4DDF954EFC8}">
      <dgm:prSet phldrT="[Text]" custT="1"/>
      <dgm:spPr/>
      <dgm:t>
        <a:bodyPr/>
        <a:lstStyle/>
        <a:p>
          <a:r>
            <a:rPr lang="en-US" sz="1400" b="1" dirty="0" smtClean="0">
              <a:solidFill>
                <a:srgbClr val="C00000"/>
              </a:solidFill>
            </a:rPr>
            <a:t>Coach</a:t>
          </a:r>
          <a:endParaRPr lang="en-US" sz="1400" b="1" dirty="0">
            <a:solidFill>
              <a:srgbClr val="C00000"/>
            </a:solidFill>
          </a:endParaRPr>
        </a:p>
      </dgm:t>
    </dgm:pt>
    <dgm:pt modelId="{516D1E45-3B9D-4311-ABDF-1CD77D354BDC}" type="sibTrans" cxnId="{2BEB436F-9A4A-4B9A-9551-7FA193EA712A}">
      <dgm:prSet/>
      <dgm:spPr/>
      <dgm:t>
        <a:bodyPr/>
        <a:lstStyle/>
        <a:p>
          <a:endParaRPr lang="en-US"/>
        </a:p>
      </dgm:t>
    </dgm:pt>
    <dgm:pt modelId="{9A4BF47B-5F77-47C0-9926-009BD7FCD49A}" type="parTrans" cxnId="{2BEB436F-9A4A-4B9A-9551-7FA193EA712A}">
      <dgm:prSet/>
      <dgm:spPr/>
      <dgm:t>
        <a:bodyPr/>
        <a:lstStyle/>
        <a:p>
          <a:endParaRPr lang="en-US"/>
        </a:p>
      </dgm:t>
    </dgm:pt>
    <dgm:pt modelId="{06F7DAB3-D035-48CD-AA6A-CA8D41B5FF8C}">
      <dgm:prSet phldrT="[Text]" custT="1"/>
      <dgm:spPr/>
      <dgm:t>
        <a:bodyPr/>
        <a:lstStyle/>
        <a:p>
          <a:r>
            <a:rPr lang="en-US" sz="1200" dirty="0" smtClean="0"/>
            <a:t>Say: “</a:t>
          </a:r>
          <a:r>
            <a:rPr lang="en-US" sz="1200" i="1" dirty="0" smtClean="0"/>
            <a:t>How would you rate the quality of our teamwork? Our teamwork rating is_____.”</a:t>
          </a:r>
          <a:endParaRPr lang="en-US" sz="1200" i="1" dirty="0"/>
        </a:p>
      </dgm:t>
    </dgm:pt>
    <dgm:pt modelId="{852B449A-D328-4FDF-8745-8B603DA065D5}" type="parTrans" cxnId="{1B979EB4-CF8F-4F8F-BC7A-426043875831}">
      <dgm:prSet/>
      <dgm:spPr/>
      <dgm:t>
        <a:bodyPr/>
        <a:lstStyle/>
        <a:p>
          <a:endParaRPr lang="en-US"/>
        </a:p>
      </dgm:t>
    </dgm:pt>
    <dgm:pt modelId="{C69DE1DC-DB7B-46DC-8668-7E53639B66A0}" type="sibTrans" cxnId="{1B979EB4-CF8F-4F8F-BC7A-426043875831}">
      <dgm:prSet/>
      <dgm:spPr/>
      <dgm:t>
        <a:bodyPr/>
        <a:lstStyle/>
        <a:p>
          <a:endParaRPr lang="en-US"/>
        </a:p>
      </dgm:t>
    </dgm:pt>
    <dgm:pt modelId="{3463EE47-66F9-4C12-99BB-C3BA533E2D56}">
      <dgm:prSet phldrT="[Text]" custT="1"/>
      <dgm:spPr/>
      <dgm:t>
        <a:bodyPr/>
        <a:lstStyle/>
        <a:p>
          <a:r>
            <a:rPr lang="en-US" sz="1200" b="0" dirty="0" smtClean="0">
              <a:solidFill>
                <a:schemeClr val="tx1"/>
              </a:solidFill>
            </a:rPr>
            <a:t>Say: </a:t>
          </a:r>
          <a:r>
            <a:rPr lang="en-US" sz="1200" b="0" i="1" dirty="0" smtClean="0">
              <a:solidFill>
                <a:schemeClr val="tx1"/>
              </a:solidFill>
            </a:rPr>
            <a:t>“I think our team worked well when we___________.”</a:t>
          </a:r>
          <a:endParaRPr lang="en-US" sz="1200" b="0" i="1" dirty="0">
            <a:solidFill>
              <a:schemeClr val="tx1"/>
            </a:solidFill>
          </a:endParaRPr>
        </a:p>
      </dgm:t>
    </dgm:pt>
    <dgm:pt modelId="{BFBCA38E-78E2-4365-8A78-E896D6841A2D}" type="parTrans" cxnId="{7A392927-928F-4CC1-A9D9-27266ED0B0A7}">
      <dgm:prSet/>
      <dgm:spPr/>
      <dgm:t>
        <a:bodyPr/>
        <a:lstStyle/>
        <a:p>
          <a:endParaRPr lang="en-US"/>
        </a:p>
      </dgm:t>
    </dgm:pt>
    <dgm:pt modelId="{57FB7871-6949-4C17-BA83-1D4A192EED8B}" type="sibTrans" cxnId="{7A392927-928F-4CC1-A9D9-27266ED0B0A7}">
      <dgm:prSet/>
      <dgm:spPr/>
      <dgm:t>
        <a:bodyPr/>
        <a:lstStyle/>
        <a:p>
          <a:endParaRPr lang="en-US"/>
        </a:p>
      </dgm:t>
    </dgm:pt>
    <dgm:pt modelId="{FDE57F57-DBF5-4CEA-9F5A-F70E69646A24}" type="pres">
      <dgm:prSet presAssocID="{63980A2C-073A-4EA3-A985-883FD0EE26B4}" presName="linear" presStyleCnt="0">
        <dgm:presLayoutVars>
          <dgm:dir/>
          <dgm:animLvl val="lvl"/>
          <dgm:resizeHandles val="exact"/>
        </dgm:presLayoutVars>
      </dgm:prSet>
      <dgm:spPr/>
      <dgm:t>
        <a:bodyPr/>
        <a:lstStyle/>
        <a:p>
          <a:endParaRPr lang="en-US"/>
        </a:p>
      </dgm:t>
    </dgm:pt>
    <dgm:pt modelId="{D7573598-53B2-4030-A255-5886004EFDD6}" type="pres">
      <dgm:prSet presAssocID="{2695F90D-2281-4CC7-A8E8-5EDC6FE6FA3D}" presName="parentLin" presStyleCnt="0"/>
      <dgm:spPr/>
    </dgm:pt>
    <dgm:pt modelId="{75D8F0E4-F6F5-4E93-A126-8DD27A4A6C79}" type="pres">
      <dgm:prSet presAssocID="{2695F90D-2281-4CC7-A8E8-5EDC6FE6FA3D}" presName="parentLeftMargin" presStyleLbl="node1" presStyleIdx="0" presStyleCnt="1"/>
      <dgm:spPr/>
      <dgm:t>
        <a:bodyPr/>
        <a:lstStyle/>
        <a:p>
          <a:endParaRPr lang="en-US"/>
        </a:p>
      </dgm:t>
    </dgm:pt>
    <dgm:pt modelId="{866B3A06-E2C3-4788-B51E-2CDD64C0DAD8}" type="pres">
      <dgm:prSet presAssocID="{2695F90D-2281-4CC7-A8E8-5EDC6FE6FA3D}" presName="parentText" presStyleLbl="node1" presStyleIdx="0" presStyleCnt="1" custScaleX="131462" custScaleY="70448" custLinFactNeighborX="-74683" custLinFactNeighborY="-73781">
        <dgm:presLayoutVars>
          <dgm:chMax val="0"/>
          <dgm:bulletEnabled val="1"/>
        </dgm:presLayoutVars>
      </dgm:prSet>
      <dgm:spPr/>
      <dgm:t>
        <a:bodyPr/>
        <a:lstStyle/>
        <a:p>
          <a:endParaRPr lang="en-US"/>
        </a:p>
      </dgm:t>
    </dgm:pt>
    <dgm:pt modelId="{4C47FF45-136E-4D03-9CCE-EC2522573057}" type="pres">
      <dgm:prSet presAssocID="{2695F90D-2281-4CC7-A8E8-5EDC6FE6FA3D}" presName="negativeSpace" presStyleCnt="0"/>
      <dgm:spPr/>
    </dgm:pt>
    <dgm:pt modelId="{B06E8938-57BA-4B17-ABEB-44B160A02064}" type="pres">
      <dgm:prSet presAssocID="{2695F90D-2281-4CC7-A8E8-5EDC6FE6FA3D}" presName="childText" presStyleLbl="conFgAcc1" presStyleIdx="0" presStyleCnt="1" custScaleX="87342" custScaleY="25457" custLinFactY="-7214" custLinFactNeighborX="3797" custLinFactNeighborY="-100000">
        <dgm:presLayoutVars>
          <dgm:bulletEnabled val="1"/>
        </dgm:presLayoutVars>
      </dgm:prSet>
      <dgm:spPr/>
      <dgm:t>
        <a:bodyPr/>
        <a:lstStyle/>
        <a:p>
          <a:endParaRPr lang="en-US"/>
        </a:p>
      </dgm:t>
    </dgm:pt>
  </dgm:ptLst>
  <dgm:cxnLst>
    <dgm:cxn modelId="{E49B5F3D-12B7-4D5A-9CEC-D97E17A0580F}" type="presOf" srcId="{7DC2C7DD-45B0-48AB-8D1E-D5FD2AE3BC39}" destId="{B06E8938-57BA-4B17-ABEB-44B160A02064}" srcOrd="0" destOrd="0" presId="urn:microsoft.com/office/officeart/2005/8/layout/list1"/>
    <dgm:cxn modelId="{312827B6-96E6-41D0-881E-2BA3D4A3CFC3}" srcId="{7DC2C7DD-45B0-48AB-8D1E-D5FD2AE3BC39}" destId="{2C504BDE-EB8E-4A32-A2DA-F701E47507E5}" srcOrd="0" destOrd="0" parTransId="{40BC05DF-7215-4956-8360-D1D29C2994E7}" sibTransId="{9713689A-FC05-4C2C-978D-AC9F96DF9C58}"/>
    <dgm:cxn modelId="{FEE7B02B-096A-4029-82DD-1E445AC77FCF}" srcId="{B3DB97A7-A816-4BEE-A91E-B4DDF954EFC8}" destId="{94A17BE8-CE42-4EB0-A500-184F601C88FB}" srcOrd="0" destOrd="0" parTransId="{69AA8910-2399-4A57-BF90-1024C3CE2B42}" sibTransId="{348CA7DE-B574-4512-B8FF-A71372496E2E}"/>
    <dgm:cxn modelId="{E6655B1E-1493-4E58-A0DF-AE7F452AD209}" type="presOf" srcId="{FF2BD430-355C-4ADD-9219-95E8A01595EE}" destId="{B06E8938-57BA-4B17-ABEB-44B160A02064}" srcOrd="0" destOrd="2" presId="urn:microsoft.com/office/officeart/2005/8/layout/list1"/>
    <dgm:cxn modelId="{932F05E7-D4E9-4C6A-8D09-76057740C4DA}" type="presOf" srcId="{C329669A-DABB-4455-BC37-74B512E632D7}" destId="{B06E8938-57BA-4B17-ABEB-44B160A02064}" srcOrd="0" destOrd="9" presId="urn:microsoft.com/office/officeart/2005/8/layout/list1"/>
    <dgm:cxn modelId="{25CF062E-3E8E-484F-BE44-FE791FA6B772}" type="presOf" srcId="{1B75C0E9-9296-4593-84FA-E7534588A177}" destId="{B06E8938-57BA-4B17-ABEB-44B160A02064}" srcOrd="0" destOrd="3" presId="urn:microsoft.com/office/officeart/2005/8/layout/list1"/>
    <dgm:cxn modelId="{9AAAAC2E-9CD4-465F-B553-7092EDA2B802}" srcId="{3E18F99E-0475-4907-9A42-7A73D9CD0D8E}" destId="{C329669A-DABB-4455-BC37-74B512E632D7}" srcOrd="0" destOrd="0" parTransId="{A12CE15C-7A3B-4270-B63B-877F582E3CE5}" sibTransId="{3F630930-BF94-4E1C-B5E5-3A82A8B617DC}"/>
    <dgm:cxn modelId="{D538393A-F75F-40F7-9B73-7CBE6A28E8A7}" type="presOf" srcId="{2695F90D-2281-4CC7-A8E8-5EDC6FE6FA3D}" destId="{75D8F0E4-F6F5-4E93-A126-8DD27A4A6C79}" srcOrd="0" destOrd="0" presId="urn:microsoft.com/office/officeart/2005/8/layout/list1"/>
    <dgm:cxn modelId="{2BEB436F-9A4A-4B9A-9551-7FA193EA712A}" srcId="{2695F90D-2281-4CC7-A8E8-5EDC6FE6FA3D}" destId="{B3DB97A7-A816-4BEE-A91E-B4DDF954EFC8}" srcOrd="2" destOrd="0" parTransId="{9A4BF47B-5F77-47C0-9926-009BD7FCD49A}" sibTransId="{516D1E45-3B9D-4311-ABDF-1CD77D354BDC}"/>
    <dgm:cxn modelId="{3439B358-063E-4A14-B49E-83153092EC60}" type="presOf" srcId="{DF0262B5-47F3-46C1-BDE4-1F6D40FC32E5}" destId="{B06E8938-57BA-4B17-ABEB-44B160A02064}" srcOrd="0" destOrd="6" presId="urn:microsoft.com/office/officeart/2005/8/layout/list1"/>
    <dgm:cxn modelId="{17D0A759-DAA2-4807-9D54-3430A17CADDD}" srcId="{63980A2C-073A-4EA3-A985-883FD0EE26B4}" destId="{2695F90D-2281-4CC7-A8E8-5EDC6FE6FA3D}" srcOrd="0" destOrd="0" parTransId="{F15B9704-CEB5-4E3F-8609-365593930B56}" sibTransId="{2A0306D0-5893-443A-B42E-F9281AE5AE9B}"/>
    <dgm:cxn modelId="{5F215CB8-E776-4F07-837C-00E2BE47C767}" type="presOf" srcId="{63980A2C-073A-4EA3-A985-883FD0EE26B4}" destId="{FDE57F57-DBF5-4CEA-9F5A-F70E69646A24}" srcOrd="0" destOrd="0" presId="urn:microsoft.com/office/officeart/2005/8/layout/list1"/>
    <dgm:cxn modelId="{895C76D3-CFD5-4485-8859-A2CC5D411DA1}" srcId="{2695F90D-2281-4CC7-A8E8-5EDC6FE6FA3D}" destId="{3E18F99E-0475-4907-9A42-7A73D9CD0D8E}" srcOrd="3" destOrd="0" parTransId="{48DF04F0-7841-4E31-9495-B31DA0B7C19E}" sibTransId="{ADEC0755-2A9D-47AE-9DF4-4B948D3DC09A}"/>
    <dgm:cxn modelId="{A303CA7E-EB1C-41C9-AE19-2D17A104A640}" type="presOf" srcId="{0EFB7053-23B2-4374-B82E-3099A760B906}" destId="{B06E8938-57BA-4B17-ABEB-44B160A02064}" srcOrd="0" destOrd="10" presId="urn:microsoft.com/office/officeart/2005/8/layout/list1"/>
    <dgm:cxn modelId="{BFDB549A-9A33-4F95-A9E2-0B3799A0E147}" type="presOf" srcId="{06F7DAB3-D035-48CD-AA6A-CA8D41B5FF8C}" destId="{B06E8938-57BA-4B17-ABEB-44B160A02064}" srcOrd="0" destOrd="7" presId="urn:microsoft.com/office/officeart/2005/8/layout/list1"/>
    <dgm:cxn modelId="{F6B2F052-D2C3-4C5E-90E0-CC3CDC8B0F19}" type="presOf" srcId="{3E18F99E-0475-4907-9A42-7A73D9CD0D8E}" destId="{B06E8938-57BA-4B17-ABEB-44B160A02064}" srcOrd="0" destOrd="8" presId="urn:microsoft.com/office/officeart/2005/8/layout/list1"/>
    <dgm:cxn modelId="{862E2CE2-A791-4B01-8FE7-88268967078B}" srcId="{2695F90D-2281-4CC7-A8E8-5EDC6FE6FA3D}" destId="{FF2BD430-355C-4ADD-9219-95E8A01595EE}" srcOrd="1" destOrd="0" parTransId="{AD170CF1-98CA-442B-B198-7EB0B2108F94}" sibTransId="{543562B5-B249-4738-A1EA-9AFF02C0F41E}"/>
    <dgm:cxn modelId="{7A392927-928F-4CC1-A9D9-27266ED0B0A7}" srcId="{0EFB7053-23B2-4374-B82E-3099A760B906}" destId="{3463EE47-66F9-4C12-99BB-C3BA533E2D56}" srcOrd="0" destOrd="0" parTransId="{BFBCA38E-78E2-4365-8A78-E896D6841A2D}" sibTransId="{57FB7871-6949-4C17-BA83-1D4A192EED8B}"/>
    <dgm:cxn modelId="{DDEFC2C3-CB2C-4027-888E-EF7CA5C02B6F}" srcId="{2695F90D-2281-4CC7-A8E8-5EDC6FE6FA3D}" destId="{7DC2C7DD-45B0-48AB-8D1E-D5FD2AE3BC39}" srcOrd="0" destOrd="0" parTransId="{92D53933-3EFB-43E4-9A55-E9D6CA9DD540}" sibTransId="{6267E045-B625-4270-96E1-FD31FE00C48E}"/>
    <dgm:cxn modelId="{20C1286C-C828-4807-B4F7-90B3E3A2A4E1}" srcId="{B3DB97A7-A816-4BEE-A91E-B4DDF954EFC8}" destId="{DF0262B5-47F3-46C1-BDE4-1F6D40FC32E5}" srcOrd="1" destOrd="0" parTransId="{7AAD6985-8BAA-4058-A56D-20668891DD02}" sibTransId="{AA7C186F-2384-410D-B339-0FF27D70C550}"/>
    <dgm:cxn modelId="{DD93DC0E-ED1E-4BAE-B196-30087D2A3ACF}" srcId="{FF2BD430-355C-4ADD-9219-95E8A01595EE}" destId="{1B75C0E9-9296-4593-84FA-E7534588A177}" srcOrd="0" destOrd="0" parTransId="{8A60B190-52BA-4579-8761-D79D1584FDF2}" sibTransId="{B2FE8C2B-E4DC-4670-8116-E9A3693E02B0}"/>
    <dgm:cxn modelId="{B1981034-4140-4CB7-9D08-499574B2687A}" type="presOf" srcId="{B3DB97A7-A816-4BEE-A91E-B4DDF954EFC8}" destId="{B06E8938-57BA-4B17-ABEB-44B160A02064}" srcOrd="0" destOrd="4" presId="urn:microsoft.com/office/officeart/2005/8/layout/list1"/>
    <dgm:cxn modelId="{0EF1CB0F-4985-44D5-9C65-09D134645343}" type="presOf" srcId="{2C504BDE-EB8E-4A32-A2DA-F701E47507E5}" destId="{B06E8938-57BA-4B17-ABEB-44B160A02064}" srcOrd="0" destOrd="1" presId="urn:microsoft.com/office/officeart/2005/8/layout/list1"/>
    <dgm:cxn modelId="{4DB37CE0-12C6-444B-804B-F8D47A11C62B}" type="presOf" srcId="{2695F90D-2281-4CC7-A8E8-5EDC6FE6FA3D}" destId="{866B3A06-E2C3-4788-B51E-2CDD64C0DAD8}" srcOrd="1" destOrd="0" presId="urn:microsoft.com/office/officeart/2005/8/layout/list1"/>
    <dgm:cxn modelId="{3D5DE1D5-D30A-44D0-B758-B5414CD0DA48}" type="presOf" srcId="{3463EE47-66F9-4C12-99BB-C3BA533E2D56}" destId="{B06E8938-57BA-4B17-ABEB-44B160A02064}" srcOrd="0" destOrd="11" presId="urn:microsoft.com/office/officeart/2005/8/layout/list1"/>
    <dgm:cxn modelId="{BA014ED6-DCD2-4E13-9827-6CC49FC64A62}" srcId="{2695F90D-2281-4CC7-A8E8-5EDC6FE6FA3D}" destId="{0EFB7053-23B2-4374-B82E-3099A760B906}" srcOrd="4" destOrd="0" parTransId="{70576F81-56F6-4FE2-A64C-8551B66D95E5}" sibTransId="{60B98C04-D401-49E6-B545-F566F54FEBAC}"/>
    <dgm:cxn modelId="{1B979EB4-CF8F-4F8F-BC7A-426043875831}" srcId="{B3DB97A7-A816-4BEE-A91E-B4DDF954EFC8}" destId="{06F7DAB3-D035-48CD-AA6A-CA8D41B5FF8C}" srcOrd="2" destOrd="0" parTransId="{852B449A-D328-4FDF-8745-8B603DA065D5}" sibTransId="{C69DE1DC-DB7B-46DC-8668-7E53639B66A0}"/>
    <dgm:cxn modelId="{C4DDB563-F9DD-4323-92FA-A36829FA2E59}" type="presOf" srcId="{94A17BE8-CE42-4EB0-A500-184F601C88FB}" destId="{B06E8938-57BA-4B17-ABEB-44B160A02064}" srcOrd="0" destOrd="5" presId="urn:microsoft.com/office/officeart/2005/8/layout/list1"/>
    <dgm:cxn modelId="{3A4000E5-A2EF-47C4-8CA6-AAFD1FD0F936}" type="presParOf" srcId="{FDE57F57-DBF5-4CEA-9F5A-F70E69646A24}" destId="{D7573598-53B2-4030-A255-5886004EFDD6}" srcOrd="0" destOrd="0" presId="urn:microsoft.com/office/officeart/2005/8/layout/list1"/>
    <dgm:cxn modelId="{BB02C142-DD36-4EE4-9357-A85F50CC7001}" type="presParOf" srcId="{D7573598-53B2-4030-A255-5886004EFDD6}" destId="{75D8F0E4-F6F5-4E93-A126-8DD27A4A6C79}" srcOrd="0" destOrd="0" presId="urn:microsoft.com/office/officeart/2005/8/layout/list1"/>
    <dgm:cxn modelId="{D5384F21-5D78-4794-8565-A9F4D6AB5D2E}" type="presParOf" srcId="{D7573598-53B2-4030-A255-5886004EFDD6}" destId="{866B3A06-E2C3-4788-B51E-2CDD64C0DAD8}" srcOrd="1" destOrd="0" presId="urn:microsoft.com/office/officeart/2005/8/layout/list1"/>
    <dgm:cxn modelId="{5DD33EF9-92D4-46D6-88D6-A2EBD4C77B08}" type="presParOf" srcId="{FDE57F57-DBF5-4CEA-9F5A-F70E69646A24}" destId="{4C47FF45-136E-4D03-9CCE-EC2522573057}" srcOrd="1" destOrd="0" presId="urn:microsoft.com/office/officeart/2005/8/layout/list1"/>
    <dgm:cxn modelId="{9F146A1B-7831-4D8C-AE6D-BC13BE28CFDF}" type="presParOf" srcId="{FDE57F57-DBF5-4CEA-9F5A-F70E69646A24}" destId="{B06E8938-57BA-4B17-ABEB-44B160A0206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760335-9506-4234-A8C8-F5E8C67823E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36EFF9F-6E92-45BE-9FE5-D2BE03B3E9A0}">
      <dgm:prSet phldrT="[Text]" custT="1"/>
      <dgm:spPr>
        <a:ln w="9525">
          <a:solidFill>
            <a:srgbClr val="C00000"/>
          </a:solidFill>
        </a:ln>
      </dgm:spPr>
      <dgm:t>
        <a:bodyPr/>
        <a:lstStyle/>
        <a:p>
          <a:pPr algn="l"/>
          <a:endParaRPr lang="en-US" sz="1400" b="1" dirty="0" smtClean="0">
            <a:solidFill>
              <a:srgbClr val="C00000"/>
            </a:solidFill>
          </a:endParaRPr>
        </a:p>
      </dgm:t>
    </dgm:pt>
    <dgm:pt modelId="{77DC5C6E-2AFB-47AA-B2DF-BED869E4BE36}" type="parTrans" cxnId="{B90B52EA-7E14-4C52-B842-CF846D7ECD57}">
      <dgm:prSet/>
      <dgm:spPr/>
      <dgm:t>
        <a:bodyPr/>
        <a:lstStyle/>
        <a:p>
          <a:endParaRPr lang="en-US"/>
        </a:p>
      </dgm:t>
    </dgm:pt>
    <dgm:pt modelId="{45D01351-DA4A-42D4-A410-E8581D3C013E}" type="sibTrans" cxnId="{B90B52EA-7E14-4C52-B842-CF846D7ECD57}">
      <dgm:prSet/>
      <dgm:spPr/>
      <dgm:t>
        <a:bodyPr/>
        <a:lstStyle/>
        <a:p>
          <a:endParaRPr lang="en-US"/>
        </a:p>
      </dgm:t>
    </dgm:pt>
    <dgm:pt modelId="{3B596713-40CD-4AE9-AB15-C7131EE32904}" type="pres">
      <dgm:prSet presAssocID="{E7760335-9506-4234-A8C8-F5E8C67823E6}" presName="Name0" presStyleCnt="0">
        <dgm:presLayoutVars>
          <dgm:chMax val="7"/>
          <dgm:dir/>
          <dgm:animLvl val="lvl"/>
          <dgm:resizeHandles val="exact"/>
        </dgm:presLayoutVars>
      </dgm:prSet>
      <dgm:spPr/>
      <dgm:t>
        <a:bodyPr/>
        <a:lstStyle/>
        <a:p>
          <a:endParaRPr lang="en-US"/>
        </a:p>
      </dgm:t>
    </dgm:pt>
    <dgm:pt modelId="{62D5E2D4-02FA-4332-81CF-F760AAAB3C57}" type="pres">
      <dgm:prSet presAssocID="{A36EFF9F-6E92-45BE-9FE5-D2BE03B3E9A0}" presName="circle1" presStyleLbl="node1" presStyleIdx="0" presStyleCnt="1" custScaleX="112961" custLinFactNeighborX="2441" custLinFactNeighborY="-2550"/>
      <dgm:spPr>
        <a:solidFill>
          <a:srgbClr val="FDE869"/>
        </a:solidFill>
      </dgm:spPr>
      <dgm:t>
        <a:bodyPr/>
        <a:lstStyle/>
        <a:p>
          <a:endParaRPr lang="en-US"/>
        </a:p>
      </dgm:t>
    </dgm:pt>
    <dgm:pt modelId="{AE1AA8E6-1BE1-4598-A17F-990585ADA3DF}" type="pres">
      <dgm:prSet presAssocID="{A36EFF9F-6E92-45BE-9FE5-D2BE03B3E9A0}" presName="space" presStyleCnt="0"/>
      <dgm:spPr/>
    </dgm:pt>
    <dgm:pt modelId="{A43213F1-F00B-42ED-AF85-36CEA3B0EA8E}" type="pres">
      <dgm:prSet presAssocID="{A36EFF9F-6E92-45BE-9FE5-D2BE03B3E9A0}" presName="rect1" presStyleLbl="alignAcc1" presStyleIdx="0" presStyleCnt="1" custScaleX="92672" custScaleY="35979" custLinFactNeighborX="-1145" custLinFactNeighborY="-34625"/>
      <dgm:spPr/>
      <dgm:t>
        <a:bodyPr/>
        <a:lstStyle/>
        <a:p>
          <a:endParaRPr lang="en-US"/>
        </a:p>
      </dgm:t>
    </dgm:pt>
    <dgm:pt modelId="{6533861A-8DC6-4050-B24F-EC84B2938A92}" type="pres">
      <dgm:prSet presAssocID="{A36EFF9F-6E92-45BE-9FE5-D2BE03B3E9A0}" presName="rect1ParTxNoCh" presStyleLbl="alignAcc1" presStyleIdx="0" presStyleCnt="1">
        <dgm:presLayoutVars>
          <dgm:chMax val="1"/>
          <dgm:bulletEnabled val="1"/>
        </dgm:presLayoutVars>
      </dgm:prSet>
      <dgm:spPr/>
      <dgm:t>
        <a:bodyPr/>
        <a:lstStyle/>
        <a:p>
          <a:endParaRPr lang="en-US"/>
        </a:p>
      </dgm:t>
    </dgm:pt>
  </dgm:ptLst>
  <dgm:cxnLst>
    <dgm:cxn modelId="{BFAA25B8-52DA-499B-A868-09FC08A62795}" type="presOf" srcId="{E7760335-9506-4234-A8C8-F5E8C67823E6}" destId="{3B596713-40CD-4AE9-AB15-C7131EE32904}" srcOrd="0" destOrd="0" presId="urn:microsoft.com/office/officeart/2005/8/layout/target3"/>
    <dgm:cxn modelId="{D50ACB08-9D32-4F8D-9EA6-25E418290D7A}" type="presOf" srcId="{A36EFF9F-6E92-45BE-9FE5-D2BE03B3E9A0}" destId="{6533861A-8DC6-4050-B24F-EC84B2938A92}" srcOrd="1" destOrd="0" presId="urn:microsoft.com/office/officeart/2005/8/layout/target3"/>
    <dgm:cxn modelId="{B90B52EA-7E14-4C52-B842-CF846D7ECD57}" srcId="{E7760335-9506-4234-A8C8-F5E8C67823E6}" destId="{A36EFF9F-6E92-45BE-9FE5-D2BE03B3E9A0}" srcOrd="0" destOrd="0" parTransId="{77DC5C6E-2AFB-47AA-B2DF-BED869E4BE36}" sibTransId="{45D01351-DA4A-42D4-A410-E8581D3C013E}"/>
    <dgm:cxn modelId="{18DC4B36-D25F-4E89-A2F5-9A595668047B}" type="presOf" srcId="{A36EFF9F-6E92-45BE-9FE5-D2BE03B3E9A0}" destId="{A43213F1-F00B-42ED-AF85-36CEA3B0EA8E}" srcOrd="0" destOrd="0" presId="urn:microsoft.com/office/officeart/2005/8/layout/target3"/>
    <dgm:cxn modelId="{5DFEF704-1762-46C7-A778-4183B0B44BEB}" type="presParOf" srcId="{3B596713-40CD-4AE9-AB15-C7131EE32904}" destId="{62D5E2D4-02FA-4332-81CF-F760AAAB3C57}" srcOrd="0" destOrd="0" presId="urn:microsoft.com/office/officeart/2005/8/layout/target3"/>
    <dgm:cxn modelId="{CC8C26F8-8A32-4B49-BCAB-0FE4B4556E82}" type="presParOf" srcId="{3B596713-40CD-4AE9-AB15-C7131EE32904}" destId="{AE1AA8E6-1BE1-4598-A17F-990585ADA3DF}" srcOrd="1" destOrd="0" presId="urn:microsoft.com/office/officeart/2005/8/layout/target3"/>
    <dgm:cxn modelId="{C1E5382B-0CF4-4494-9D47-C47ABCA8D7C3}" type="presParOf" srcId="{3B596713-40CD-4AE9-AB15-C7131EE32904}" destId="{A43213F1-F00B-42ED-AF85-36CEA3B0EA8E}" srcOrd="2" destOrd="0" presId="urn:microsoft.com/office/officeart/2005/8/layout/target3"/>
    <dgm:cxn modelId="{95D510D4-CC05-4F6E-88A5-96F0A03164AD}" type="presParOf" srcId="{3B596713-40CD-4AE9-AB15-C7131EE32904}" destId="{6533861A-8DC6-4050-B24F-EC84B2938A92}" srcOrd="3" destOrd="0" presId="urn:microsoft.com/office/officeart/2005/8/layout/target3"/>
  </dgm:cxnLst>
  <dgm:bg>
    <a:solidFill>
      <a:srgbClr val="FFFFFF"/>
    </a:solidFill>
    <a:effectLst>
      <a:outerShdw blurRad="50800" dist="50800" dir="5400000" algn="ctr" rotWithShape="0">
        <a:srgbClr val="0000FF"/>
      </a:outerShdw>
    </a:effectLst>
  </dgm:bg>
  <dgm:whole>
    <a:ln w="3175">
      <a:solidFill>
        <a:schemeClr val="accent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760335-9506-4234-A8C8-F5E8C67823E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36EFF9F-6E92-45BE-9FE5-D2BE03B3E9A0}">
      <dgm:prSet phldrT="[Text]" custT="1"/>
      <dgm:spPr>
        <a:solidFill>
          <a:schemeClr val="bg1">
            <a:alpha val="90000"/>
          </a:schemeClr>
        </a:solidFill>
        <a:ln w="12700">
          <a:solidFill>
            <a:schemeClr val="bg1">
              <a:lumMod val="65000"/>
            </a:schemeClr>
          </a:solidFill>
        </a:ln>
      </dgm:spPr>
      <dgm:t>
        <a:bodyPr/>
        <a:lstStyle/>
        <a:p>
          <a:pPr algn="l"/>
          <a:r>
            <a:rPr lang="en-US" sz="2000" b="1" dirty="0" smtClean="0">
              <a:solidFill>
                <a:schemeClr val="tx1"/>
              </a:solidFill>
            </a:rPr>
            <a:t>Answer the Challenge Question: </a:t>
          </a:r>
          <a:r>
            <a:rPr lang="en-US" sz="2000" b="1" i="1" dirty="0" smtClean="0">
              <a:solidFill>
                <a:srgbClr val="C00000"/>
              </a:solidFill>
            </a:rPr>
            <a:t>In what ways do the UNITED Protocol and High Performance Learning Teams stimulate </a:t>
          </a:r>
          <a:r>
            <a:rPr lang="en-US" sz="2000" b="1" i="1" u="sng" dirty="0" smtClean="0">
              <a:solidFill>
                <a:srgbClr val="C00000"/>
              </a:solidFill>
            </a:rPr>
            <a:t>equal opportunities for success and learning </a:t>
          </a:r>
          <a:r>
            <a:rPr lang="en-US" sz="2000" b="1" i="1" dirty="0" smtClean="0">
              <a:solidFill>
                <a:srgbClr val="C00000"/>
              </a:solidFill>
            </a:rPr>
            <a:t>among </a:t>
          </a:r>
          <a:r>
            <a:rPr lang="en-US" sz="2000" b="1" i="1" u="sng" dirty="0" smtClean="0">
              <a:solidFill>
                <a:srgbClr val="C00000"/>
              </a:solidFill>
            </a:rPr>
            <a:t>ALL</a:t>
          </a:r>
          <a:r>
            <a:rPr lang="en-US" sz="2000" b="1" i="1" dirty="0" smtClean="0">
              <a:solidFill>
                <a:srgbClr val="C00000"/>
              </a:solidFill>
            </a:rPr>
            <a:t> students?</a:t>
          </a:r>
          <a:r>
            <a:rPr lang="en-US" sz="2000" b="1" dirty="0" smtClean="0">
              <a:solidFill>
                <a:schemeClr val="tx1"/>
              </a:solidFill>
            </a:rPr>
            <a:t> </a:t>
          </a:r>
        </a:p>
      </dgm:t>
    </dgm:pt>
    <dgm:pt modelId="{77DC5C6E-2AFB-47AA-B2DF-BED869E4BE36}" type="parTrans" cxnId="{B90B52EA-7E14-4C52-B842-CF846D7ECD57}">
      <dgm:prSet/>
      <dgm:spPr/>
      <dgm:t>
        <a:bodyPr/>
        <a:lstStyle/>
        <a:p>
          <a:endParaRPr lang="en-US"/>
        </a:p>
      </dgm:t>
    </dgm:pt>
    <dgm:pt modelId="{45D01351-DA4A-42D4-A410-E8581D3C013E}" type="sibTrans" cxnId="{B90B52EA-7E14-4C52-B842-CF846D7ECD57}">
      <dgm:prSet/>
      <dgm:spPr/>
      <dgm:t>
        <a:bodyPr/>
        <a:lstStyle/>
        <a:p>
          <a:endParaRPr lang="en-US"/>
        </a:p>
      </dgm:t>
    </dgm:pt>
    <dgm:pt modelId="{3B596713-40CD-4AE9-AB15-C7131EE32904}" type="pres">
      <dgm:prSet presAssocID="{E7760335-9506-4234-A8C8-F5E8C67823E6}" presName="Name0" presStyleCnt="0">
        <dgm:presLayoutVars>
          <dgm:chMax val="7"/>
          <dgm:dir/>
          <dgm:animLvl val="lvl"/>
          <dgm:resizeHandles val="exact"/>
        </dgm:presLayoutVars>
      </dgm:prSet>
      <dgm:spPr/>
      <dgm:t>
        <a:bodyPr/>
        <a:lstStyle/>
        <a:p>
          <a:endParaRPr lang="en-US"/>
        </a:p>
      </dgm:t>
    </dgm:pt>
    <dgm:pt modelId="{62D5E2D4-02FA-4332-81CF-F760AAAB3C57}" type="pres">
      <dgm:prSet presAssocID="{A36EFF9F-6E92-45BE-9FE5-D2BE03B3E9A0}" presName="circle1" presStyleLbl="node1" presStyleIdx="0" presStyleCnt="1" custScaleX="106976" custScaleY="92784" custLinFactNeighborX="879" custLinFactNeighborY="3846"/>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a:solidFill>
            <a:schemeClr val="bg1">
              <a:lumMod val="65000"/>
            </a:schemeClr>
          </a:solidFill>
        </a:ln>
      </dgm:spPr>
      <dgm:t>
        <a:bodyPr/>
        <a:lstStyle/>
        <a:p>
          <a:endParaRPr lang="en-US"/>
        </a:p>
      </dgm:t>
    </dgm:pt>
    <dgm:pt modelId="{AE1AA8E6-1BE1-4598-A17F-990585ADA3DF}" type="pres">
      <dgm:prSet presAssocID="{A36EFF9F-6E92-45BE-9FE5-D2BE03B3E9A0}" presName="space" presStyleCnt="0"/>
      <dgm:spPr/>
    </dgm:pt>
    <dgm:pt modelId="{A43213F1-F00B-42ED-AF85-36CEA3B0EA8E}" type="pres">
      <dgm:prSet presAssocID="{A36EFF9F-6E92-45BE-9FE5-D2BE03B3E9A0}" presName="rect1" presStyleLbl="alignAcc1" presStyleIdx="0" presStyleCnt="1" custScaleX="97398" custScaleY="41912" custLinFactNeighborX="-778" custLinFactNeighborY="-41762"/>
      <dgm:spPr/>
      <dgm:t>
        <a:bodyPr/>
        <a:lstStyle/>
        <a:p>
          <a:endParaRPr lang="en-US"/>
        </a:p>
      </dgm:t>
    </dgm:pt>
    <dgm:pt modelId="{6533861A-8DC6-4050-B24F-EC84B2938A92}" type="pres">
      <dgm:prSet presAssocID="{A36EFF9F-6E92-45BE-9FE5-D2BE03B3E9A0}" presName="rect1ParTxNoCh" presStyleLbl="alignAcc1" presStyleIdx="0" presStyleCnt="1">
        <dgm:presLayoutVars>
          <dgm:chMax val="1"/>
          <dgm:bulletEnabled val="1"/>
        </dgm:presLayoutVars>
      </dgm:prSet>
      <dgm:spPr/>
      <dgm:t>
        <a:bodyPr/>
        <a:lstStyle/>
        <a:p>
          <a:endParaRPr lang="en-US"/>
        </a:p>
      </dgm:t>
    </dgm:pt>
  </dgm:ptLst>
  <dgm:cxnLst>
    <dgm:cxn modelId="{650F3DAE-A17B-4C17-A5E2-AEFC4AD25F4C}" type="presOf" srcId="{A36EFF9F-6E92-45BE-9FE5-D2BE03B3E9A0}" destId="{A43213F1-F00B-42ED-AF85-36CEA3B0EA8E}" srcOrd="0" destOrd="0" presId="urn:microsoft.com/office/officeart/2005/8/layout/target3"/>
    <dgm:cxn modelId="{87A3A39D-E3EB-43F6-80ED-525808BB6825}" type="presOf" srcId="{E7760335-9506-4234-A8C8-F5E8C67823E6}" destId="{3B596713-40CD-4AE9-AB15-C7131EE32904}" srcOrd="0" destOrd="0" presId="urn:microsoft.com/office/officeart/2005/8/layout/target3"/>
    <dgm:cxn modelId="{934EC807-42DB-4E24-A44D-3D754B0DFB8E}" type="presOf" srcId="{A36EFF9F-6E92-45BE-9FE5-D2BE03B3E9A0}" destId="{6533861A-8DC6-4050-B24F-EC84B2938A92}" srcOrd="1" destOrd="0" presId="urn:microsoft.com/office/officeart/2005/8/layout/target3"/>
    <dgm:cxn modelId="{B90B52EA-7E14-4C52-B842-CF846D7ECD57}" srcId="{E7760335-9506-4234-A8C8-F5E8C67823E6}" destId="{A36EFF9F-6E92-45BE-9FE5-D2BE03B3E9A0}" srcOrd="0" destOrd="0" parTransId="{77DC5C6E-2AFB-47AA-B2DF-BED869E4BE36}" sibTransId="{45D01351-DA4A-42D4-A410-E8581D3C013E}"/>
    <dgm:cxn modelId="{22A6AD66-AAE2-4892-84F5-BCA197B18348}" type="presParOf" srcId="{3B596713-40CD-4AE9-AB15-C7131EE32904}" destId="{62D5E2D4-02FA-4332-81CF-F760AAAB3C57}" srcOrd="0" destOrd="0" presId="urn:microsoft.com/office/officeart/2005/8/layout/target3"/>
    <dgm:cxn modelId="{D4D8A561-964A-4606-B215-13C4AB69D4BF}" type="presParOf" srcId="{3B596713-40CD-4AE9-AB15-C7131EE32904}" destId="{AE1AA8E6-1BE1-4598-A17F-990585ADA3DF}" srcOrd="1" destOrd="0" presId="urn:microsoft.com/office/officeart/2005/8/layout/target3"/>
    <dgm:cxn modelId="{076AFF78-EB8C-4A6F-BC0E-E314CA344F7A}" type="presParOf" srcId="{3B596713-40CD-4AE9-AB15-C7131EE32904}" destId="{A43213F1-F00B-42ED-AF85-36CEA3B0EA8E}" srcOrd="2" destOrd="0" presId="urn:microsoft.com/office/officeart/2005/8/layout/target3"/>
    <dgm:cxn modelId="{996A4EE4-1E2C-47BB-82B3-58240CDC9FCB}" type="presParOf" srcId="{3B596713-40CD-4AE9-AB15-C7131EE32904}" destId="{6533861A-8DC6-4050-B24F-EC84B2938A92}" srcOrd="3" destOrd="0" presId="urn:microsoft.com/office/officeart/2005/8/layout/target3"/>
  </dgm:cxnLst>
  <dgm:bg>
    <a:solidFill>
      <a:srgbClr val="FFFFCC"/>
    </a:solidFill>
    <a:effectLst/>
  </dgm:bg>
  <dgm:whole>
    <a:ln w="28575">
      <a:solidFill>
        <a:schemeClr val="bg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252E5A-C6A6-4BA6-814A-6D13CCE50A5A}"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n-US"/>
        </a:p>
      </dgm:t>
    </dgm:pt>
    <dgm:pt modelId="{E5D8D015-0FF1-4AEE-BB33-87DEF0C7945A}">
      <dgm:prSet phldrT="[Text]" custT="1"/>
      <dgm:spPr>
        <a:solidFill>
          <a:srgbClr val="C00000"/>
        </a:solidFill>
      </dgm:spPr>
      <dgm:t>
        <a:bodyPr/>
        <a:lstStyle/>
        <a:p>
          <a:r>
            <a:rPr lang="en-US" sz="2800" b="1" dirty="0" smtClean="0"/>
            <a:t>W</a:t>
          </a:r>
          <a:endParaRPr lang="en-US" sz="2800" b="1" dirty="0"/>
        </a:p>
      </dgm:t>
    </dgm:pt>
    <dgm:pt modelId="{92EC67FD-E609-4568-AA43-38F56B18617A}" type="parTrans" cxnId="{D4A28074-CB17-41FE-B1EE-F7951525DC18}">
      <dgm:prSet/>
      <dgm:spPr/>
      <dgm:t>
        <a:bodyPr/>
        <a:lstStyle/>
        <a:p>
          <a:endParaRPr lang="en-US"/>
        </a:p>
      </dgm:t>
    </dgm:pt>
    <dgm:pt modelId="{891B6D3C-C7FC-437E-942D-B316D4DCFDC3}" type="sibTrans" cxnId="{D4A28074-CB17-41FE-B1EE-F7951525DC18}">
      <dgm:prSet/>
      <dgm:spPr/>
      <dgm:t>
        <a:bodyPr/>
        <a:lstStyle/>
        <a:p>
          <a:endParaRPr lang="en-US"/>
        </a:p>
      </dgm:t>
    </dgm:pt>
    <dgm:pt modelId="{95F5305C-F7C9-476F-9089-B4F450490EEB}">
      <dgm:prSet custT="1"/>
      <dgm:spPr/>
      <dgm:t>
        <a:bodyPr/>
        <a:lstStyle/>
        <a:p>
          <a:r>
            <a:rPr lang="en-US" sz="2800" b="1" dirty="0" smtClean="0">
              <a:solidFill>
                <a:srgbClr val="A50021"/>
              </a:solidFill>
            </a:rPr>
            <a:t>P</a:t>
          </a:r>
          <a:r>
            <a:rPr lang="en-US" sz="1800" b="1" dirty="0" smtClean="0">
              <a:solidFill>
                <a:schemeClr val="tx1"/>
              </a:solidFill>
            </a:rPr>
            <a:t>repare to:</a:t>
          </a:r>
          <a:endParaRPr lang="en-US" sz="2800" i="1" dirty="0"/>
        </a:p>
      </dgm:t>
    </dgm:pt>
    <dgm:pt modelId="{9BC7A711-ADDD-488D-8CEE-266082173755}">
      <dgm:prSet phldrT="[Text]" custT="1"/>
      <dgm:spPr>
        <a:solidFill>
          <a:srgbClr val="C00000"/>
        </a:solidFill>
      </dgm:spPr>
      <dgm:t>
        <a:bodyPr/>
        <a:lstStyle/>
        <a:p>
          <a:r>
            <a:rPr lang="en-US" sz="2400" b="1" dirty="0" smtClean="0"/>
            <a:t>P</a:t>
          </a:r>
          <a:endParaRPr lang="en-US" sz="2400" b="1" dirty="0"/>
        </a:p>
      </dgm:t>
    </dgm:pt>
    <dgm:pt modelId="{37E7769A-50DA-4E70-830B-FC7CEE03568F}" type="sibTrans" cxnId="{9548894B-E08A-4787-9D7C-DCF3ACF8F907}">
      <dgm:prSet/>
      <dgm:spPr/>
      <dgm:t>
        <a:bodyPr/>
        <a:lstStyle/>
        <a:p>
          <a:endParaRPr lang="en-US"/>
        </a:p>
      </dgm:t>
    </dgm:pt>
    <dgm:pt modelId="{C442524B-4D5D-4A9A-A7EE-511FD4718DFE}" type="parTrans" cxnId="{9548894B-E08A-4787-9D7C-DCF3ACF8F907}">
      <dgm:prSet/>
      <dgm:spPr/>
      <dgm:t>
        <a:bodyPr/>
        <a:lstStyle/>
        <a:p>
          <a:endParaRPr lang="en-US"/>
        </a:p>
      </dgm:t>
    </dgm:pt>
    <dgm:pt modelId="{C39F1A61-5F3C-4921-BAEF-A5AF198C8986}" type="sibTrans" cxnId="{456FDCD9-6C4A-4853-8B03-B1A639DA6FE0}">
      <dgm:prSet/>
      <dgm:spPr/>
      <dgm:t>
        <a:bodyPr/>
        <a:lstStyle/>
        <a:p>
          <a:endParaRPr lang="en-US"/>
        </a:p>
      </dgm:t>
    </dgm:pt>
    <dgm:pt modelId="{69922955-82B5-46C6-8CA8-A2F5026C8789}" type="parTrans" cxnId="{456FDCD9-6C4A-4853-8B03-B1A639DA6FE0}">
      <dgm:prSet/>
      <dgm:spPr/>
      <dgm:t>
        <a:bodyPr/>
        <a:lstStyle/>
        <a:p>
          <a:endParaRPr lang="en-US"/>
        </a:p>
      </dgm:t>
    </dgm:pt>
    <dgm:pt modelId="{030C3229-CEBB-447A-BD64-05E728D9DA91}">
      <dgm:prSet phldrT="[Text]" custT="1"/>
      <dgm:spPr/>
      <dgm:t>
        <a:bodyPr/>
        <a:lstStyle/>
        <a:p>
          <a:pPr marL="231775" indent="0"/>
          <a:r>
            <a:rPr lang="en-US" sz="1800" b="1" dirty="0" smtClean="0"/>
            <a:t>Did I/we complete tasks?</a:t>
          </a:r>
          <a:endParaRPr lang="en-US" sz="1800" b="1" dirty="0"/>
        </a:p>
      </dgm:t>
    </dgm:pt>
    <dgm:pt modelId="{C4BF076B-62CC-4D57-A956-5F1365EE0F5E}">
      <dgm:prSet phldrT="[Text]" custT="1"/>
      <dgm:spPr/>
      <dgm:t>
        <a:bodyPr/>
        <a:lstStyle/>
        <a:p>
          <a:pPr marL="231775" indent="0"/>
          <a:r>
            <a:rPr lang="en-US" sz="1800" b="1" dirty="0" smtClean="0"/>
            <a:t>Did I/we work toward Learning Goals?</a:t>
          </a:r>
          <a:endParaRPr lang="en-US" sz="1800" b="1" dirty="0"/>
        </a:p>
      </dgm:t>
    </dgm:pt>
    <dgm:pt modelId="{F21E3E38-EEAD-480D-95AF-65678A2E1DE1}">
      <dgm:prSet phldrT="[Text]" custT="1"/>
      <dgm:spPr/>
      <dgm:t>
        <a:bodyPr/>
        <a:lstStyle/>
        <a:p>
          <a:pPr marL="231775" indent="0"/>
          <a:r>
            <a:rPr lang="en-US" sz="1800" b="1" dirty="0" smtClean="0"/>
            <a:t>Did I/we maintain Learning Community Standards?</a:t>
          </a:r>
          <a:endParaRPr lang="en-US" sz="1800" b="1" dirty="0"/>
        </a:p>
      </dgm:t>
    </dgm:pt>
    <dgm:pt modelId="{633B3CBB-6E7C-4477-839C-B8B10017D257}">
      <dgm:prSet phldrT="[Text]" custT="1"/>
      <dgm:spPr/>
      <dgm:t>
        <a:bodyPr/>
        <a:lstStyle/>
        <a:p>
          <a:pPr marL="285750" indent="-285750"/>
          <a:r>
            <a:rPr lang="en-US" sz="2800" b="1" dirty="0" smtClean="0">
              <a:solidFill>
                <a:srgbClr val="A50021"/>
              </a:solidFill>
            </a:rPr>
            <a:t>A</a:t>
          </a:r>
          <a:r>
            <a:rPr lang="en-US" sz="1800" b="1" dirty="0" smtClean="0"/>
            <a:t>ssess how well you worked individually and in your HP Learning Team:</a:t>
          </a:r>
          <a:endParaRPr lang="en-US" sz="1800" b="1" dirty="0"/>
        </a:p>
      </dgm:t>
    </dgm:pt>
    <dgm:pt modelId="{16A117D7-23EF-4E87-97C9-3804DE1A6F20}" type="sibTrans" cxnId="{2EA243C9-CA81-4B91-9F4D-57678ED6CC05}">
      <dgm:prSet/>
      <dgm:spPr/>
      <dgm:t>
        <a:bodyPr/>
        <a:lstStyle/>
        <a:p>
          <a:endParaRPr lang="en-US"/>
        </a:p>
      </dgm:t>
    </dgm:pt>
    <dgm:pt modelId="{6FF02966-0992-4845-812F-85BBC343CB7A}" type="parTrans" cxnId="{2EA243C9-CA81-4B91-9F4D-57678ED6CC05}">
      <dgm:prSet/>
      <dgm:spPr/>
      <dgm:t>
        <a:bodyPr/>
        <a:lstStyle/>
        <a:p>
          <a:endParaRPr lang="en-US"/>
        </a:p>
      </dgm:t>
    </dgm:pt>
    <dgm:pt modelId="{10028690-3DF4-42BD-9ABE-71D100658C13}" type="sibTrans" cxnId="{A4E495F1-8FBD-4C83-AD5F-3B5931D5EA1E}">
      <dgm:prSet/>
      <dgm:spPr/>
      <dgm:t>
        <a:bodyPr/>
        <a:lstStyle/>
        <a:p>
          <a:endParaRPr lang="en-US"/>
        </a:p>
      </dgm:t>
    </dgm:pt>
    <dgm:pt modelId="{40CA2B6F-C1BA-40A9-B744-D1F987C1F058}" type="parTrans" cxnId="{A4E495F1-8FBD-4C83-AD5F-3B5931D5EA1E}">
      <dgm:prSet/>
      <dgm:spPr/>
      <dgm:t>
        <a:bodyPr/>
        <a:lstStyle/>
        <a:p>
          <a:endParaRPr lang="en-US"/>
        </a:p>
      </dgm:t>
    </dgm:pt>
    <dgm:pt modelId="{2CE7F54B-BE01-4DA7-BC5B-5927A2C4619D}" type="sibTrans" cxnId="{47D7AB98-760A-4B60-A6DD-C718E5EE345C}">
      <dgm:prSet/>
      <dgm:spPr/>
      <dgm:t>
        <a:bodyPr/>
        <a:lstStyle/>
        <a:p>
          <a:endParaRPr lang="en-US"/>
        </a:p>
      </dgm:t>
    </dgm:pt>
    <dgm:pt modelId="{ECFD195F-FFC5-40AB-AAD2-D099210FD926}" type="parTrans" cxnId="{47D7AB98-760A-4B60-A6DD-C718E5EE345C}">
      <dgm:prSet/>
      <dgm:spPr/>
      <dgm:t>
        <a:bodyPr/>
        <a:lstStyle/>
        <a:p>
          <a:endParaRPr lang="en-US"/>
        </a:p>
      </dgm:t>
    </dgm:pt>
    <dgm:pt modelId="{758E1525-83AE-417E-AF30-B37CF1420914}">
      <dgm:prSet phldrT="[Text]" custT="1"/>
      <dgm:spPr>
        <a:solidFill>
          <a:srgbClr val="C00000"/>
        </a:solidFill>
      </dgm:spPr>
      <dgm:t>
        <a:bodyPr/>
        <a:lstStyle/>
        <a:p>
          <a:r>
            <a:rPr lang="en-US" sz="2800" b="1" dirty="0" smtClean="0"/>
            <a:t>A</a:t>
          </a:r>
          <a:endParaRPr lang="en-US" sz="2800" b="1" dirty="0"/>
        </a:p>
      </dgm:t>
    </dgm:pt>
    <dgm:pt modelId="{A2AF1014-8BB1-4B62-A787-5FACBF1FC564}" type="sibTrans" cxnId="{5C213576-94BC-46C2-B478-96268033B6C3}">
      <dgm:prSet/>
      <dgm:spPr/>
      <dgm:t>
        <a:bodyPr/>
        <a:lstStyle/>
        <a:p>
          <a:endParaRPr lang="en-US"/>
        </a:p>
      </dgm:t>
    </dgm:pt>
    <dgm:pt modelId="{2E786179-B8C3-41D7-B4CD-5735C3FF1040}" type="parTrans" cxnId="{5C213576-94BC-46C2-B478-96268033B6C3}">
      <dgm:prSet/>
      <dgm:spPr/>
      <dgm:t>
        <a:bodyPr/>
        <a:lstStyle/>
        <a:p>
          <a:endParaRPr lang="en-US"/>
        </a:p>
      </dgm:t>
    </dgm:pt>
    <dgm:pt modelId="{FF096C3C-DF6F-47E9-962B-7463CEA24396}" type="sibTrans" cxnId="{3A288F96-CAEA-4A3F-AEF1-9F62013BC3AC}">
      <dgm:prSet/>
      <dgm:spPr/>
      <dgm:t>
        <a:bodyPr/>
        <a:lstStyle/>
        <a:p>
          <a:endParaRPr lang="en-US"/>
        </a:p>
      </dgm:t>
    </dgm:pt>
    <dgm:pt modelId="{1DA406F0-444F-4E46-BD43-8E4DAF6699FF}" type="parTrans" cxnId="{3A288F96-CAEA-4A3F-AEF1-9F62013BC3AC}">
      <dgm:prSet/>
      <dgm:spPr/>
      <dgm:t>
        <a:bodyPr/>
        <a:lstStyle/>
        <a:p>
          <a:endParaRPr lang="en-US"/>
        </a:p>
      </dgm:t>
    </dgm:pt>
    <dgm:pt modelId="{5B98D9D6-63A5-4D53-BC5A-F1DF8844FB18}">
      <dgm:prSet custT="1"/>
      <dgm:spPr/>
      <dgm:t>
        <a:bodyPr/>
        <a:lstStyle/>
        <a:p>
          <a:r>
            <a:rPr lang="en-US" sz="2800" b="1" i="0" dirty="0" smtClean="0">
              <a:solidFill>
                <a:srgbClr val="A50021"/>
              </a:solidFill>
            </a:rPr>
            <a:t>R</a:t>
          </a:r>
          <a:r>
            <a:rPr lang="en-US" sz="1800" b="1" i="0" dirty="0" smtClean="0"/>
            <a:t>eturn and/</a:t>
          </a:r>
          <a:r>
            <a:rPr lang="en-US" sz="1800" b="1" i="0" u="none" dirty="0" smtClean="0"/>
            <a:t>or organize </a:t>
          </a:r>
          <a:r>
            <a:rPr lang="en-US" sz="1800" b="1" i="0" dirty="0" smtClean="0"/>
            <a:t>supplies</a:t>
          </a:r>
          <a:r>
            <a:rPr lang="en-US" sz="1600" b="1" i="0" dirty="0" smtClean="0"/>
            <a:t>.</a:t>
          </a:r>
          <a:endParaRPr lang="en-US" sz="1600" dirty="0"/>
        </a:p>
      </dgm:t>
    </dgm:pt>
    <dgm:pt modelId="{EDF9CE0C-23EF-4C75-8035-A2B068472D4F}">
      <dgm:prSet phldrT="[Text]" custT="1"/>
      <dgm:spPr>
        <a:solidFill>
          <a:srgbClr val="C00000"/>
        </a:solidFill>
      </dgm:spPr>
      <dgm:t>
        <a:bodyPr/>
        <a:lstStyle/>
        <a:p>
          <a:endParaRPr lang="en-US" sz="1200" b="1" dirty="0" smtClean="0"/>
        </a:p>
        <a:p>
          <a:r>
            <a:rPr lang="en-US" sz="2800" b="1" dirty="0" smtClean="0"/>
            <a:t>R</a:t>
          </a:r>
        </a:p>
      </dgm:t>
    </dgm:pt>
    <dgm:pt modelId="{21686AF9-C9A6-4056-A537-FB4AF8CB4A83}" type="sibTrans" cxnId="{4E825507-5220-40E6-80CF-7C60E0F3323E}">
      <dgm:prSet/>
      <dgm:spPr/>
      <dgm:t>
        <a:bodyPr/>
        <a:lstStyle/>
        <a:p>
          <a:endParaRPr lang="en-US"/>
        </a:p>
      </dgm:t>
    </dgm:pt>
    <dgm:pt modelId="{B91057E7-4D4D-4806-990F-DC6024187960}" type="parTrans" cxnId="{4E825507-5220-40E6-80CF-7C60E0F3323E}">
      <dgm:prSet/>
      <dgm:spPr/>
      <dgm:t>
        <a:bodyPr/>
        <a:lstStyle/>
        <a:p>
          <a:endParaRPr lang="en-US"/>
        </a:p>
      </dgm:t>
    </dgm:pt>
    <dgm:pt modelId="{B2FBE9D3-841B-45ED-9AE7-5EFB925ACEE8}" type="sibTrans" cxnId="{ED059EE7-83CD-4602-B08A-5B721136C2B5}">
      <dgm:prSet/>
      <dgm:spPr/>
      <dgm:t>
        <a:bodyPr/>
        <a:lstStyle/>
        <a:p>
          <a:endParaRPr lang="en-US"/>
        </a:p>
      </dgm:t>
    </dgm:pt>
    <dgm:pt modelId="{6556EF9E-2471-4811-83A8-120281FD3298}" type="parTrans" cxnId="{ED059EE7-83CD-4602-B08A-5B721136C2B5}">
      <dgm:prSet/>
      <dgm:spPr/>
      <dgm:t>
        <a:bodyPr/>
        <a:lstStyle/>
        <a:p>
          <a:endParaRPr lang="en-US"/>
        </a:p>
      </dgm:t>
    </dgm:pt>
    <dgm:pt modelId="{47A6D5A1-1F03-48AE-986C-9DB51DED79E6}">
      <dgm:prSet phldrT="[Text]" custT="1"/>
      <dgm:spPr/>
      <dgm:t>
        <a:bodyPr/>
        <a:lstStyle/>
        <a:p>
          <a:r>
            <a:rPr lang="en-US" sz="2800" b="1" dirty="0" smtClean="0">
              <a:solidFill>
                <a:srgbClr val="A50021"/>
              </a:solidFill>
            </a:rPr>
            <a:t>W</a:t>
          </a:r>
          <a:r>
            <a:rPr lang="en-US" sz="1800" b="1" dirty="0" smtClean="0">
              <a:solidFill>
                <a:schemeClr val="tx1"/>
              </a:solidFill>
            </a:rPr>
            <a:t>rite down on the Post-It one example of how UDL was demonstrated and post on UDL Poster</a:t>
          </a:r>
          <a:r>
            <a:rPr lang="en-US" sz="2800" b="1" dirty="0" smtClean="0">
              <a:solidFill>
                <a:schemeClr val="tx1"/>
              </a:solidFill>
            </a:rPr>
            <a:t>. </a:t>
          </a:r>
          <a:r>
            <a:rPr lang="en-US" sz="2800" b="1" i="1" dirty="0" smtClean="0">
              <a:solidFill>
                <a:schemeClr val="tx1"/>
              </a:solidFill>
            </a:rPr>
            <a:t> </a:t>
          </a:r>
          <a:r>
            <a:rPr lang="en-US" sz="1800" b="1" i="1" dirty="0" smtClean="0">
              <a:solidFill>
                <a:schemeClr val="tx1"/>
              </a:solidFill>
            </a:rPr>
            <a:t> </a:t>
          </a:r>
          <a:endParaRPr lang="en-US" sz="1800" b="1" dirty="0">
            <a:solidFill>
              <a:schemeClr val="tx1"/>
            </a:solidFill>
          </a:endParaRPr>
        </a:p>
      </dgm:t>
    </dgm:pt>
    <dgm:pt modelId="{BF53DCC1-0946-4AC1-BFD9-C79D3242B38B}" type="sibTrans" cxnId="{B65D443B-5D8C-4275-B2B6-1C46F6F25212}">
      <dgm:prSet/>
      <dgm:spPr/>
      <dgm:t>
        <a:bodyPr/>
        <a:lstStyle/>
        <a:p>
          <a:endParaRPr lang="en-US"/>
        </a:p>
      </dgm:t>
    </dgm:pt>
    <dgm:pt modelId="{FEAD5124-0AE3-423F-A648-7061C508A789}" type="parTrans" cxnId="{B65D443B-5D8C-4275-B2B6-1C46F6F25212}">
      <dgm:prSet/>
      <dgm:spPr/>
      <dgm:t>
        <a:bodyPr/>
        <a:lstStyle/>
        <a:p>
          <a:endParaRPr lang="en-US"/>
        </a:p>
      </dgm:t>
    </dgm:pt>
    <dgm:pt modelId="{87C275B5-6A8F-4E96-A705-7F9AEB878A92}">
      <dgm:prSet phldrT="[Text]" custT="1"/>
      <dgm:spPr/>
      <dgm:t>
        <a:bodyPr/>
        <a:lstStyle/>
        <a:p>
          <a:pPr marL="231775" indent="0"/>
          <a:r>
            <a:rPr lang="en-US" sz="1800" b="1" dirty="0" smtClean="0"/>
            <a:t>Rate our team performance using H-O-T.</a:t>
          </a:r>
          <a:endParaRPr lang="en-US" sz="1800" b="1" dirty="0"/>
        </a:p>
      </dgm:t>
    </dgm:pt>
    <dgm:pt modelId="{09C471E8-ACD1-4028-995D-E75B908522CF}" type="parTrans" cxnId="{08F7D6C1-8695-4A25-A68A-A170E4F64E50}">
      <dgm:prSet/>
      <dgm:spPr/>
      <dgm:t>
        <a:bodyPr/>
        <a:lstStyle/>
        <a:p>
          <a:endParaRPr lang="en-US"/>
        </a:p>
      </dgm:t>
    </dgm:pt>
    <dgm:pt modelId="{C48506D0-BBBA-4214-887C-EDBFDD4FC427}" type="sibTrans" cxnId="{08F7D6C1-8695-4A25-A68A-A170E4F64E50}">
      <dgm:prSet/>
      <dgm:spPr/>
      <dgm:t>
        <a:bodyPr/>
        <a:lstStyle/>
        <a:p>
          <a:endParaRPr lang="en-US"/>
        </a:p>
      </dgm:t>
    </dgm:pt>
    <dgm:pt modelId="{A524AD3B-D20B-4CF1-AE97-42D3DCF42D30}">
      <dgm:prSet custT="1"/>
      <dgm:spPr/>
      <dgm:t>
        <a:bodyPr/>
        <a:lstStyle/>
        <a:p>
          <a:r>
            <a:rPr lang="en-US" sz="1800" b="1" dirty="0" smtClean="0">
              <a:solidFill>
                <a:schemeClr val="tx1"/>
              </a:solidFill>
            </a:rPr>
            <a:t>Share H-O-T Rating with the Learning Community.</a:t>
          </a:r>
          <a:endParaRPr lang="en-US" sz="2800" i="1" dirty="0"/>
        </a:p>
      </dgm:t>
    </dgm:pt>
    <dgm:pt modelId="{4A524E4B-0375-4253-B776-FF8340F66FB5}" type="parTrans" cxnId="{ADE6D000-6737-4A63-A03A-8A84AE1B1F63}">
      <dgm:prSet/>
      <dgm:spPr/>
      <dgm:t>
        <a:bodyPr/>
        <a:lstStyle/>
        <a:p>
          <a:endParaRPr lang="en-US"/>
        </a:p>
      </dgm:t>
    </dgm:pt>
    <dgm:pt modelId="{6FFF5376-D12D-43B2-8117-4EB983AA872C}" type="sibTrans" cxnId="{ADE6D000-6737-4A63-A03A-8A84AE1B1F63}">
      <dgm:prSet/>
      <dgm:spPr/>
      <dgm:t>
        <a:bodyPr/>
        <a:lstStyle/>
        <a:p>
          <a:endParaRPr lang="en-US"/>
        </a:p>
      </dgm:t>
    </dgm:pt>
    <dgm:pt modelId="{7BFECAC8-8C19-45F9-A54A-98C615C5B80D}">
      <dgm:prSet custT="1"/>
      <dgm:spPr/>
      <dgm:t>
        <a:bodyPr/>
        <a:lstStyle/>
        <a:p>
          <a:r>
            <a:rPr lang="en-US" sz="1800" b="1" dirty="0" smtClean="0">
              <a:solidFill>
                <a:schemeClr val="tx1"/>
              </a:solidFill>
            </a:rPr>
            <a:t>Transition.     </a:t>
          </a:r>
          <a:endParaRPr lang="en-US" sz="2800" i="1" dirty="0"/>
        </a:p>
      </dgm:t>
    </dgm:pt>
    <dgm:pt modelId="{23FBBEC9-5E4D-42E2-9A1D-1DA3F81F0F0D}" type="parTrans" cxnId="{AB0DA83E-3FB2-4F8C-9D0E-30759F9015C7}">
      <dgm:prSet/>
      <dgm:spPr/>
      <dgm:t>
        <a:bodyPr/>
        <a:lstStyle/>
        <a:p>
          <a:endParaRPr lang="en-US"/>
        </a:p>
      </dgm:t>
    </dgm:pt>
    <dgm:pt modelId="{63DAF62A-9127-4A62-A9AE-B83D160427EE}" type="sibTrans" cxnId="{AB0DA83E-3FB2-4F8C-9D0E-30759F9015C7}">
      <dgm:prSet/>
      <dgm:spPr/>
      <dgm:t>
        <a:bodyPr/>
        <a:lstStyle/>
        <a:p>
          <a:endParaRPr lang="en-US"/>
        </a:p>
      </dgm:t>
    </dgm:pt>
    <dgm:pt modelId="{AEEB5822-1223-4E61-B15A-8DF576FA0125}" type="pres">
      <dgm:prSet presAssocID="{15252E5A-C6A6-4BA6-814A-6D13CCE50A5A}" presName="linearFlow" presStyleCnt="0">
        <dgm:presLayoutVars>
          <dgm:dir/>
          <dgm:animLvl val="lvl"/>
          <dgm:resizeHandles val="exact"/>
        </dgm:presLayoutVars>
      </dgm:prSet>
      <dgm:spPr/>
      <dgm:t>
        <a:bodyPr/>
        <a:lstStyle/>
        <a:p>
          <a:endParaRPr lang="en-US"/>
        </a:p>
      </dgm:t>
    </dgm:pt>
    <dgm:pt modelId="{F47B36E2-87B3-4FC8-9BE4-08DC06818BAB}" type="pres">
      <dgm:prSet presAssocID="{E5D8D015-0FF1-4AEE-BB33-87DEF0C7945A}" presName="composite" presStyleCnt="0"/>
      <dgm:spPr/>
      <dgm:t>
        <a:bodyPr/>
        <a:lstStyle/>
        <a:p>
          <a:endParaRPr lang="en-US"/>
        </a:p>
      </dgm:t>
    </dgm:pt>
    <dgm:pt modelId="{DFC883F3-0E4E-47BF-9451-F74B13E27051}" type="pres">
      <dgm:prSet presAssocID="{E5D8D015-0FF1-4AEE-BB33-87DEF0C7945A}" presName="parentText" presStyleLbl="alignNode1" presStyleIdx="0" presStyleCnt="4" custLinFactNeighborX="0" custLinFactNeighborY="391">
        <dgm:presLayoutVars>
          <dgm:chMax val="1"/>
          <dgm:bulletEnabled val="1"/>
        </dgm:presLayoutVars>
      </dgm:prSet>
      <dgm:spPr/>
      <dgm:t>
        <a:bodyPr/>
        <a:lstStyle/>
        <a:p>
          <a:endParaRPr lang="en-US"/>
        </a:p>
      </dgm:t>
    </dgm:pt>
    <dgm:pt modelId="{582C67D6-DE59-4089-8356-CAD5A611B568}" type="pres">
      <dgm:prSet presAssocID="{E5D8D015-0FF1-4AEE-BB33-87DEF0C7945A}" presName="descendantText" presStyleLbl="alignAcc1" presStyleIdx="0" presStyleCnt="4" custScaleY="123592" custLinFactNeighborX="478" custLinFactNeighborY="-196">
        <dgm:presLayoutVars>
          <dgm:bulletEnabled val="1"/>
        </dgm:presLayoutVars>
      </dgm:prSet>
      <dgm:spPr/>
      <dgm:t>
        <a:bodyPr/>
        <a:lstStyle/>
        <a:p>
          <a:endParaRPr lang="en-US"/>
        </a:p>
      </dgm:t>
    </dgm:pt>
    <dgm:pt modelId="{54D18FDC-6A71-4A3B-9C90-98A74D9F2300}" type="pres">
      <dgm:prSet presAssocID="{891B6D3C-C7FC-437E-942D-B316D4DCFDC3}" presName="sp" presStyleCnt="0"/>
      <dgm:spPr/>
      <dgm:t>
        <a:bodyPr/>
        <a:lstStyle/>
        <a:p>
          <a:endParaRPr lang="en-US"/>
        </a:p>
      </dgm:t>
    </dgm:pt>
    <dgm:pt modelId="{09CBB7A4-0048-4DEF-8917-06AFEF239CD2}" type="pres">
      <dgm:prSet presAssocID="{EDF9CE0C-23EF-4C75-8035-A2B068472D4F}" presName="composite" presStyleCnt="0"/>
      <dgm:spPr/>
      <dgm:t>
        <a:bodyPr/>
        <a:lstStyle/>
        <a:p>
          <a:endParaRPr lang="en-US"/>
        </a:p>
      </dgm:t>
    </dgm:pt>
    <dgm:pt modelId="{3150CBD8-11B6-453F-83C1-A5A5EC4DEF5A}" type="pres">
      <dgm:prSet presAssocID="{EDF9CE0C-23EF-4C75-8035-A2B068472D4F}" presName="parentText" presStyleLbl="alignNode1" presStyleIdx="1" presStyleCnt="4" custLinFactNeighborX="0" custLinFactNeighborY="4607">
        <dgm:presLayoutVars>
          <dgm:chMax val="1"/>
          <dgm:bulletEnabled val="1"/>
        </dgm:presLayoutVars>
      </dgm:prSet>
      <dgm:spPr/>
      <dgm:t>
        <a:bodyPr/>
        <a:lstStyle/>
        <a:p>
          <a:endParaRPr lang="en-US"/>
        </a:p>
      </dgm:t>
    </dgm:pt>
    <dgm:pt modelId="{31680A30-3461-4126-9B68-EC44F5891054}" type="pres">
      <dgm:prSet presAssocID="{EDF9CE0C-23EF-4C75-8035-A2B068472D4F}" presName="descendantText" presStyleLbl="alignAcc1" presStyleIdx="1" presStyleCnt="4" custScaleY="85824" custLinFactNeighborY="-6534">
        <dgm:presLayoutVars>
          <dgm:bulletEnabled val="1"/>
        </dgm:presLayoutVars>
      </dgm:prSet>
      <dgm:spPr/>
      <dgm:t>
        <a:bodyPr/>
        <a:lstStyle/>
        <a:p>
          <a:endParaRPr lang="en-US"/>
        </a:p>
      </dgm:t>
    </dgm:pt>
    <dgm:pt modelId="{DCF8D044-7F34-4476-B2FB-9DE92DFBD5D2}" type="pres">
      <dgm:prSet presAssocID="{21686AF9-C9A6-4056-A537-FB4AF8CB4A83}" presName="sp" presStyleCnt="0"/>
      <dgm:spPr/>
      <dgm:t>
        <a:bodyPr/>
        <a:lstStyle/>
        <a:p>
          <a:endParaRPr lang="en-US"/>
        </a:p>
      </dgm:t>
    </dgm:pt>
    <dgm:pt modelId="{72184565-DD9E-44FA-AB31-E6FBA2C4C6E5}" type="pres">
      <dgm:prSet presAssocID="{758E1525-83AE-417E-AF30-B37CF1420914}" presName="composite" presStyleCnt="0"/>
      <dgm:spPr/>
    </dgm:pt>
    <dgm:pt modelId="{D0491403-681B-4811-95C4-7C532FBB7D11}" type="pres">
      <dgm:prSet presAssocID="{758E1525-83AE-417E-AF30-B37CF1420914}" presName="parentText" presStyleLbl="alignNode1" presStyleIdx="2" presStyleCnt="4">
        <dgm:presLayoutVars>
          <dgm:chMax val="1"/>
          <dgm:bulletEnabled val="1"/>
        </dgm:presLayoutVars>
      </dgm:prSet>
      <dgm:spPr/>
      <dgm:t>
        <a:bodyPr/>
        <a:lstStyle/>
        <a:p>
          <a:endParaRPr lang="en-US"/>
        </a:p>
      </dgm:t>
    </dgm:pt>
    <dgm:pt modelId="{B4090223-8742-430E-B81A-B2627AD9A608}" type="pres">
      <dgm:prSet presAssocID="{758E1525-83AE-417E-AF30-B37CF1420914}" presName="descendantText" presStyleLbl="alignAcc1" presStyleIdx="2" presStyleCnt="4" custScaleY="290325" custLinFactNeighborY="-26718">
        <dgm:presLayoutVars>
          <dgm:bulletEnabled val="1"/>
        </dgm:presLayoutVars>
      </dgm:prSet>
      <dgm:spPr/>
      <dgm:t>
        <a:bodyPr/>
        <a:lstStyle/>
        <a:p>
          <a:endParaRPr lang="en-US"/>
        </a:p>
      </dgm:t>
    </dgm:pt>
    <dgm:pt modelId="{861D2F9A-F9FA-4258-966E-1D80C8C7CD66}" type="pres">
      <dgm:prSet presAssocID="{A2AF1014-8BB1-4B62-A787-5FACBF1FC564}" presName="sp" presStyleCnt="0"/>
      <dgm:spPr/>
    </dgm:pt>
    <dgm:pt modelId="{0C9CD7B7-6055-45F4-BB9A-214AE744996D}" type="pres">
      <dgm:prSet presAssocID="{9BC7A711-ADDD-488D-8CEE-266082173755}" presName="composite" presStyleCnt="0"/>
      <dgm:spPr/>
    </dgm:pt>
    <dgm:pt modelId="{143D4177-8AA8-4ED1-AAB0-7D51F4857710}" type="pres">
      <dgm:prSet presAssocID="{9BC7A711-ADDD-488D-8CEE-266082173755}" presName="parentText" presStyleLbl="alignNode1" presStyleIdx="3" presStyleCnt="4">
        <dgm:presLayoutVars>
          <dgm:chMax val="1"/>
          <dgm:bulletEnabled val="1"/>
        </dgm:presLayoutVars>
      </dgm:prSet>
      <dgm:spPr/>
      <dgm:t>
        <a:bodyPr/>
        <a:lstStyle/>
        <a:p>
          <a:endParaRPr lang="en-US"/>
        </a:p>
      </dgm:t>
    </dgm:pt>
    <dgm:pt modelId="{8D95A5D0-F3EF-419D-AE16-082A1F64D016}" type="pres">
      <dgm:prSet presAssocID="{9BC7A711-ADDD-488D-8CEE-266082173755}" presName="descendantText" presStyleLbl="alignAcc1" presStyleIdx="3" presStyleCnt="4" custScaleY="163636" custLinFactNeighborY="13068">
        <dgm:presLayoutVars>
          <dgm:bulletEnabled val="1"/>
        </dgm:presLayoutVars>
      </dgm:prSet>
      <dgm:spPr/>
      <dgm:t>
        <a:bodyPr/>
        <a:lstStyle/>
        <a:p>
          <a:endParaRPr lang="en-US"/>
        </a:p>
      </dgm:t>
    </dgm:pt>
  </dgm:ptLst>
  <dgm:cxnLst>
    <dgm:cxn modelId="{08F7D6C1-8695-4A25-A68A-A170E4F64E50}" srcId="{633B3CBB-6E7C-4477-839C-B8B10017D257}" destId="{87C275B5-6A8F-4E96-A705-7F9AEB878A92}" srcOrd="3" destOrd="0" parTransId="{09C471E8-ACD1-4028-995D-E75B908522CF}" sibTransId="{C48506D0-BBBA-4214-887C-EDBFDD4FC427}"/>
    <dgm:cxn modelId="{AB0DA83E-3FB2-4F8C-9D0E-30759F9015C7}" srcId="{95F5305C-F7C9-476F-9089-B4F450490EEB}" destId="{7BFECAC8-8C19-45F9-A54A-98C615C5B80D}" srcOrd="1" destOrd="0" parTransId="{23FBBEC9-5E4D-42E2-9A1D-1DA3F81F0F0D}" sibTransId="{63DAF62A-9127-4A62-A9AE-B83D160427EE}"/>
    <dgm:cxn modelId="{2D79AFB2-4C17-427F-AC84-8B6CA9E94901}" type="presOf" srcId="{E5D8D015-0FF1-4AEE-BB33-87DEF0C7945A}" destId="{DFC883F3-0E4E-47BF-9451-F74B13E27051}" srcOrd="0" destOrd="0" presId="urn:microsoft.com/office/officeart/2005/8/layout/chevron2"/>
    <dgm:cxn modelId="{6314C7CE-BB9F-425E-BD4C-6030379EAFAF}" type="presOf" srcId="{633B3CBB-6E7C-4477-839C-B8B10017D257}" destId="{B4090223-8742-430E-B81A-B2627AD9A608}" srcOrd="0" destOrd="0" presId="urn:microsoft.com/office/officeart/2005/8/layout/chevron2"/>
    <dgm:cxn modelId="{16F63F9C-6273-4FF8-B7EB-ABD6AD218935}" type="presOf" srcId="{9BC7A711-ADDD-488D-8CEE-266082173755}" destId="{143D4177-8AA8-4ED1-AAB0-7D51F4857710}" srcOrd="0" destOrd="0" presId="urn:microsoft.com/office/officeart/2005/8/layout/chevron2"/>
    <dgm:cxn modelId="{ADE6D000-6737-4A63-A03A-8A84AE1B1F63}" srcId="{95F5305C-F7C9-476F-9089-B4F450490EEB}" destId="{A524AD3B-D20B-4CF1-AE97-42D3DCF42D30}" srcOrd="0" destOrd="0" parTransId="{4A524E4B-0375-4253-B776-FF8340F66FB5}" sibTransId="{6FFF5376-D12D-43B2-8117-4EB983AA872C}"/>
    <dgm:cxn modelId="{83546BA3-FC1D-46A8-98BB-7802CABB8D1A}" type="presOf" srcId="{F21E3E38-EEAD-480D-95AF-65678A2E1DE1}" destId="{B4090223-8742-430E-B81A-B2627AD9A608}" srcOrd="0" destOrd="1" presId="urn:microsoft.com/office/officeart/2005/8/layout/chevron2"/>
    <dgm:cxn modelId="{C9166A05-9AF5-417B-8752-97606E11B66A}" type="presOf" srcId="{EDF9CE0C-23EF-4C75-8035-A2B068472D4F}" destId="{3150CBD8-11B6-453F-83C1-A5A5EC4DEF5A}" srcOrd="0" destOrd="0" presId="urn:microsoft.com/office/officeart/2005/8/layout/chevron2"/>
    <dgm:cxn modelId="{C733C38E-B49F-4BF4-B95D-5651777BAA54}" type="presOf" srcId="{87C275B5-6A8F-4E96-A705-7F9AEB878A92}" destId="{B4090223-8742-430E-B81A-B2627AD9A608}" srcOrd="0" destOrd="4" presId="urn:microsoft.com/office/officeart/2005/8/layout/chevron2"/>
    <dgm:cxn modelId="{9548894B-E08A-4787-9D7C-DCF3ACF8F907}" srcId="{15252E5A-C6A6-4BA6-814A-6D13CCE50A5A}" destId="{9BC7A711-ADDD-488D-8CEE-266082173755}" srcOrd="3" destOrd="0" parTransId="{C442524B-4D5D-4A9A-A7EE-511FD4718DFE}" sibTransId="{37E7769A-50DA-4E70-830B-FC7CEE03568F}"/>
    <dgm:cxn modelId="{765B3BBF-2C04-4C25-8E67-11116740D028}" type="presOf" srcId="{030C3229-CEBB-447A-BD64-05E728D9DA91}" destId="{B4090223-8742-430E-B81A-B2627AD9A608}" srcOrd="0" destOrd="3" presId="urn:microsoft.com/office/officeart/2005/8/layout/chevron2"/>
    <dgm:cxn modelId="{27AED330-EA72-46B4-BA71-EBA59CD7F72A}" type="presOf" srcId="{5B98D9D6-63A5-4D53-BC5A-F1DF8844FB18}" destId="{31680A30-3461-4126-9B68-EC44F5891054}" srcOrd="0" destOrd="0" presId="urn:microsoft.com/office/officeart/2005/8/layout/chevron2"/>
    <dgm:cxn modelId="{D0EE2410-644B-4030-BB5C-DFD5E228B621}" type="presOf" srcId="{7BFECAC8-8C19-45F9-A54A-98C615C5B80D}" destId="{8D95A5D0-F3EF-419D-AE16-082A1F64D016}" srcOrd="0" destOrd="2" presId="urn:microsoft.com/office/officeart/2005/8/layout/chevron2"/>
    <dgm:cxn modelId="{EF62BFFD-35D7-4A69-A445-8E6836D54A26}" type="presOf" srcId="{758E1525-83AE-417E-AF30-B37CF1420914}" destId="{D0491403-681B-4811-95C4-7C532FBB7D11}" srcOrd="0" destOrd="0" presId="urn:microsoft.com/office/officeart/2005/8/layout/chevron2"/>
    <dgm:cxn modelId="{C26282E7-6114-41FB-9AFC-F09FD5D03ADE}" type="presOf" srcId="{47A6D5A1-1F03-48AE-986C-9DB51DED79E6}" destId="{582C67D6-DE59-4089-8356-CAD5A611B568}" srcOrd="0" destOrd="0" presId="urn:microsoft.com/office/officeart/2005/8/layout/chevron2"/>
    <dgm:cxn modelId="{9B073AFB-C93E-4FB8-8A8F-12464513B80D}" type="presOf" srcId="{A524AD3B-D20B-4CF1-AE97-42D3DCF42D30}" destId="{8D95A5D0-F3EF-419D-AE16-082A1F64D016}" srcOrd="0" destOrd="1" presId="urn:microsoft.com/office/officeart/2005/8/layout/chevron2"/>
    <dgm:cxn modelId="{456FDCD9-6C4A-4853-8B03-B1A639DA6FE0}" srcId="{9BC7A711-ADDD-488D-8CEE-266082173755}" destId="{95F5305C-F7C9-476F-9089-B4F450490EEB}" srcOrd="0" destOrd="0" parTransId="{69922955-82B5-46C6-8CA8-A2F5026C8789}" sibTransId="{C39F1A61-5F3C-4921-BAEF-A5AF198C8986}"/>
    <dgm:cxn modelId="{A4E495F1-8FBD-4C83-AD5F-3B5931D5EA1E}" srcId="{633B3CBB-6E7C-4477-839C-B8B10017D257}" destId="{C4BF076B-62CC-4D57-A956-5F1365EE0F5E}" srcOrd="1" destOrd="0" parTransId="{40CA2B6F-C1BA-40A9-B744-D1F987C1F058}" sibTransId="{10028690-3DF4-42BD-9ABE-71D100658C13}"/>
    <dgm:cxn modelId="{837EF562-1162-465B-9DE4-E136280BAC14}" type="presOf" srcId="{95F5305C-F7C9-476F-9089-B4F450490EEB}" destId="{8D95A5D0-F3EF-419D-AE16-082A1F64D016}" srcOrd="0" destOrd="0" presId="urn:microsoft.com/office/officeart/2005/8/layout/chevron2"/>
    <dgm:cxn modelId="{5C213576-94BC-46C2-B478-96268033B6C3}" srcId="{15252E5A-C6A6-4BA6-814A-6D13CCE50A5A}" destId="{758E1525-83AE-417E-AF30-B37CF1420914}" srcOrd="2" destOrd="0" parTransId="{2E786179-B8C3-41D7-B4CD-5735C3FF1040}" sibTransId="{A2AF1014-8BB1-4B62-A787-5FACBF1FC564}"/>
    <dgm:cxn modelId="{4E825507-5220-40E6-80CF-7C60E0F3323E}" srcId="{15252E5A-C6A6-4BA6-814A-6D13CCE50A5A}" destId="{EDF9CE0C-23EF-4C75-8035-A2B068472D4F}" srcOrd="1" destOrd="0" parTransId="{B91057E7-4D4D-4806-990F-DC6024187960}" sibTransId="{21686AF9-C9A6-4056-A537-FB4AF8CB4A83}"/>
    <dgm:cxn modelId="{ED059EE7-83CD-4602-B08A-5B721136C2B5}" srcId="{EDF9CE0C-23EF-4C75-8035-A2B068472D4F}" destId="{5B98D9D6-63A5-4D53-BC5A-F1DF8844FB18}" srcOrd="0" destOrd="0" parTransId="{6556EF9E-2471-4811-83A8-120281FD3298}" sibTransId="{B2FBE9D3-841B-45ED-9AE7-5EFB925ACEE8}"/>
    <dgm:cxn modelId="{2EA243C9-CA81-4B91-9F4D-57678ED6CC05}" srcId="{633B3CBB-6E7C-4477-839C-B8B10017D257}" destId="{030C3229-CEBB-447A-BD64-05E728D9DA91}" srcOrd="2" destOrd="0" parTransId="{6FF02966-0992-4845-812F-85BBC343CB7A}" sibTransId="{16A117D7-23EF-4E87-97C9-3804DE1A6F20}"/>
    <dgm:cxn modelId="{3A288F96-CAEA-4A3F-AEF1-9F62013BC3AC}" srcId="{758E1525-83AE-417E-AF30-B37CF1420914}" destId="{633B3CBB-6E7C-4477-839C-B8B10017D257}" srcOrd="0" destOrd="0" parTransId="{1DA406F0-444F-4E46-BD43-8E4DAF6699FF}" sibTransId="{FF096C3C-DF6F-47E9-962B-7463CEA24396}"/>
    <dgm:cxn modelId="{B65D443B-5D8C-4275-B2B6-1C46F6F25212}" srcId="{E5D8D015-0FF1-4AEE-BB33-87DEF0C7945A}" destId="{47A6D5A1-1F03-48AE-986C-9DB51DED79E6}" srcOrd="0" destOrd="0" parTransId="{FEAD5124-0AE3-423F-A648-7061C508A789}" sibTransId="{BF53DCC1-0946-4AC1-BFD9-C79D3242B38B}"/>
    <dgm:cxn modelId="{3D890D75-2F87-40BB-A4D0-6D13892F982B}" type="presOf" srcId="{15252E5A-C6A6-4BA6-814A-6D13CCE50A5A}" destId="{AEEB5822-1223-4E61-B15A-8DF576FA0125}" srcOrd="0" destOrd="0" presId="urn:microsoft.com/office/officeart/2005/8/layout/chevron2"/>
    <dgm:cxn modelId="{47D7AB98-760A-4B60-A6DD-C718E5EE345C}" srcId="{633B3CBB-6E7C-4477-839C-B8B10017D257}" destId="{F21E3E38-EEAD-480D-95AF-65678A2E1DE1}" srcOrd="0" destOrd="0" parTransId="{ECFD195F-FFC5-40AB-AAD2-D099210FD926}" sibTransId="{2CE7F54B-BE01-4DA7-BC5B-5927A2C4619D}"/>
    <dgm:cxn modelId="{C5C86446-087C-4E3A-A620-1F4732CF79A9}" type="presOf" srcId="{C4BF076B-62CC-4D57-A956-5F1365EE0F5E}" destId="{B4090223-8742-430E-B81A-B2627AD9A608}" srcOrd="0" destOrd="2" presId="urn:microsoft.com/office/officeart/2005/8/layout/chevron2"/>
    <dgm:cxn modelId="{D4A28074-CB17-41FE-B1EE-F7951525DC18}" srcId="{15252E5A-C6A6-4BA6-814A-6D13CCE50A5A}" destId="{E5D8D015-0FF1-4AEE-BB33-87DEF0C7945A}" srcOrd="0" destOrd="0" parTransId="{92EC67FD-E609-4568-AA43-38F56B18617A}" sibTransId="{891B6D3C-C7FC-437E-942D-B316D4DCFDC3}"/>
    <dgm:cxn modelId="{28A3E4D0-EAFC-40BE-B720-268DE4EF7565}" type="presParOf" srcId="{AEEB5822-1223-4E61-B15A-8DF576FA0125}" destId="{F47B36E2-87B3-4FC8-9BE4-08DC06818BAB}" srcOrd="0" destOrd="0" presId="urn:microsoft.com/office/officeart/2005/8/layout/chevron2"/>
    <dgm:cxn modelId="{39179098-771E-45F1-9F28-BB2B470E586E}" type="presParOf" srcId="{F47B36E2-87B3-4FC8-9BE4-08DC06818BAB}" destId="{DFC883F3-0E4E-47BF-9451-F74B13E27051}" srcOrd="0" destOrd="0" presId="urn:microsoft.com/office/officeart/2005/8/layout/chevron2"/>
    <dgm:cxn modelId="{F6DDE79E-450A-4E5A-89FE-CBE61470E6AB}" type="presParOf" srcId="{F47B36E2-87B3-4FC8-9BE4-08DC06818BAB}" destId="{582C67D6-DE59-4089-8356-CAD5A611B568}" srcOrd="1" destOrd="0" presId="urn:microsoft.com/office/officeart/2005/8/layout/chevron2"/>
    <dgm:cxn modelId="{A396D94C-6A96-4C2D-854F-74F04A7C2497}" type="presParOf" srcId="{AEEB5822-1223-4E61-B15A-8DF576FA0125}" destId="{54D18FDC-6A71-4A3B-9C90-98A74D9F2300}" srcOrd="1" destOrd="0" presId="urn:microsoft.com/office/officeart/2005/8/layout/chevron2"/>
    <dgm:cxn modelId="{90364E8F-18A5-4F6A-BFBF-3C8DBDA8BF3B}" type="presParOf" srcId="{AEEB5822-1223-4E61-B15A-8DF576FA0125}" destId="{09CBB7A4-0048-4DEF-8917-06AFEF239CD2}" srcOrd="2" destOrd="0" presId="urn:microsoft.com/office/officeart/2005/8/layout/chevron2"/>
    <dgm:cxn modelId="{B437C30D-428C-485D-B2BA-27B5546D8E25}" type="presParOf" srcId="{09CBB7A4-0048-4DEF-8917-06AFEF239CD2}" destId="{3150CBD8-11B6-453F-83C1-A5A5EC4DEF5A}" srcOrd="0" destOrd="0" presId="urn:microsoft.com/office/officeart/2005/8/layout/chevron2"/>
    <dgm:cxn modelId="{55370FA8-A387-459B-B4BD-BBB06418FCB6}" type="presParOf" srcId="{09CBB7A4-0048-4DEF-8917-06AFEF239CD2}" destId="{31680A30-3461-4126-9B68-EC44F5891054}" srcOrd="1" destOrd="0" presId="urn:microsoft.com/office/officeart/2005/8/layout/chevron2"/>
    <dgm:cxn modelId="{8C6B9294-02D9-42DE-A654-663976D82F3D}" type="presParOf" srcId="{AEEB5822-1223-4E61-B15A-8DF576FA0125}" destId="{DCF8D044-7F34-4476-B2FB-9DE92DFBD5D2}" srcOrd="3" destOrd="0" presId="urn:microsoft.com/office/officeart/2005/8/layout/chevron2"/>
    <dgm:cxn modelId="{32676575-B33B-4469-8BE4-01545D0333B6}" type="presParOf" srcId="{AEEB5822-1223-4E61-B15A-8DF576FA0125}" destId="{72184565-DD9E-44FA-AB31-E6FBA2C4C6E5}" srcOrd="4" destOrd="0" presId="urn:microsoft.com/office/officeart/2005/8/layout/chevron2"/>
    <dgm:cxn modelId="{861EFA62-77DB-40AB-A87C-AD23C46539B8}" type="presParOf" srcId="{72184565-DD9E-44FA-AB31-E6FBA2C4C6E5}" destId="{D0491403-681B-4811-95C4-7C532FBB7D11}" srcOrd="0" destOrd="0" presId="urn:microsoft.com/office/officeart/2005/8/layout/chevron2"/>
    <dgm:cxn modelId="{E642ED46-A232-46D5-A28E-02CBB185B023}" type="presParOf" srcId="{72184565-DD9E-44FA-AB31-E6FBA2C4C6E5}" destId="{B4090223-8742-430E-B81A-B2627AD9A608}" srcOrd="1" destOrd="0" presId="urn:microsoft.com/office/officeart/2005/8/layout/chevron2"/>
    <dgm:cxn modelId="{1DF62BBF-AA54-422B-BBB7-BFF6B1497661}" type="presParOf" srcId="{AEEB5822-1223-4E61-B15A-8DF576FA0125}" destId="{861D2F9A-F9FA-4258-966E-1D80C8C7CD66}" srcOrd="5" destOrd="0" presId="urn:microsoft.com/office/officeart/2005/8/layout/chevron2"/>
    <dgm:cxn modelId="{6FD64EB5-BC51-43E3-AECF-A6B10636995F}" type="presParOf" srcId="{AEEB5822-1223-4E61-B15A-8DF576FA0125}" destId="{0C9CD7B7-6055-45F4-BB9A-214AE744996D}" srcOrd="6" destOrd="0" presId="urn:microsoft.com/office/officeart/2005/8/layout/chevron2"/>
    <dgm:cxn modelId="{96EEE2F8-21A0-420B-83DD-4EF09273B545}" type="presParOf" srcId="{0C9CD7B7-6055-45F4-BB9A-214AE744996D}" destId="{143D4177-8AA8-4ED1-AAB0-7D51F4857710}" srcOrd="0" destOrd="0" presId="urn:microsoft.com/office/officeart/2005/8/layout/chevron2"/>
    <dgm:cxn modelId="{8BE5D449-F8B6-47F8-8E00-AA68920F32FE}" type="presParOf" srcId="{0C9CD7B7-6055-45F4-BB9A-214AE744996D}" destId="{8D95A5D0-F3EF-419D-AE16-082A1F64D01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23B48-1645-48F8-8F9C-0BFB648C2D21}"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US"/>
        </a:p>
      </dgm:t>
    </dgm:pt>
    <dgm:pt modelId="{8804D5A9-CED4-446C-8D75-BC210B741DDF}">
      <dgm:prSet phldrT="[Text]" custT="1"/>
      <dgm:spPr/>
      <dgm:t>
        <a:bodyPr/>
        <a:lstStyle/>
        <a:p>
          <a:pPr algn="l"/>
          <a:endParaRPr lang="en-US" sz="1400" b="1" dirty="0">
            <a:solidFill>
              <a:srgbClr val="CC0000"/>
            </a:solidFill>
          </a:endParaRPr>
        </a:p>
      </dgm:t>
    </dgm:pt>
    <dgm:pt modelId="{1ED0CC03-C240-49A4-B91F-3B8B4DFEE808}" type="parTrans" cxnId="{2BBBAAE6-BFAF-4A01-9441-61BFD5B5A834}">
      <dgm:prSet/>
      <dgm:spPr/>
      <dgm:t>
        <a:bodyPr/>
        <a:lstStyle/>
        <a:p>
          <a:endParaRPr lang="en-US"/>
        </a:p>
      </dgm:t>
    </dgm:pt>
    <dgm:pt modelId="{96A02085-B7FE-4C0C-ADEB-68EC0460F38A}" type="sibTrans" cxnId="{2BBBAAE6-BFAF-4A01-9441-61BFD5B5A834}">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18440653-5877-4A93-8C77-91CE338B20E0}">
      <dgm:prSet phldrT="[Text]" custT="1"/>
      <dgm:spPr/>
      <dgm:t>
        <a:bodyPr/>
        <a:lstStyle/>
        <a:p>
          <a:endParaRPr lang="en-US" sz="1400" b="1" dirty="0">
            <a:solidFill>
              <a:srgbClr val="CC0000"/>
            </a:solidFill>
          </a:endParaRPr>
        </a:p>
      </dgm:t>
    </dgm:pt>
    <dgm:pt modelId="{94DD678A-FC1E-42F6-9ADC-D3D4C2B07C95}" type="parTrans" cxnId="{403178E2-523B-464D-BAF4-B348CF9804DA}">
      <dgm:prSet/>
      <dgm:spPr/>
      <dgm:t>
        <a:bodyPr/>
        <a:lstStyle/>
        <a:p>
          <a:endParaRPr lang="en-US"/>
        </a:p>
      </dgm:t>
    </dgm:pt>
    <dgm:pt modelId="{3ECA8D72-62C7-4BA4-9E63-496F8DB81D82}" type="sibTrans" cxnId="{403178E2-523B-464D-BAF4-B348CF9804DA}">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E860BE2D-3BBC-4EB1-93E2-E96FBE13AAF3}">
      <dgm:prSet phldrT="[Text]" custT="1"/>
      <dgm:spPr/>
      <dgm:t>
        <a:bodyPr/>
        <a:lstStyle/>
        <a:p>
          <a:endParaRPr lang="en-US" sz="1400" b="1" dirty="0">
            <a:solidFill>
              <a:srgbClr val="CC0000"/>
            </a:solidFill>
          </a:endParaRPr>
        </a:p>
      </dgm:t>
    </dgm:pt>
    <dgm:pt modelId="{C4203446-880F-430C-A34F-A8D764BCFA89}" type="parTrans" cxnId="{F9D1E098-E1B1-4207-8E6A-35DDDDDAA674}">
      <dgm:prSet/>
      <dgm:spPr/>
      <dgm:t>
        <a:bodyPr/>
        <a:lstStyle/>
        <a:p>
          <a:endParaRPr lang="en-US"/>
        </a:p>
      </dgm:t>
    </dgm:pt>
    <dgm:pt modelId="{C39A6BB5-E284-48BA-BD5F-52A5B5D5DDFB}" type="sibTrans" cxnId="{F9D1E098-E1B1-4207-8E6A-35DDDDDAA674}">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A8C23107-8D73-42ED-A030-5E96585A7E27}">
      <dgm:prSet phldrT="[Text]" custT="1"/>
      <dgm:spPr/>
      <dgm:t>
        <a:bodyPr/>
        <a:lstStyle/>
        <a:p>
          <a:r>
            <a:rPr lang="en-US" sz="1400" b="1" dirty="0" smtClean="0">
              <a:solidFill>
                <a:srgbClr val="CC0000"/>
              </a:solidFill>
            </a:rPr>
            <a:t> </a:t>
          </a:r>
          <a:endParaRPr lang="en-US" sz="1400" b="1" dirty="0">
            <a:solidFill>
              <a:srgbClr val="CC0000"/>
            </a:solidFill>
          </a:endParaRPr>
        </a:p>
      </dgm:t>
    </dgm:pt>
    <dgm:pt modelId="{088ADB92-90F7-4597-A78E-6DD925CAFA9C}" type="parTrans" cxnId="{1F6FCBFF-8A2A-4DDD-81DF-4733B6059CB1}">
      <dgm:prSet/>
      <dgm:spPr/>
      <dgm:t>
        <a:bodyPr/>
        <a:lstStyle/>
        <a:p>
          <a:endParaRPr lang="en-US"/>
        </a:p>
      </dgm:t>
    </dgm:pt>
    <dgm:pt modelId="{29DE254A-B98C-4175-AA99-D004A53D9B66}" type="sibTrans" cxnId="{1F6FCBFF-8A2A-4DDD-81DF-4733B6059CB1}">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66B5549C-8104-4D4C-AFDC-8EC92DF316AA}">
      <dgm:prSet phldrT="[Text]" custT="1"/>
      <dgm:spPr/>
      <dgm:t>
        <a:bodyPr/>
        <a:lstStyle/>
        <a:p>
          <a:endParaRPr lang="en-US" sz="1400" b="1" dirty="0">
            <a:solidFill>
              <a:srgbClr val="CC0000"/>
            </a:solidFill>
          </a:endParaRPr>
        </a:p>
      </dgm:t>
    </dgm:pt>
    <dgm:pt modelId="{5D50B45B-774E-4686-9B24-F76ABA9948E4}" type="parTrans" cxnId="{C03DF502-7883-4B15-933F-59AC84830E1A}">
      <dgm:prSet/>
      <dgm:spPr/>
      <dgm:t>
        <a:bodyPr/>
        <a:lstStyle/>
        <a:p>
          <a:endParaRPr lang="en-US"/>
        </a:p>
      </dgm:t>
    </dgm:pt>
    <dgm:pt modelId="{D3977DF9-5548-499E-8B43-7F42DA6A6519}" type="sibTrans" cxnId="{C03DF502-7883-4B15-933F-59AC84830E1A}">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US"/>
        </a:p>
      </dgm:t>
    </dgm:pt>
    <dgm:pt modelId="{6DC095FF-954E-4DF2-8852-EC61513EFD71}" type="pres">
      <dgm:prSet presAssocID="{22C23B48-1645-48F8-8F9C-0BFB648C2D21}" presName="Name0" presStyleCnt="0">
        <dgm:presLayoutVars>
          <dgm:chMax val="8"/>
          <dgm:chPref val="8"/>
          <dgm:dir/>
        </dgm:presLayoutVars>
      </dgm:prSet>
      <dgm:spPr/>
      <dgm:t>
        <a:bodyPr/>
        <a:lstStyle/>
        <a:p>
          <a:endParaRPr lang="en-US"/>
        </a:p>
      </dgm:t>
    </dgm:pt>
    <dgm:pt modelId="{B310B790-76A3-44B4-8B33-C52F104AA7F5}" type="pres">
      <dgm:prSet presAssocID="{8804D5A9-CED4-446C-8D75-BC210B741DDF}" presName="parent_text_1" presStyleLbl="revTx" presStyleIdx="0" presStyleCnt="5" custScaleX="130820" custLinFactNeighborX="-15778" custLinFactNeighborY="44702">
        <dgm:presLayoutVars>
          <dgm:chMax val="0"/>
          <dgm:chPref val="0"/>
          <dgm:bulletEnabled val="1"/>
        </dgm:presLayoutVars>
      </dgm:prSet>
      <dgm:spPr/>
      <dgm:t>
        <a:bodyPr/>
        <a:lstStyle/>
        <a:p>
          <a:endParaRPr lang="en-US"/>
        </a:p>
      </dgm:t>
    </dgm:pt>
    <dgm:pt modelId="{9B3E29C4-3F10-46DC-812F-5C44F92C4306}" type="pres">
      <dgm:prSet presAssocID="{8804D5A9-CED4-446C-8D75-BC210B741DDF}" presName="image_accent_1" presStyleCnt="0"/>
      <dgm:spPr/>
    </dgm:pt>
    <dgm:pt modelId="{E55933A3-A36D-44C5-AE70-7924E14E51B8}" type="pres">
      <dgm:prSet presAssocID="{8804D5A9-CED4-446C-8D75-BC210B741DDF}" presName="imageAccentRepeatNode" presStyleLbl="alignNode1" presStyleIdx="0" presStyleCnt="9"/>
      <dgm:spPr/>
    </dgm:pt>
    <dgm:pt modelId="{1149BA26-DE1B-41DB-8E53-7619CEECA3C6}" type="pres">
      <dgm:prSet presAssocID="{8804D5A9-CED4-446C-8D75-BC210B741DDF}" presName="accent_1" presStyleLbl="alignNode1" presStyleIdx="1" presStyleCnt="9"/>
      <dgm:spPr/>
    </dgm:pt>
    <dgm:pt modelId="{AE2D5479-5E7C-49E8-8D88-CDB5852898F9}" type="pres">
      <dgm:prSet presAssocID="{96A02085-B7FE-4C0C-ADEB-68EC0460F38A}" presName="image_1" presStyleCnt="0"/>
      <dgm:spPr/>
    </dgm:pt>
    <dgm:pt modelId="{41A8376A-95EF-41F1-B326-0689359BD2FC}" type="pres">
      <dgm:prSet presAssocID="{96A02085-B7FE-4C0C-ADEB-68EC0460F38A}" presName="imageRepeatNode" presStyleLbl="fgImgPlace1" presStyleIdx="0" presStyleCnt="5"/>
      <dgm:spPr/>
      <dgm:t>
        <a:bodyPr/>
        <a:lstStyle/>
        <a:p>
          <a:endParaRPr lang="en-US"/>
        </a:p>
      </dgm:t>
    </dgm:pt>
    <dgm:pt modelId="{D2A84DF7-3AF5-4A1F-9CB8-274343A6B0BF}" type="pres">
      <dgm:prSet presAssocID="{18440653-5877-4A93-8C77-91CE338B20E0}" presName="parent_text_2" presStyleLbl="revTx" presStyleIdx="1" presStyleCnt="5" custScaleX="136715" custLinFactNeighborX="14424" custLinFactNeighborY="-211">
        <dgm:presLayoutVars>
          <dgm:chMax val="0"/>
          <dgm:chPref val="0"/>
          <dgm:bulletEnabled val="1"/>
        </dgm:presLayoutVars>
      </dgm:prSet>
      <dgm:spPr/>
      <dgm:t>
        <a:bodyPr/>
        <a:lstStyle/>
        <a:p>
          <a:endParaRPr lang="en-US"/>
        </a:p>
      </dgm:t>
    </dgm:pt>
    <dgm:pt modelId="{1DCFFFFF-CD32-46C3-80CE-7DCCF3CD98F4}" type="pres">
      <dgm:prSet presAssocID="{18440653-5877-4A93-8C77-91CE338B20E0}" presName="image_accent_2" presStyleCnt="0"/>
      <dgm:spPr/>
    </dgm:pt>
    <dgm:pt modelId="{175A7E73-2B36-42B5-BC66-E2E831EB36EC}" type="pres">
      <dgm:prSet presAssocID="{18440653-5877-4A93-8C77-91CE338B20E0}" presName="imageAccentRepeatNode" presStyleLbl="alignNode1" presStyleIdx="2" presStyleCnt="9"/>
      <dgm:spPr/>
    </dgm:pt>
    <dgm:pt modelId="{6D1361D8-2371-4DC8-A540-1E9EBE2EC358}" type="pres">
      <dgm:prSet presAssocID="{3ECA8D72-62C7-4BA4-9E63-496F8DB81D82}" presName="image_2" presStyleCnt="0"/>
      <dgm:spPr/>
    </dgm:pt>
    <dgm:pt modelId="{2BC51877-2511-4EBC-829C-C1A623E9A99D}" type="pres">
      <dgm:prSet presAssocID="{3ECA8D72-62C7-4BA4-9E63-496F8DB81D82}" presName="imageRepeatNode" presStyleLbl="fgImgPlace1" presStyleIdx="1" presStyleCnt="5"/>
      <dgm:spPr/>
      <dgm:t>
        <a:bodyPr/>
        <a:lstStyle/>
        <a:p>
          <a:endParaRPr lang="en-US"/>
        </a:p>
      </dgm:t>
    </dgm:pt>
    <dgm:pt modelId="{2E92C60D-27B2-4666-BFAA-864595998036}" type="pres">
      <dgm:prSet presAssocID="{66B5549C-8104-4D4C-AFDC-8EC92DF316AA}" presName="image_accent_3" presStyleCnt="0"/>
      <dgm:spPr/>
    </dgm:pt>
    <dgm:pt modelId="{1E8D559F-870B-4313-84F3-55D003554CDE}" type="pres">
      <dgm:prSet presAssocID="{66B5549C-8104-4D4C-AFDC-8EC92DF316AA}" presName="imageAccentRepeatNode" presStyleLbl="alignNode1" presStyleIdx="3" presStyleCnt="9"/>
      <dgm:spPr/>
    </dgm:pt>
    <dgm:pt modelId="{89125F11-C2DC-40DF-B2B4-A49D9448D644}" type="pres">
      <dgm:prSet presAssocID="{66B5549C-8104-4D4C-AFDC-8EC92DF316AA}" presName="parent_text_3" presStyleLbl="revTx" presStyleIdx="2" presStyleCnt="5" custScaleX="137158" custLinFactNeighborX="15143" custLinFactNeighborY="3025">
        <dgm:presLayoutVars>
          <dgm:chMax val="0"/>
          <dgm:chPref val="0"/>
          <dgm:bulletEnabled val="1"/>
        </dgm:presLayoutVars>
      </dgm:prSet>
      <dgm:spPr/>
      <dgm:t>
        <a:bodyPr/>
        <a:lstStyle/>
        <a:p>
          <a:endParaRPr lang="en-US"/>
        </a:p>
      </dgm:t>
    </dgm:pt>
    <dgm:pt modelId="{E2D0C427-8737-43BC-B4AC-44F25B0CA773}" type="pres">
      <dgm:prSet presAssocID="{66B5549C-8104-4D4C-AFDC-8EC92DF316AA}" presName="accent_2" presStyleLbl="alignNode1" presStyleIdx="4" presStyleCnt="9"/>
      <dgm:spPr/>
    </dgm:pt>
    <dgm:pt modelId="{A80245F5-7A76-458F-B8D7-C45A0C821656}" type="pres">
      <dgm:prSet presAssocID="{66B5549C-8104-4D4C-AFDC-8EC92DF316AA}" presName="accent_3" presStyleLbl="alignNode1" presStyleIdx="5" presStyleCnt="9"/>
      <dgm:spPr/>
    </dgm:pt>
    <dgm:pt modelId="{7A7C5942-CD05-4370-A383-B58C8C33B3D1}" type="pres">
      <dgm:prSet presAssocID="{D3977DF9-5548-499E-8B43-7F42DA6A6519}" presName="image_3" presStyleCnt="0"/>
      <dgm:spPr/>
    </dgm:pt>
    <dgm:pt modelId="{0E2EDA64-A3C2-4DCB-AC63-00C28AC27DFF}" type="pres">
      <dgm:prSet presAssocID="{D3977DF9-5548-499E-8B43-7F42DA6A6519}" presName="imageRepeatNode" presStyleLbl="fgImgPlace1" presStyleIdx="2" presStyleCnt="5"/>
      <dgm:spPr/>
      <dgm:t>
        <a:bodyPr/>
        <a:lstStyle/>
        <a:p>
          <a:endParaRPr lang="en-US"/>
        </a:p>
      </dgm:t>
    </dgm:pt>
    <dgm:pt modelId="{7C87F947-B72F-4E8A-998C-09AF0D09884C}" type="pres">
      <dgm:prSet presAssocID="{A8C23107-8D73-42ED-A030-5E96585A7E27}" presName="image_accent_4" presStyleCnt="0"/>
      <dgm:spPr/>
    </dgm:pt>
    <dgm:pt modelId="{21B259DF-D34D-4FB3-9225-68C7ED930F2E}" type="pres">
      <dgm:prSet presAssocID="{A8C23107-8D73-42ED-A030-5E96585A7E27}" presName="imageAccentRepeatNode" presStyleLbl="alignNode1" presStyleIdx="6" presStyleCnt="9"/>
      <dgm:spPr/>
    </dgm:pt>
    <dgm:pt modelId="{3BB781FB-C374-4DEC-9B83-B52E73D7D231}" type="pres">
      <dgm:prSet presAssocID="{A8C23107-8D73-42ED-A030-5E96585A7E27}" presName="parent_text_4" presStyleLbl="revTx" presStyleIdx="3" presStyleCnt="5">
        <dgm:presLayoutVars>
          <dgm:chMax val="0"/>
          <dgm:chPref val="0"/>
          <dgm:bulletEnabled val="1"/>
        </dgm:presLayoutVars>
      </dgm:prSet>
      <dgm:spPr/>
      <dgm:t>
        <a:bodyPr/>
        <a:lstStyle/>
        <a:p>
          <a:endParaRPr lang="en-US"/>
        </a:p>
      </dgm:t>
    </dgm:pt>
    <dgm:pt modelId="{A4DEFA2A-20D5-4766-9360-CF576658147A}" type="pres">
      <dgm:prSet presAssocID="{A8C23107-8D73-42ED-A030-5E96585A7E27}" presName="accent_4" presStyleLbl="alignNode1" presStyleIdx="7" presStyleCnt="9"/>
      <dgm:spPr/>
    </dgm:pt>
    <dgm:pt modelId="{FAA1C61F-C6E4-41D7-8E8C-500F179241B0}" type="pres">
      <dgm:prSet presAssocID="{29DE254A-B98C-4175-AA99-D004A53D9B66}" presName="image_4" presStyleCnt="0"/>
      <dgm:spPr/>
    </dgm:pt>
    <dgm:pt modelId="{A5ED561E-4F2D-40D1-B640-0992697D26C7}" type="pres">
      <dgm:prSet presAssocID="{29DE254A-B98C-4175-AA99-D004A53D9B66}" presName="imageRepeatNode" presStyleLbl="fgImgPlace1" presStyleIdx="3" presStyleCnt="5" custLinFactNeighborX="-6594" custLinFactNeighborY="5545"/>
      <dgm:spPr/>
      <dgm:t>
        <a:bodyPr/>
        <a:lstStyle/>
        <a:p>
          <a:endParaRPr lang="en-US"/>
        </a:p>
      </dgm:t>
    </dgm:pt>
    <dgm:pt modelId="{3FAC6734-1705-4C42-AB14-2535107A8B2B}" type="pres">
      <dgm:prSet presAssocID="{E860BE2D-3BBC-4EB1-93E2-E96FBE13AAF3}" presName="image_accent_5" presStyleCnt="0"/>
      <dgm:spPr/>
    </dgm:pt>
    <dgm:pt modelId="{4E8B9A8D-962D-402D-A838-5744A1EE3CBB}" type="pres">
      <dgm:prSet presAssocID="{E860BE2D-3BBC-4EB1-93E2-E96FBE13AAF3}" presName="imageAccentRepeatNode" presStyleLbl="alignNode1" presStyleIdx="8" presStyleCnt="9"/>
      <dgm:spPr/>
    </dgm:pt>
    <dgm:pt modelId="{BC389D34-3EDF-448D-854E-E4ABDDD0650E}" type="pres">
      <dgm:prSet presAssocID="{E860BE2D-3BBC-4EB1-93E2-E96FBE13AAF3}" presName="parent_text_5" presStyleLbl="revTx" presStyleIdx="4" presStyleCnt="5" custLinFactNeighborX="-91" custLinFactNeighborY="16596">
        <dgm:presLayoutVars>
          <dgm:chMax val="0"/>
          <dgm:chPref val="0"/>
          <dgm:bulletEnabled val="1"/>
        </dgm:presLayoutVars>
      </dgm:prSet>
      <dgm:spPr/>
      <dgm:t>
        <a:bodyPr/>
        <a:lstStyle/>
        <a:p>
          <a:endParaRPr lang="en-US"/>
        </a:p>
      </dgm:t>
    </dgm:pt>
    <dgm:pt modelId="{ACD25217-DD2A-4601-B7FC-A292F7E79EC5}" type="pres">
      <dgm:prSet presAssocID="{C39A6BB5-E284-48BA-BD5F-52A5B5D5DDFB}" presName="image_5" presStyleCnt="0"/>
      <dgm:spPr/>
    </dgm:pt>
    <dgm:pt modelId="{901F7683-D163-434E-9A65-396919320C64}" type="pres">
      <dgm:prSet presAssocID="{C39A6BB5-E284-48BA-BD5F-52A5B5D5DDFB}" presName="imageRepeatNode" presStyleLbl="fgImgPlace1" presStyleIdx="4" presStyleCnt="5"/>
      <dgm:spPr/>
      <dgm:t>
        <a:bodyPr/>
        <a:lstStyle/>
        <a:p>
          <a:endParaRPr lang="en-US"/>
        </a:p>
      </dgm:t>
    </dgm:pt>
  </dgm:ptLst>
  <dgm:cxnLst>
    <dgm:cxn modelId="{42154416-B701-4E35-9941-E36727DDA034}" type="presOf" srcId="{E860BE2D-3BBC-4EB1-93E2-E96FBE13AAF3}" destId="{BC389D34-3EDF-448D-854E-E4ABDDD0650E}" srcOrd="0" destOrd="0" presId="urn:microsoft.com/office/officeart/2008/layout/BubblePictureList"/>
    <dgm:cxn modelId="{1F6FCBFF-8A2A-4DDD-81DF-4733B6059CB1}" srcId="{22C23B48-1645-48F8-8F9C-0BFB648C2D21}" destId="{A8C23107-8D73-42ED-A030-5E96585A7E27}" srcOrd="3" destOrd="0" parTransId="{088ADB92-90F7-4597-A78E-6DD925CAFA9C}" sibTransId="{29DE254A-B98C-4175-AA99-D004A53D9B66}"/>
    <dgm:cxn modelId="{3F73590E-6C88-464D-9538-77667E5446CF}" type="presOf" srcId="{66B5549C-8104-4D4C-AFDC-8EC92DF316AA}" destId="{89125F11-C2DC-40DF-B2B4-A49D9448D644}" srcOrd="0" destOrd="0" presId="urn:microsoft.com/office/officeart/2008/layout/BubblePictureList"/>
    <dgm:cxn modelId="{CE21406A-05A3-4C59-8120-AF137DC81CB2}" type="presOf" srcId="{96A02085-B7FE-4C0C-ADEB-68EC0460F38A}" destId="{41A8376A-95EF-41F1-B326-0689359BD2FC}" srcOrd="0" destOrd="0" presId="urn:microsoft.com/office/officeart/2008/layout/BubblePictureList"/>
    <dgm:cxn modelId="{F9D1E098-E1B1-4207-8E6A-35DDDDDAA674}" srcId="{22C23B48-1645-48F8-8F9C-0BFB648C2D21}" destId="{E860BE2D-3BBC-4EB1-93E2-E96FBE13AAF3}" srcOrd="4" destOrd="0" parTransId="{C4203446-880F-430C-A34F-A8D764BCFA89}" sibTransId="{C39A6BB5-E284-48BA-BD5F-52A5B5D5DDFB}"/>
    <dgm:cxn modelId="{403178E2-523B-464D-BAF4-B348CF9804DA}" srcId="{22C23B48-1645-48F8-8F9C-0BFB648C2D21}" destId="{18440653-5877-4A93-8C77-91CE338B20E0}" srcOrd="1" destOrd="0" parTransId="{94DD678A-FC1E-42F6-9ADC-D3D4C2B07C95}" sibTransId="{3ECA8D72-62C7-4BA4-9E63-496F8DB81D82}"/>
    <dgm:cxn modelId="{E5D7318B-C211-4F70-B209-E3817D718AFC}" type="presOf" srcId="{3ECA8D72-62C7-4BA4-9E63-496F8DB81D82}" destId="{2BC51877-2511-4EBC-829C-C1A623E9A99D}" srcOrd="0" destOrd="0" presId="urn:microsoft.com/office/officeart/2008/layout/BubblePictureList"/>
    <dgm:cxn modelId="{10266649-AAB0-4AE4-98DF-900F22487D10}" type="presOf" srcId="{D3977DF9-5548-499E-8B43-7F42DA6A6519}" destId="{0E2EDA64-A3C2-4DCB-AC63-00C28AC27DFF}" srcOrd="0" destOrd="0" presId="urn:microsoft.com/office/officeart/2008/layout/BubblePictureList"/>
    <dgm:cxn modelId="{53036E7A-5B77-4027-AC31-6E248AB78B44}" type="presOf" srcId="{A8C23107-8D73-42ED-A030-5E96585A7E27}" destId="{3BB781FB-C374-4DEC-9B83-B52E73D7D231}" srcOrd="0" destOrd="0" presId="urn:microsoft.com/office/officeart/2008/layout/BubblePictureList"/>
    <dgm:cxn modelId="{195BFE9A-3840-4917-9527-86C93210862C}" type="presOf" srcId="{22C23B48-1645-48F8-8F9C-0BFB648C2D21}" destId="{6DC095FF-954E-4DF2-8852-EC61513EFD71}" srcOrd="0" destOrd="0" presId="urn:microsoft.com/office/officeart/2008/layout/BubblePictureList"/>
    <dgm:cxn modelId="{C03DF502-7883-4B15-933F-59AC84830E1A}" srcId="{22C23B48-1645-48F8-8F9C-0BFB648C2D21}" destId="{66B5549C-8104-4D4C-AFDC-8EC92DF316AA}" srcOrd="2" destOrd="0" parTransId="{5D50B45B-774E-4686-9B24-F76ABA9948E4}" sibTransId="{D3977DF9-5548-499E-8B43-7F42DA6A6519}"/>
    <dgm:cxn modelId="{2E929DAC-781D-4207-A073-5970ADA623C4}" type="presOf" srcId="{29DE254A-B98C-4175-AA99-D004A53D9B66}" destId="{A5ED561E-4F2D-40D1-B640-0992697D26C7}" srcOrd="0" destOrd="0" presId="urn:microsoft.com/office/officeart/2008/layout/BubblePictureList"/>
    <dgm:cxn modelId="{DCDBAE3D-8AD3-4DCA-ADAA-F84BC1C02D97}" type="presOf" srcId="{18440653-5877-4A93-8C77-91CE338B20E0}" destId="{D2A84DF7-3AF5-4A1F-9CB8-274343A6B0BF}" srcOrd="0" destOrd="0" presId="urn:microsoft.com/office/officeart/2008/layout/BubblePictureList"/>
    <dgm:cxn modelId="{2BBBAAE6-BFAF-4A01-9441-61BFD5B5A834}" srcId="{22C23B48-1645-48F8-8F9C-0BFB648C2D21}" destId="{8804D5A9-CED4-446C-8D75-BC210B741DDF}" srcOrd="0" destOrd="0" parTransId="{1ED0CC03-C240-49A4-B91F-3B8B4DFEE808}" sibTransId="{96A02085-B7FE-4C0C-ADEB-68EC0460F38A}"/>
    <dgm:cxn modelId="{577E39D6-D94B-4DC3-9331-01557FA3AE59}" type="presOf" srcId="{8804D5A9-CED4-446C-8D75-BC210B741DDF}" destId="{B310B790-76A3-44B4-8B33-C52F104AA7F5}" srcOrd="0" destOrd="0" presId="urn:microsoft.com/office/officeart/2008/layout/BubblePictureList"/>
    <dgm:cxn modelId="{46E579B6-1220-458C-8B4F-EE1777E82479}" type="presOf" srcId="{C39A6BB5-E284-48BA-BD5F-52A5B5D5DDFB}" destId="{901F7683-D163-434E-9A65-396919320C64}" srcOrd="0" destOrd="0" presId="urn:microsoft.com/office/officeart/2008/layout/BubblePictureList"/>
    <dgm:cxn modelId="{62F957E4-4F66-49B0-96EA-C20391E12AC2}" type="presParOf" srcId="{6DC095FF-954E-4DF2-8852-EC61513EFD71}" destId="{B310B790-76A3-44B4-8B33-C52F104AA7F5}" srcOrd="0" destOrd="0" presId="urn:microsoft.com/office/officeart/2008/layout/BubblePictureList"/>
    <dgm:cxn modelId="{A8CBADF4-1D50-4D23-9135-F5C95F845456}" type="presParOf" srcId="{6DC095FF-954E-4DF2-8852-EC61513EFD71}" destId="{9B3E29C4-3F10-46DC-812F-5C44F92C4306}" srcOrd="1" destOrd="0" presId="urn:microsoft.com/office/officeart/2008/layout/BubblePictureList"/>
    <dgm:cxn modelId="{D0855BA3-0C0E-40F9-BD16-4D258603DBD2}" type="presParOf" srcId="{9B3E29C4-3F10-46DC-812F-5C44F92C4306}" destId="{E55933A3-A36D-44C5-AE70-7924E14E51B8}" srcOrd="0" destOrd="0" presId="urn:microsoft.com/office/officeart/2008/layout/BubblePictureList"/>
    <dgm:cxn modelId="{23D255CC-2A88-4FFB-AE98-C355C2641F2B}" type="presParOf" srcId="{6DC095FF-954E-4DF2-8852-EC61513EFD71}" destId="{1149BA26-DE1B-41DB-8E53-7619CEECA3C6}" srcOrd="2" destOrd="0" presId="urn:microsoft.com/office/officeart/2008/layout/BubblePictureList"/>
    <dgm:cxn modelId="{FD391EB2-A1A8-46BF-AA37-A72BB0CC65F7}" type="presParOf" srcId="{6DC095FF-954E-4DF2-8852-EC61513EFD71}" destId="{AE2D5479-5E7C-49E8-8D88-CDB5852898F9}" srcOrd="3" destOrd="0" presId="urn:microsoft.com/office/officeart/2008/layout/BubblePictureList"/>
    <dgm:cxn modelId="{DD70B3F8-1678-4728-9DBE-36A9E3BCE4A9}" type="presParOf" srcId="{AE2D5479-5E7C-49E8-8D88-CDB5852898F9}" destId="{41A8376A-95EF-41F1-B326-0689359BD2FC}" srcOrd="0" destOrd="0" presId="urn:microsoft.com/office/officeart/2008/layout/BubblePictureList"/>
    <dgm:cxn modelId="{B5308C86-F431-49A4-A285-AF7968BE2995}" type="presParOf" srcId="{6DC095FF-954E-4DF2-8852-EC61513EFD71}" destId="{D2A84DF7-3AF5-4A1F-9CB8-274343A6B0BF}" srcOrd="4" destOrd="0" presId="urn:microsoft.com/office/officeart/2008/layout/BubblePictureList"/>
    <dgm:cxn modelId="{17938383-03A0-4250-9DB5-3FB1B8D8F36A}" type="presParOf" srcId="{6DC095FF-954E-4DF2-8852-EC61513EFD71}" destId="{1DCFFFFF-CD32-46C3-80CE-7DCCF3CD98F4}" srcOrd="5" destOrd="0" presId="urn:microsoft.com/office/officeart/2008/layout/BubblePictureList"/>
    <dgm:cxn modelId="{F7DEFD80-531E-4180-BC7B-D5164AE65B08}" type="presParOf" srcId="{1DCFFFFF-CD32-46C3-80CE-7DCCF3CD98F4}" destId="{175A7E73-2B36-42B5-BC66-E2E831EB36EC}" srcOrd="0" destOrd="0" presId="urn:microsoft.com/office/officeart/2008/layout/BubblePictureList"/>
    <dgm:cxn modelId="{F38BB16D-E6CB-451E-8FD6-CEDEDAB486FA}" type="presParOf" srcId="{6DC095FF-954E-4DF2-8852-EC61513EFD71}" destId="{6D1361D8-2371-4DC8-A540-1E9EBE2EC358}" srcOrd="6" destOrd="0" presId="urn:microsoft.com/office/officeart/2008/layout/BubblePictureList"/>
    <dgm:cxn modelId="{1528FA9B-0174-4CCE-A1FE-ED1DA52CE722}" type="presParOf" srcId="{6D1361D8-2371-4DC8-A540-1E9EBE2EC358}" destId="{2BC51877-2511-4EBC-829C-C1A623E9A99D}" srcOrd="0" destOrd="0" presId="urn:microsoft.com/office/officeart/2008/layout/BubblePictureList"/>
    <dgm:cxn modelId="{FA51A02F-C6F0-4FEA-8631-47E30F5310C2}" type="presParOf" srcId="{6DC095FF-954E-4DF2-8852-EC61513EFD71}" destId="{2E92C60D-27B2-4666-BFAA-864595998036}" srcOrd="7" destOrd="0" presId="urn:microsoft.com/office/officeart/2008/layout/BubblePictureList"/>
    <dgm:cxn modelId="{EF527943-6678-4F41-BE8D-45F5A469DA0F}" type="presParOf" srcId="{2E92C60D-27B2-4666-BFAA-864595998036}" destId="{1E8D559F-870B-4313-84F3-55D003554CDE}" srcOrd="0" destOrd="0" presId="urn:microsoft.com/office/officeart/2008/layout/BubblePictureList"/>
    <dgm:cxn modelId="{E0C1634A-5EB4-41B2-909C-9747F797FAE6}" type="presParOf" srcId="{6DC095FF-954E-4DF2-8852-EC61513EFD71}" destId="{89125F11-C2DC-40DF-B2B4-A49D9448D644}" srcOrd="8" destOrd="0" presId="urn:microsoft.com/office/officeart/2008/layout/BubblePictureList"/>
    <dgm:cxn modelId="{69BD0F0F-A15D-4B8C-8B0E-DF8EC07B15C7}" type="presParOf" srcId="{6DC095FF-954E-4DF2-8852-EC61513EFD71}" destId="{E2D0C427-8737-43BC-B4AC-44F25B0CA773}" srcOrd="9" destOrd="0" presId="urn:microsoft.com/office/officeart/2008/layout/BubblePictureList"/>
    <dgm:cxn modelId="{0EA2F072-AEF9-4BBC-AA9A-36E488B36152}" type="presParOf" srcId="{6DC095FF-954E-4DF2-8852-EC61513EFD71}" destId="{A80245F5-7A76-458F-B8D7-C45A0C821656}" srcOrd="10" destOrd="0" presId="urn:microsoft.com/office/officeart/2008/layout/BubblePictureList"/>
    <dgm:cxn modelId="{181E8B92-CCA6-4B9B-A9AD-856B3C5EDB3F}" type="presParOf" srcId="{6DC095FF-954E-4DF2-8852-EC61513EFD71}" destId="{7A7C5942-CD05-4370-A383-B58C8C33B3D1}" srcOrd="11" destOrd="0" presId="urn:microsoft.com/office/officeart/2008/layout/BubblePictureList"/>
    <dgm:cxn modelId="{239C0336-D7EE-4A42-B65B-4DD2F01EDB6D}" type="presParOf" srcId="{7A7C5942-CD05-4370-A383-B58C8C33B3D1}" destId="{0E2EDA64-A3C2-4DCB-AC63-00C28AC27DFF}" srcOrd="0" destOrd="0" presId="urn:microsoft.com/office/officeart/2008/layout/BubblePictureList"/>
    <dgm:cxn modelId="{D1B967CB-7443-44EE-AED9-39B026FA3E37}" type="presParOf" srcId="{6DC095FF-954E-4DF2-8852-EC61513EFD71}" destId="{7C87F947-B72F-4E8A-998C-09AF0D09884C}" srcOrd="12" destOrd="0" presId="urn:microsoft.com/office/officeart/2008/layout/BubblePictureList"/>
    <dgm:cxn modelId="{F9925DC6-B090-4F38-8EC9-366BF83A401D}" type="presParOf" srcId="{7C87F947-B72F-4E8A-998C-09AF0D09884C}" destId="{21B259DF-D34D-4FB3-9225-68C7ED930F2E}" srcOrd="0" destOrd="0" presId="urn:microsoft.com/office/officeart/2008/layout/BubblePictureList"/>
    <dgm:cxn modelId="{A5616F6D-8C4F-4C80-A096-5D00D694BF90}" type="presParOf" srcId="{6DC095FF-954E-4DF2-8852-EC61513EFD71}" destId="{3BB781FB-C374-4DEC-9B83-B52E73D7D231}" srcOrd="13" destOrd="0" presId="urn:microsoft.com/office/officeart/2008/layout/BubblePictureList"/>
    <dgm:cxn modelId="{A91BE367-5DA9-484C-AB49-6B1148E9139F}" type="presParOf" srcId="{6DC095FF-954E-4DF2-8852-EC61513EFD71}" destId="{A4DEFA2A-20D5-4766-9360-CF576658147A}" srcOrd="14" destOrd="0" presId="urn:microsoft.com/office/officeart/2008/layout/BubblePictureList"/>
    <dgm:cxn modelId="{984EB8EB-DA43-44BB-8C72-FFA5045FDA72}" type="presParOf" srcId="{6DC095FF-954E-4DF2-8852-EC61513EFD71}" destId="{FAA1C61F-C6E4-41D7-8E8C-500F179241B0}" srcOrd="15" destOrd="0" presId="urn:microsoft.com/office/officeart/2008/layout/BubblePictureList"/>
    <dgm:cxn modelId="{FD34C22D-BBA0-4569-AAB3-6160F5B76D1D}" type="presParOf" srcId="{FAA1C61F-C6E4-41D7-8E8C-500F179241B0}" destId="{A5ED561E-4F2D-40D1-B640-0992697D26C7}" srcOrd="0" destOrd="0" presId="urn:microsoft.com/office/officeart/2008/layout/BubblePictureList"/>
    <dgm:cxn modelId="{05BAD37C-04C2-4E72-A685-D5FA5BFE4A28}" type="presParOf" srcId="{6DC095FF-954E-4DF2-8852-EC61513EFD71}" destId="{3FAC6734-1705-4C42-AB14-2535107A8B2B}" srcOrd="16" destOrd="0" presId="urn:microsoft.com/office/officeart/2008/layout/BubblePictureList"/>
    <dgm:cxn modelId="{3C2664DB-D469-4298-81CE-F474FCB414B6}" type="presParOf" srcId="{3FAC6734-1705-4C42-AB14-2535107A8B2B}" destId="{4E8B9A8D-962D-402D-A838-5744A1EE3CBB}" srcOrd="0" destOrd="0" presId="urn:microsoft.com/office/officeart/2008/layout/BubblePictureList"/>
    <dgm:cxn modelId="{1857E1CC-CF74-4C3F-9B77-D7B0AE93A2F7}" type="presParOf" srcId="{6DC095FF-954E-4DF2-8852-EC61513EFD71}" destId="{BC389D34-3EDF-448D-854E-E4ABDDD0650E}" srcOrd="17" destOrd="0" presId="urn:microsoft.com/office/officeart/2008/layout/BubblePictureList"/>
    <dgm:cxn modelId="{4C2079D6-EBA5-4967-94F5-8D4C6253B623}" type="presParOf" srcId="{6DC095FF-954E-4DF2-8852-EC61513EFD71}" destId="{ACD25217-DD2A-4601-B7FC-A292F7E79EC5}" srcOrd="18" destOrd="0" presId="urn:microsoft.com/office/officeart/2008/layout/BubblePictureList"/>
    <dgm:cxn modelId="{D636DA16-6B0F-4C87-9C5B-F4235B4EC0E9}" type="presParOf" srcId="{ACD25217-DD2A-4601-B7FC-A292F7E79EC5}" destId="{901F7683-D163-434E-9A65-396919320C64}" srcOrd="0" destOrd="0" presId="urn:microsoft.com/office/officeart/2008/layout/BubblePictureList"/>
  </dgm:cxnLst>
  <dgm:bg>
    <a:solidFill>
      <a:srgbClr val="FFFFCC"/>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980A2C-073A-4EA3-A985-883FD0EE26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695F90D-2281-4CC7-A8E8-5EDC6FE6FA3D}">
      <dgm:prSet phldrT="[Text]" custT="1"/>
      <dgm:spPr>
        <a:solidFill>
          <a:srgbClr val="FFC000"/>
        </a:solidFill>
      </dgm:spPr>
      <dgm:t>
        <a:bodyPr/>
        <a:lstStyle/>
        <a:p>
          <a:r>
            <a:rPr lang="en-US" sz="2000" b="1" dirty="0" smtClean="0">
              <a:solidFill>
                <a:srgbClr val="000099"/>
              </a:solidFill>
            </a:rPr>
            <a:t>BEFORE</a:t>
          </a:r>
          <a:r>
            <a:rPr lang="en-US" sz="2000" b="1" i="1" dirty="0" smtClean="0">
              <a:solidFill>
                <a:srgbClr val="000099"/>
              </a:solidFill>
            </a:rPr>
            <a:t>: Purpose</a:t>
          </a:r>
          <a:endParaRPr lang="en-US" sz="2000" b="1" i="1" dirty="0">
            <a:solidFill>
              <a:srgbClr val="000099"/>
            </a:solidFill>
          </a:endParaRPr>
        </a:p>
      </dgm:t>
    </dgm:pt>
    <dgm:pt modelId="{F15B9704-CEB5-4E3F-8609-365593930B56}" type="parTrans" cxnId="{17D0A759-DAA2-4807-9D54-3430A17CADDD}">
      <dgm:prSet/>
      <dgm:spPr/>
      <dgm:t>
        <a:bodyPr/>
        <a:lstStyle/>
        <a:p>
          <a:endParaRPr lang="en-US"/>
        </a:p>
      </dgm:t>
    </dgm:pt>
    <dgm:pt modelId="{2A0306D0-5893-443A-B42E-F9281AE5AE9B}" type="sibTrans" cxnId="{17D0A759-DAA2-4807-9D54-3430A17CADDD}">
      <dgm:prSet/>
      <dgm:spPr/>
      <dgm:t>
        <a:bodyPr/>
        <a:lstStyle/>
        <a:p>
          <a:endParaRPr lang="en-US"/>
        </a:p>
      </dgm:t>
    </dgm:pt>
    <dgm:pt modelId="{F40D06E2-7FEF-44CF-AFB1-B6D006ED7819}">
      <dgm:prSet phldrT="[Text]" custT="1"/>
      <dgm:spPr>
        <a:solidFill>
          <a:srgbClr val="FFC000"/>
        </a:solidFill>
      </dgm:spPr>
      <dgm:t>
        <a:bodyPr/>
        <a:lstStyle/>
        <a:p>
          <a:r>
            <a:rPr lang="en-US" sz="2000" b="1" dirty="0" smtClean="0">
              <a:solidFill>
                <a:srgbClr val="000099"/>
              </a:solidFill>
            </a:rPr>
            <a:t>DURING: </a:t>
          </a:r>
          <a:r>
            <a:rPr lang="en-US" sz="2000" b="1" i="1" dirty="0" smtClean="0">
              <a:solidFill>
                <a:srgbClr val="000099"/>
              </a:solidFill>
            </a:rPr>
            <a:t>Purpose</a:t>
          </a:r>
          <a:endParaRPr lang="en-US" sz="2000" b="1" i="1" dirty="0">
            <a:solidFill>
              <a:srgbClr val="000099"/>
            </a:solidFill>
          </a:endParaRPr>
        </a:p>
      </dgm:t>
    </dgm:pt>
    <dgm:pt modelId="{02AC1B49-4ACB-4553-9337-07ED52B9BA1F}" type="parTrans" cxnId="{50A02FA6-E96E-49DE-8B2E-0DBEE7D3BD34}">
      <dgm:prSet/>
      <dgm:spPr/>
      <dgm:t>
        <a:bodyPr/>
        <a:lstStyle/>
        <a:p>
          <a:endParaRPr lang="en-US"/>
        </a:p>
      </dgm:t>
    </dgm:pt>
    <dgm:pt modelId="{5AD9AC3A-698F-451A-A9E4-E3011486A7D4}" type="sibTrans" cxnId="{50A02FA6-E96E-49DE-8B2E-0DBEE7D3BD34}">
      <dgm:prSet/>
      <dgm:spPr/>
      <dgm:t>
        <a:bodyPr/>
        <a:lstStyle/>
        <a:p>
          <a:endParaRPr lang="en-US"/>
        </a:p>
      </dgm:t>
    </dgm:pt>
    <dgm:pt modelId="{7809D5A1-D106-4F2D-BC34-4514522F5BBF}">
      <dgm:prSet phldrT="[Text]" custT="1"/>
      <dgm:spPr>
        <a:solidFill>
          <a:srgbClr val="FFC000"/>
        </a:solidFill>
      </dgm:spPr>
      <dgm:t>
        <a:bodyPr/>
        <a:lstStyle/>
        <a:p>
          <a:r>
            <a:rPr lang="en-US" sz="2000" b="1" dirty="0" smtClean="0">
              <a:solidFill>
                <a:srgbClr val="000099"/>
              </a:solidFill>
            </a:rPr>
            <a:t>AFTER: </a:t>
          </a:r>
          <a:r>
            <a:rPr lang="en-US" sz="2000" b="1" i="1" dirty="0" smtClean="0">
              <a:solidFill>
                <a:srgbClr val="000099"/>
              </a:solidFill>
            </a:rPr>
            <a:t>Purpose</a:t>
          </a:r>
          <a:endParaRPr lang="en-US" sz="2000" b="1" i="1" dirty="0">
            <a:solidFill>
              <a:srgbClr val="000099"/>
            </a:solidFill>
          </a:endParaRPr>
        </a:p>
      </dgm:t>
    </dgm:pt>
    <dgm:pt modelId="{DBE7FEFD-20B2-458A-98D1-939F9AEA3488}" type="parTrans" cxnId="{B987B543-0DC6-4563-89FA-B1AAECAD999F}">
      <dgm:prSet/>
      <dgm:spPr/>
      <dgm:t>
        <a:bodyPr/>
        <a:lstStyle/>
        <a:p>
          <a:endParaRPr lang="en-US"/>
        </a:p>
      </dgm:t>
    </dgm:pt>
    <dgm:pt modelId="{788CE667-9F18-4D76-83DB-7E55344A5F51}" type="sibTrans" cxnId="{B987B543-0DC6-4563-89FA-B1AAECAD999F}">
      <dgm:prSet/>
      <dgm:spPr/>
      <dgm:t>
        <a:bodyPr/>
        <a:lstStyle/>
        <a:p>
          <a:endParaRPr lang="en-US"/>
        </a:p>
      </dgm:t>
    </dgm:pt>
    <dgm:pt modelId="{7DC2C7DD-45B0-48AB-8D1E-D5FD2AE3BC39}">
      <dgm:prSet phldrT="[Text]" custT="1"/>
      <dgm:spPr/>
      <dgm:t>
        <a:bodyPr/>
        <a:lstStyle/>
        <a:p>
          <a:r>
            <a:rPr lang="en-US" sz="1200" smtClean="0">
              <a:solidFill>
                <a:srgbClr val="C00000"/>
              </a:solidFill>
            </a:rPr>
            <a:t>Make sure </a:t>
          </a:r>
          <a:r>
            <a:rPr lang="en-US" sz="1200" dirty="0" smtClean="0">
              <a:solidFill>
                <a:srgbClr val="C00000"/>
              </a:solidFill>
            </a:rPr>
            <a:t>team members:</a:t>
          </a:r>
          <a:endParaRPr lang="en-US" sz="1200" dirty="0">
            <a:solidFill>
              <a:srgbClr val="C00000"/>
            </a:solidFill>
          </a:endParaRPr>
        </a:p>
      </dgm:t>
    </dgm:pt>
    <dgm:pt modelId="{92D53933-3EFB-43E4-9A55-E9D6CA9DD540}" type="parTrans" cxnId="{DDEFC2C3-CB2C-4027-888E-EF7CA5C02B6F}">
      <dgm:prSet/>
      <dgm:spPr/>
      <dgm:t>
        <a:bodyPr/>
        <a:lstStyle/>
        <a:p>
          <a:endParaRPr lang="en-US"/>
        </a:p>
      </dgm:t>
    </dgm:pt>
    <dgm:pt modelId="{6267E045-B625-4270-96E1-FD31FE00C48E}" type="sibTrans" cxnId="{DDEFC2C3-CB2C-4027-888E-EF7CA5C02B6F}">
      <dgm:prSet/>
      <dgm:spPr/>
      <dgm:t>
        <a:bodyPr/>
        <a:lstStyle/>
        <a:p>
          <a:endParaRPr lang="en-US"/>
        </a:p>
      </dgm:t>
    </dgm:pt>
    <dgm:pt modelId="{B6A8C312-3981-425B-9899-2FD8EABA5437}">
      <dgm:prSet phldrT="[Text]" custT="1"/>
      <dgm:spPr/>
      <dgm:t>
        <a:bodyPr/>
        <a:lstStyle/>
        <a:p>
          <a:r>
            <a:rPr lang="en-US" sz="1200" dirty="0" smtClean="0">
              <a:solidFill>
                <a:srgbClr val="C00000"/>
              </a:solidFill>
            </a:rPr>
            <a:t>Make sure team members:</a:t>
          </a:r>
          <a:endParaRPr lang="en-US" sz="1200" dirty="0">
            <a:solidFill>
              <a:srgbClr val="C00000"/>
            </a:solidFill>
          </a:endParaRPr>
        </a:p>
      </dgm:t>
    </dgm:pt>
    <dgm:pt modelId="{4658C99C-F8D2-4352-A1C9-F5314FA5A3DB}" type="parTrans" cxnId="{D928E114-3B7E-4C1D-86F9-A98C0DCDA453}">
      <dgm:prSet/>
      <dgm:spPr/>
      <dgm:t>
        <a:bodyPr/>
        <a:lstStyle/>
        <a:p>
          <a:endParaRPr lang="en-US"/>
        </a:p>
      </dgm:t>
    </dgm:pt>
    <dgm:pt modelId="{A845E98E-2155-4D4E-8079-AB63B2F25A71}" type="sibTrans" cxnId="{D928E114-3B7E-4C1D-86F9-A98C0DCDA453}">
      <dgm:prSet/>
      <dgm:spPr/>
      <dgm:t>
        <a:bodyPr/>
        <a:lstStyle/>
        <a:p>
          <a:endParaRPr lang="en-US"/>
        </a:p>
      </dgm:t>
    </dgm:pt>
    <dgm:pt modelId="{20B19E3D-6589-4CE5-A72B-A9EDCBF20067}">
      <dgm:prSet phldrT="[Text]" custT="1"/>
      <dgm:spPr/>
      <dgm:t>
        <a:bodyPr/>
        <a:lstStyle/>
        <a:p>
          <a:r>
            <a:rPr lang="en-US" sz="1200" b="0" dirty="0" smtClean="0">
              <a:solidFill>
                <a:srgbClr val="C00000"/>
              </a:solidFill>
            </a:rPr>
            <a:t>Determine if team members:</a:t>
          </a:r>
          <a:endParaRPr lang="en-US" sz="1200" b="0" dirty="0">
            <a:solidFill>
              <a:srgbClr val="C00000"/>
            </a:solidFill>
          </a:endParaRPr>
        </a:p>
      </dgm:t>
    </dgm:pt>
    <dgm:pt modelId="{1F5D2D05-AB34-4D5B-A11D-230A78865BE2}" type="parTrans" cxnId="{C09A5589-5A7B-4810-91A8-071358DC4105}">
      <dgm:prSet/>
      <dgm:spPr/>
      <dgm:t>
        <a:bodyPr/>
        <a:lstStyle/>
        <a:p>
          <a:endParaRPr lang="en-US"/>
        </a:p>
      </dgm:t>
    </dgm:pt>
    <dgm:pt modelId="{DA30FB9D-311E-4773-A644-EE07602A6E4E}" type="sibTrans" cxnId="{C09A5589-5A7B-4810-91A8-071358DC4105}">
      <dgm:prSet/>
      <dgm:spPr/>
      <dgm:t>
        <a:bodyPr/>
        <a:lstStyle/>
        <a:p>
          <a:endParaRPr lang="en-US"/>
        </a:p>
      </dgm:t>
    </dgm:pt>
    <dgm:pt modelId="{05BD290C-CE81-4D0E-9800-400D9F813324}">
      <dgm:prSet phldrT="[Text]" custT="1"/>
      <dgm:spPr/>
      <dgm:t>
        <a:bodyPr/>
        <a:lstStyle/>
        <a:p>
          <a:r>
            <a:rPr lang="en-US" sz="1200" dirty="0" smtClean="0"/>
            <a:t>Know the Learning Goal and Learning Tasks</a:t>
          </a:r>
          <a:endParaRPr lang="en-US" sz="1200" dirty="0"/>
        </a:p>
      </dgm:t>
    </dgm:pt>
    <dgm:pt modelId="{56A873A8-D30A-41BA-840B-9B25CC317E6B}" type="parTrans" cxnId="{51ECD171-5532-4DF5-B29A-A0ED3BBF2DF6}">
      <dgm:prSet/>
      <dgm:spPr/>
      <dgm:t>
        <a:bodyPr/>
        <a:lstStyle/>
        <a:p>
          <a:endParaRPr lang="en-US"/>
        </a:p>
      </dgm:t>
    </dgm:pt>
    <dgm:pt modelId="{02F4E474-E699-4BD6-8CB0-2272734D7561}" type="sibTrans" cxnId="{51ECD171-5532-4DF5-B29A-A0ED3BBF2DF6}">
      <dgm:prSet/>
      <dgm:spPr/>
      <dgm:t>
        <a:bodyPr/>
        <a:lstStyle/>
        <a:p>
          <a:endParaRPr lang="en-US"/>
        </a:p>
      </dgm:t>
    </dgm:pt>
    <dgm:pt modelId="{EC725A1E-CAB9-4A15-8F56-16786F9F4F0E}">
      <dgm:prSet phldrT="[Text]" custT="1"/>
      <dgm:spPr/>
      <dgm:t>
        <a:bodyPr/>
        <a:lstStyle/>
        <a:p>
          <a:r>
            <a:rPr lang="en-US" sz="1200" dirty="0" smtClean="0"/>
            <a:t>Have the supplies to complete the activity</a:t>
          </a:r>
          <a:endParaRPr lang="en-US" sz="1200" dirty="0"/>
        </a:p>
      </dgm:t>
    </dgm:pt>
    <dgm:pt modelId="{3A90984B-719F-4BB2-A9D2-D07361B469C9}" type="parTrans" cxnId="{24AD7A2D-CD50-4FF8-81A9-D6EC61372DBE}">
      <dgm:prSet/>
      <dgm:spPr/>
      <dgm:t>
        <a:bodyPr/>
        <a:lstStyle/>
        <a:p>
          <a:endParaRPr lang="en-US"/>
        </a:p>
      </dgm:t>
    </dgm:pt>
    <dgm:pt modelId="{71D5E8F2-C484-44C2-AF9D-CFB165A30E2E}" type="sibTrans" cxnId="{24AD7A2D-CD50-4FF8-81A9-D6EC61372DBE}">
      <dgm:prSet/>
      <dgm:spPr/>
      <dgm:t>
        <a:bodyPr/>
        <a:lstStyle/>
        <a:p>
          <a:endParaRPr lang="en-US"/>
        </a:p>
      </dgm:t>
    </dgm:pt>
    <dgm:pt modelId="{0D92F4CA-D2EE-49CB-8539-91908D324B10}">
      <dgm:prSet phldrT="[Text]" custT="1"/>
      <dgm:spPr/>
      <dgm:t>
        <a:bodyPr/>
        <a:lstStyle/>
        <a:p>
          <a:r>
            <a:rPr lang="en-US" sz="1200" dirty="0" smtClean="0"/>
            <a:t>Know the Learning Community Standards</a:t>
          </a:r>
          <a:endParaRPr lang="en-US" sz="1200" dirty="0"/>
        </a:p>
      </dgm:t>
    </dgm:pt>
    <dgm:pt modelId="{32E14197-C720-4930-89EF-DF560CFEA123}" type="parTrans" cxnId="{F276D0A0-A880-40A6-992C-355C3C2A5AFD}">
      <dgm:prSet/>
      <dgm:spPr/>
      <dgm:t>
        <a:bodyPr/>
        <a:lstStyle/>
        <a:p>
          <a:endParaRPr lang="en-US"/>
        </a:p>
      </dgm:t>
    </dgm:pt>
    <dgm:pt modelId="{ED65FD49-4948-40F3-B102-F7C573259C7E}" type="sibTrans" cxnId="{F276D0A0-A880-40A6-992C-355C3C2A5AFD}">
      <dgm:prSet/>
      <dgm:spPr/>
      <dgm:t>
        <a:bodyPr/>
        <a:lstStyle/>
        <a:p>
          <a:endParaRPr lang="en-US"/>
        </a:p>
      </dgm:t>
    </dgm:pt>
    <dgm:pt modelId="{CEA936C0-4EA7-4FB0-ACD7-189345022EA3}">
      <dgm:prSet phldrT="[Text]" custT="1"/>
      <dgm:spPr/>
      <dgm:t>
        <a:bodyPr/>
        <a:lstStyle/>
        <a:p>
          <a:r>
            <a:rPr lang="en-US" sz="1200" dirty="0" smtClean="0"/>
            <a:t>Know the HP Teaming Principles </a:t>
          </a:r>
          <a:endParaRPr lang="en-US" sz="1200" dirty="0"/>
        </a:p>
      </dgm:t>
    </dgm:pt>
    <dgm:pt modelId="{BB753789-8C7B-4FD7-AA2C-2A432C36D697}" type="parTrans" cxnId="{8E22EE1E-2D16-44F6-A897-FAEA6DFC353A}">
      <dgm:prSet/>
      <dgm:spPr/>
      <dgm:t>
        <a:bodyPr/>
        <a:lstStyle/>
        <a:p>
          <a:endParaRPr lang="en-US"/>
        </a:p>
      </dgm:t>
    </dgm:pt>
    <dgm:pt modelId="{2D41D180-9197-46AC-B33B-E0759B156698}" type="sibTrans" cxnId="{8E22EE1E-2D16-44F6-A897-FAEA6DFC353A}">
      <dgm:prSet/>
      <dgm:spPr/>
      <dgm:t>
        <a:bodyPr/>
        <a:lstStyle/>
        <a:p>
          <a:endParaRPr lang="en-US"/>
        </a:p>
      </dgm:t>
    </dgm:pt>
    <dgm:pt modelId="{EF6A74AB-C227-4846-8710-857B6573EE8D}">
      <dgm:prSet phldrT="[Text]" custT="1"/>
      <dgm:spPr/>
      <dgm:t>
        <a:bodyPr/>
        <a:lstStyle/>
        <a:p>
          <a:r>
            <a:rPr lang="en-US" sz="1200" dirty="0" smtClean="0"/>
            <a:t>Understand the time allotment for the activity </a:t>
          </a:r>
          <a:endParaRPr lang="en-US" sz="1200" dirty="0"/>
        </a:p>
      </dgm:t>
    </dgm:pt>
    <dgm:pt modelId="{D5DDF25A-7019-48EE-A951-544F04021E03}" type="parTrans" cxnId="{59A1DA9E-D373-4A4A-A627-AD1447FC6CCE}">
      <dgm:prSet/>
      <dgm:spPr/>
      <dgm:t>
        <a:bodyPr/>
        <a:lstStyle/>
        <a:p>
          <a:endParaRPr lang="en-US"/>
        </a:p>
      </dgm:t>
    </dgm:pt>
    <dgm:pt modelId="{81CCF059-CB4F-4318-A268-122FFB74DF25}" type="sibTrans" cxnId="{59A1DA9E-D373-4A4A-A627-AD1447FC6CCE}">
      <dgm:prSet/>
      <dgm:spPr/>
      <dgm:t>
        <a:bodyPr/>
        <a:lstStyle/>
        <a:p>
          <a:endParaRPr lang="en-US"/>
        </a:p>
      </dgm:t>
    </dgm:pt>
    <dgm:pt modelId="{7267B825-F258-440D-B6D5-F3CAC0EE8850}">
      <dgm:prSet phldrT="[Text]" custT="1"/>
      <dgm:spPr/>
      <dgm:t>
        <a:bodyPr/>
        <a:lstStyle/>
        <a:p>
          <a:r>
            <a:rPr lang="en-US" sz="1200" dirty="0" smtClean="0"/>
            <a:t>Understand the task(s), Learning Community Standards, HP Teaming Principles</a:t>
          </a:r>
          <a:endParaRPr lang="en-US" sz="1200" dirty="0"/>
        </a:p>
      </dgm:t>
    </dgm:pt>
    <dgm:pt modelId="{986A4B2D-55D6-4443-91F4-CD9C8FBEBF56}" type="parTrans" cxnId="{5E1508F6-FAAE-4F5A-900C-BCED2226F7B3}">
      <dgm:prSet/>
      <dgm:spPr/>
      <dgm:t>
        <a:bodyPr/>
        <a:lstStyle/>
        <a:p>
          <a:endParaRPr lang="en-US"/>
        </a:p>
      </dgm:t>
    </dgm:pt>
    <dgm:pt modelId="{2D3234C8-1E01-4882-AA70-525BF1BE15C0}" type="sibTrans" cxnId="{5E1508F6-FAAE-4F5A-900C-BCED2226F7B3}">
      <dgm:prSet/>
      <dgm:spPr/>
      <dgm:t>
        <a:bodyPr/>
        <a:lstStyle/>
        <a:p>
          <a:endParaRPr lang="en-US"/>
        </a:p>
      </dgm:t>
    </dgm:pt>
    <dgm:pt modelId="{1232F1D2-8299-4764-A774-892C17D3FE94}">
      <dgm:prSet phldrT="[Text]" custT="1"/>
      <dgm:spPr/>
      <dgm:t>
        <a:bodyPr/>
        <a:lstStyle/>
        <a:p>
          <a:r>
            <a:rPr lang="en-US" sz="1200" b="0" dirty="0" smtClean="0">
              <a:solidFill>
                <a:schemeClr val="tx1"/>
              </a:solidFill>
            </a:rPr>
            <a:t>Completed tasks with high quality</a:t>
          </a:r>
          <a:endParaRPr lang="en-US" sz="1200" b="0" dirty="0">
            <a:solidFill>
              <a:schemeClr val="tx1"/>
            </a:solidFill>
          </a:endParaRPr>
        </a:p>
      </dgm:t>
    </dgm:pt>
    <dgm:pt modelId="{51B327CF-3BE2-49A1-9AFE-C60F31452D76}" type="parTrans" cxnId="{0C357425-297C-4815-8142-96A11F4F2875}">
      <dgm:prSet/>
      <dgm:spPr/>
      <dgm:t>
        <a:bodyPr/>
        <a:lstStyle/>
        <a:p>
          <a:endParaRPr lang="en-US"/>
        </a:p>
      </dgm:t>
    </dgm:pt>
    <dgm:pt modelId="{6FC9AC48-D82B-4092-823D-2D7D5A5E653A}" type="sibTrans" cxnId="{0C357425-297C-4815-8142-96A11F4F2875}">
      <dgm:prSet/>
      <dgm:spPr/>
      <dgm:t>
        <a:bodyPr/>
        <a:lstStyle/>
        <a:p>
          <a:endParaRPr lang="en-US"/>
        </a:p>
      </dgm:t>
    </dgm:pt>
    <dgm:pt modelId="{C573284F-247F-47AD-B64B-E948D9DE3738}">
      <dgm:prSet phldrT="[Text]" custT="1"/>
      <dgm:spPr/>
      <dgm:t>
        <a:bodyPr/>
        <a:lstStyle/>
        <a:p>
          <a:r>
            <a:rPr lang="en-US" sz="1200" b="0" dirty="0" smtClean="0">
              <a:solidFill>
                <a:schemeClr val="tx1"/>
              </a:solidFill>
            </a:rPr>
            <a:t>Need extra help during “Just For Me”</a:t>
          </a:r>
          <a:endParaRPr lang="en-US" sz="1200" b="0" dirty="0">
            <a:solidFill>
              <a:schemeClr val="tx1"/>
            </a:solidFill>
          </a:endParaRPr>
        </a:p>
      </dgm:t>
    </dgm:pt>
    <dgm:pt modelId="{52916B71-1C2D-4BC1-8A8C-1F15E0BA3059}" type="parTrans" cxnId="{31936317-FDDC-4B14-AD65-13366A88E28A}">
      <dgm:prSet/>
      <dgm:spPr/>
      <dgm:t>
        <a:bodyPr/>
        <a:lstStyle/>
        <a:p>
          <a:endParaRPr lang="en-US"/>
        </a:p>
      </dgm:t>
    </dgm:pt>
    <dgm:pt modelId="{C53FB61A-E108-4EDD-B9A1-355F7F1B464E}" type="sibTrans" cxnId="{31936317-FDDC-4B14-AD65-13366A88E28A}">
      <dgm:prSet/>
      <dgm:spPr/>
      <dgm:t>
        <a:bodyPr/>
        <a:lstStyle/>
        <a:p>
          <a:endParaRPr lang="en-US"/>
        </a:p>
      </dgm:t>
    </dgm:pt>
    <dgm:pt modelId="{4D2E33D5-948E-42E1-80F6-52FD3A40A939}">
      <dgm:prSet phldrT="[Text]" custT="1"/>
      <dgm:spPr/>
      <dgm:t>
        <a:bodyPr/>
        <a:lstStyle/>
        <a:p>
          <a:r>
            <a:rPr lang="en-US" sz="1200" b="0" dirty="0" smtClean="0">
              <a:solidFill>
                <a:schemeClr val="tx1"/>
              </a:solidFill>
            </a:rPr>
            <a:t>Maintained Learning Community Standards</a:t>
          </a:r>
          <a:endParaRPr lang="en-US" sz="1200" b="0" dirty="0">
            <a:solidFill>
              <a:schemeClr val="tx1"/>
            </a:solidFill>
          </a:endParaRPr>
        </a:p>
      </dgm:t>
    </dgm:pt>
    <dgm:pt modelId="{A986CE9A-E2F0-4FE0-B4AA-43C84BED5708}" type="parTrans" cxnId="{BD028115-CC29-4F85-9DFC-31BDDD098F59}">
      <dgm:prSet/>
      <dgm:spPr/>
      <dgm:t>
        <a:bodyPr/>
        <a:lstStyle/>
        <a:p>
          <a:endParaRPr lang="en-US"/>
        </a:p>
      </dgm:t>
    </dgm:pt>
    <dgm:pt modelId="{7D587506-2232-4786-A406-AEFC08B82CAD}" type="sibTrans" cxnId="{BD028115-CC29-4F85-9DFC-31BDDD098F59}">
      <dgm:prSet/>
      <dgm:spPr/>
      <dgm:t>
        <a:bodyPr/>
        <a:lstStyle/>
        <a:p>
          <a:endParaRPr lang="en-US"/>
        </a:p>
      </dgm:t>
    </dgm:pt>
    <dgm:pt modelId="{6A484E4C-8143-4B82-A558-BD49191D663F}">
      <dgm:prSet phldrT="[Text]" custT="1"/>
      <dgm:spPr/>
      <dgm:t>
        <a:bodyPr/>
        <a:lstStyle/>
        <a:p>
          <a:r>
            <a:rPr lang="en-US" sz="1200" b="0" dirty="0" smtClean="0">
              <a:solidFill>
                <a:schemeClr val="tx1"/>
              </a:solidFill>
            </a:rPr>
            <a:t>Addressed the HP Teaming Principle(s)</a:t>
          </a:r>
          <a:endParaRPr lang="en-US" sz="1200" b="0" dirty="0">
            <a:solidFill>
              <a:schemeClr val="tx1"/>
            </a:solidFill>
          </a:endParaRPr>
        </a:p>
      </dgm:t>
    </dgm:pt>
    <dgm:pt modelId="{A20B7CAE-5189-47FA-A3D7-6562BE3AE88C}" type="parTrans" cxnId="{8EC03DD6-4E87-4CEC-9DE7-4513F1CB5E8C}">
      <dgm:prSet/>
      <dgm:spPr/>
      <dgm:t>
        <a:bodyPr/>
        <a:lstStyle/>
        <a:p>
          <a:endParaRPr lang="en-US"/>
        </a:p>
      </dgm:t>
    </dgm:pt>
    <dgm:pt modelId="{CD988B2C-02D7-46F8-9C80-6BFC304DA0E8}" type="sibTrans" cxnId="{8EC03DD6-4E87-4CEC-9DE7-4513F1CB5E8C}">
      <dgm:prSet/>
      <dgm:spPr/>
      <dgm:t>
        <a:bodyPr/>
        <a:lstStyle/>
        <a:p>
          <a:endParaRPr lang="en-US"/>
        </a:p>
      </dgm:t>
    </dgm:pt>
    <dgm:pt modelId="{0715F9F2-8B24-4C9D-8CF3-5940306347A5}">
      <dgm:prSet phldrT="[Text]" custT="1"/>
      <dgm:spPr>
        <a:solidFill>
          <a:srgbClr val="FFC000"/>
        </a:solidFill>
      </dgm:spPr>
      <dgm:t>
        <a:bodyPr/>
        <a:lstStyle/>
        <a:p>
          <a:endParaRPr lang="en-US" sz="2000" b="1" i="1" dirty="0">
            <a:solidFill>
              <a:srgbClr val="000099"/>
            </a:solidFill>
          </a:endParaRPr>
        </a:p>
      </dgm:t>
    </dgm:pt>
    <dgm:pt modelId="{086BB233-65F2-4F17-B406-9866D31D0EC0}" type="parTrans" cxnId="{29CC6F68-2A80-447A-B452-7C84799EA87A}">
      <dgm:prSet/>
      <dgm:spPr/>
      <dgm:t>
        <a:bodyPr/>
        <a:lstStyle/>
        <a:p>
          <a:endParaRPr lang="en-US"/>
        </a:p>
      </dgm:t>
    </dgm:pt>
    <dgm:pt modelId="{152F2D08-77A3-4140-8B47-08EE7BFCFF69}" type="sibTrans" cxnId="{29CC6F68-2A80-447A-B452-7C84799EA87A}">
      <dgm:prSet/>
      <dgm:spPr/>
      <dgm:t>
        <a:bodyPr/>
        <a:lstStyle/>
        <a:p>
          <a:endParaRPr lang="en-US"/>
        </a:p>
      </dgm:t>
    </dgm:pt>
    <dgm:pt modelId="{8D58D61D-A30C-4C1D-983D-F05433684049}">
      <dgm:prSet phldrT="[Text]" custT="1"/>
      <dgm:spPr/>
      <dgm:t>
        <a:bodyPr/>
        <a:lstStyle/>
        <a:p>
          <a:r>
            <a:rPr lang="en-US" sz="1200" dirty="0" smtClean="0"/>
            <a:t>Determine which team members need help</a:t>
          </a:r>
          <a:endParaRPr lang="en-US" sz="1200" dirty="0"/>
        </a:p>
      </dgm:t>
    </dgm:pt>
    <dgm:pt modelId="{2771DE54-9E88-4C4B-BB17-9DE4956F809D}" type="parTrans" cxnId="{A4B11BA3-339A-4D10-838A-CDB889239663}">
      <dgm:prSet/>
      <dgm:spPr/>
      <dgm:t>
        <a:bodyPr/>
        <a:lstStyle/>
        <a:p>
          <a:endParaRPr lang="en-US"/>
        </a:p>
      </dgm:t>
    </dgm:pt>
    <dgm:pt modelId="{44E0E1A1-091C-40EC-BE2A-042EBA04B136}" type="sibTrans" cxnId="{A4B11BA3-339A-4D10-838A-CDB889239663}">
      <dgm:prSet/>
      <dgm:spPr/>
      <dgm:t>
        <a:bodyPr/>
        <a:lstStyle/>
        <a:p>
          <a:endParaRPr lang="en-US"/>
        </a:p>
      </dgm:t>
    </dgm:pt>
    <dgm:pt modelId="{29B3DD35-5628-4C51-ABCD-ABFD838C4FD3}">
      <dgm:prSet phldrT="[Text]" custT="1"/>
      <dgm:spPr/>
      <dgm:t>
        <a:bodyPr/>
        <a:lstStyle/>
        <a:p>
          <a:r>
            <a:rPr lang="en-US" sz="1200" dirty="0" smtClean="0">
              <a:solidFill>
                <a:schemeClr val="tx1"/>
              </a:solidFill>
            </a:rPr>
            <a:t>Record team information as directed</a:t>
          </a:r>
          <a:endParaRPr lang="en-US" sz="1200" dirty="0"/>
        </a:p>
      </dgm:t>
    </dgm:pt>
    <dgm:pt modelId="{64A2D9FB-A60E-4BC5-825B-C96BA451278F}" type="parTrans" cxnId="{F6580947-A067-49D8-918B-15A00697C2B5}">
      <dgm:prSet/>
      <dgm:spPr/>
      <dgm:t>
        <a:bodyPr/>
        <a:lstStyle/>
        <a:p>
          <a:endParaRPr lang="en-US"/>
        </a:p>
      </dgm:t>
    </dgm:pt>
    <dgm:pt modelId="{CB81CC11-A5BA-4DC4-A3C1-16AF8AF56153}" type="sibTrans" cxnId="{F6580947-A067-49D8-918B-15A00697C2B5}">
      <dgm:prSet/>
      <dgm:spPr/>
      <dgm:t>
        <a:bodyPr/>
        <a:lstStyle/>
        <a:p>
          <a:endParaRPr lang="en-US"/>
        </a:p>
      </dgm:t>
    </dgm:pt>
    <dgm:pt modelId="{06EC56FC-1F06-4B4A-8500-F52E19D5A9D0}">
      <dgm:prSet phldrT="[Text]" custT="1"/>
      <dgm:spPr/>
      <dgm:t>
        <a:bodyPr/>
        <a:lstStyle/>
        <a:p>
          <a:r>
            <a:rPr lang="en-US" sz="1200" dirty="0" smtClean="0">
              <a:solidFill>
                <a:schemeClr val="tx1"/>
              </a:solidFill>
            </a:rPr>
            <a:t>Provide time check</a:t>
          </a:r>
          <a:endParaRPr lang="en-US" sz="1200" dirty="0"/>
        </a:p>
      </dgm:t>
    </dgm:pt>
    <dgm:pt modelId="{4A0CB041-0514-41E2-94F5-56F8AA87518A}" type="parTrans" cxnId="{A550E308-349F-4DDC-9268-744C523E39F2}">
      <dgm:prSet/>
      <dgm:spPr/>
      <dgm:t>
        <a:bodyPr/>
        <a:lstStyle/>
        <a:p>
          <a:endParaRPr lang="en-US"/>
        </a:p>
      </dgm:t>
    </dgm:pt>
    <dgm:pt modelId="{16C05088-9B3A-4711-907F-A1CE0D02652B}" type="sibTrans" cxnId="{A550E308-349F-4DDC-9268-744C523E39F2}">
      <dgm:prSet/>
      <dgm:spPr/>
      <dgm:t>
        <a:bodyPr/>
        <a:lstStyle/>
        <a:p>
          <a:endParaRPr lang="en-US"/>
        </a:p>
      </dgm:t>
    </dgm:pt>
    <dgm:pt modelId="{6518A79E-02F3-46D7-835D-00F6E1FE3985}">
      <dgm:prSet phldrT="[Text]" custT="1"/>
      <dgm:spPr/>
      <dgm:t>
        <a:bodyPr/>
        <a:lstStyle/>
        <a:p>
          <a:r>
            <a:rPr lang="en-US" sz="1200" dirty="0" smtClean="0">
              <a:solidFill>
                <a:schemeClr val="tx1"/>
              </a:solidFill>
            </a:rPr>
            <a:t>Record responses for team tasks</a:t>
          </a:r>
          <a:endParaRPr lang="en-US" sz="1200" dirty="0"/>
        </a:p>
      </dgm:t>
    </dgm:pt>
    <dgm:pt modelId="{2E8C2BA9-F0A8-4845-B2E8-DC5B60A19872}" type="parTrans" cxnId="{7ECEE124-208F-4970-AFA7-4B6C231B6763}">
      <dgm:prSet/>
      <dgm:spPr/>
      <dgm:t>
        <a:bodyPr/>
        <a:lstStyle/>
        <a:p>
          <a:endParaRPr lang="en-US"/>
        </a:p>
      </dgm:t>
    </dgm:pt>
    <dgm:pt modelId="{1C4CDC77-E27D-4905-84C5-5F810E2DEEAE}" type="sibTrans" cxnId="{7ECEE124-208F-4970-AFA7-4B6C231B6763}">
      <dgm:prSet/>
      <dgm:spPr/>
      <dgm:t>
        <a:bodyPr/>
        <a:lstStyle/>
        <a:p>
          <a:endParaRPr lang="en-US"/>
        </a:p>
      </dgm:t>
    </dgm:pt>
    <dgm:pt modelId="{EE71CB67-933B-42A8-8577-360D9CB1ED39}">
      <dgm:prSet phldrT="[Text]" custT="1"/>
      <dgm:spPr/>
      <dgm:t>
        <a:bodyPr/>
        <a:lstStyle/>
        <a:p>
          <a:r>
            <a:rPr lang="en-US" sz="1200" b="0" dirty="0" smtClean="0">
              <a:solidFill>
                <a:schemeClr val="tx1"/>
              </a:solidFill>
            </a:rPr>
            <a:t>Return supplies and organize materials </a:t>
          </a:r>
          <a:endParaRPr lang="en-US" sz="1200" b="0" dirty="0">
            <a:solidFill>
              <a:schemeClr val="tx1"/>
            </a:solidFill>
          </a:endParaRPr>
        </a:p>
      </dgm:t>
    </dgm:pt>
    <dgm:pt modelId="{F0A93E73-1435-430E-A0F6-224B5C71A363}" type="parTrans" cxnId="{8CE78B37-D869-4CEC-A252-8FAB50543AFE}">
      <dgm:prSet/>
      <dgm:spPr/>
      <dgm:t>
        <a:bodyPr/>
        <a:lstStyle/>
        <a:p>
          <a:endParaRPr lang="en-US"/>
        </a:p>
      </dgm:t>
    </dgm:pt>
    <dgm:pt modelId="{DAB5FEFB-393F-43E5-B61A-77395D5EE8D5}" type="sibTrans" cxnId="{8CE78B37-D869-4CEC-A252-8FAB50543AFE}">
      <dgm:prSet/>
      <dgm:spPr/>
      <dgm:t>
        <a:bodyPr/>
        <a:lstStyle/>
        <a:p>
          <a:endParaRPr lang="en-US"/>
        </a:p>
      </dgm:t>
    </dgm:pt>
    <dgm:pt modelId="{34E30A93-4753-48DC-9CA8-8E89FAF1F4C2}">
      <dgm:prSet phldrT="[Text]" custT="1"/>
      <dgm:spPr/>
      <dgm:t>
        <a:bodyPr/>
        <a:lstStyle/>
        <a:p>
          <a:r>
            <a:rPr lang="en-US" sz="1200" b="0" dirty="0" smtClean="0">
              <a:solidFill>
                <a:schemeClr val="tx1"/>
              </a:solidFill>
            </a:rPr>
            <a:t>Select H-O-T Performance Rating</a:t>
          </a:r>
          <a:endParaRPr lang="en-US" sz="1200" b="0" dirty="0">
            <a:solidFill>
              <a:schemeClr val="tx1"/>
            </a:solidFill>
          </a:endParaRPr>
        </a:p>
      </dgm:t>
    </dgm:pt>
    <dgm:pt modelId="{80442079-4D33-4501-B41E-0B93E3C1BC4F}" type="parTrans" cxnId="{5542350B-DA3F-45D8-BF13-EEE397835B84}">
      <dgm:prSet/>
      <dgm:spPr/>
      <dgm:t>
        <a:bodyPr/>
        <a:lstStyle/>
        <a:p>
          <a:endParaRPr lang="en-US"/>
        </a:p>
      </dgm:t>
    </dgm:pt>
    <dgm:pt modelId="{B0288D77-CAE6-4C7D-A128-CA78D01FB492}" type="sibTrans" cxnId="{5542350B-DA3F-45D8-BF13-EEE397835B84}">
      <dgm:prSet/>
      <dgm:spPr/>
      <dgm:t>
        <a:bodyPr/>
        <a:lstStyle/>
        <a:p>
          <a:endParaRPr lang="en-US"/>
        </a:p>
      </dgm:t>
    </dgm:pt>
    <dgm:pt modelId="{FDE57F57-DBF5-4CEA-9F5A-F70E69646A24}" type="pres">
      <dgm:prSet presAssocID="{63980A2C-073A-4EA3-A985-883FD0EE26B4}" presName="linear" presStyleCnt="0">
        <dgm:presLayoutVars>
          <dgm:dir/>
          <dgm:animLvl val="lvl"/>
          <dgm:resizeHandles val="exact"/>
        </dgm:presLayoutVars>
      </dgm:prSet>
      <dgm:spPr/>
      <dgm:t>
        <a:bodyPr/>
        <a:lstStyle/>
        <a:p>
          <a:endParaRPr lang="en-US"/>
        </a:p>
      </dgm:t>
    </dgm:pt>
    <dgm:pt modelId="{D7573598-53B2-4030-A255-5886004EFDD6}" type="pres">
      <dgm:prSet presAssocID="{2695F90D-2281-4CC7-A8E8-5EDC6FE6FA3D}" presName="parentLin" presStyleCnt="0"/>
      <dgm:spPr/>
    </dgm:pt>
    <dgm:pt modelId="{75D8F0E4-F6F5-4E93-A126-8DD27A4A6C79}" type="pres">
      <dgm:prSet presAssocID="{2695F90D-2281-4CC7-A8E8-5EDC6FE6FA3D}" presName="parentLeftMargin" presStyleLbl="node1" presStyleIdx="0" presStyleCnt="4"/>
      <dgm:spPr/>
      <dgm:t>
        <a:bodyPr/>
        <a:lstStyle/>
        <a:p>
          <a:endParaRPr lang="en-US"/>
        </a:p>
      </dgm:t>
    </dgm:pt>
    <dgm:pt modelId="{866B3A06-E2C3-4788-B51E-2CDD64C0DAD8}" type="pres">
      <dgm:prSet presAssocID="{2695F90D-2281-4CC7-A8E8-5EDC6FE6FA3D}" presName="parentText" presStyleLbl="node1" presStyleIdx="0" presStyleCnt="4" custScaleX="101701" custScaleY="228919" custLinFactNeighborX="1266" custLinFactNeighborY="930">
        <dgm:presLayoutVars>
          <dgm:chMax val="0"/>
          <dgm:bulletEnabled val="1"/>
        </dgm:presLayoutVars>
      </dgm:prSet>
      <dgm:spPr/>
      <dgm:t>
        <a:bodyPr/>
        <a:lstStyle/>
        <a:p>
          <a:endParaRPr lang="en-US"/>
        </a:p>
      </dgm:t>
    </dgm:pt>
    <dgm:pt modelId="{4C47FF45-136E-4D03-9CCE-EC2522573057}" type="pres">
      <dgm:prSet presAssocID="{2695F90D-2281-4CC7-A8E8-5EDC6FE6FA3D}" presName="negativeSpace" presStyleCnt="0"/>
      <dgm:spPr/>
    </dgm:pt>
    <dgm:pt modelId="{B06E8938-57BA-4B17-ABEB-44B160A02064}" type="pres">
      <dgm:prSet presAssocID="{2695F90D-2281-4CC7-A8E8-5EDC6FE6FA3D}" presName="childText" presStyleLbl="conFgAcc1" presStyleIdx="0" presStyleCnt="4" custScaleY="97742">
        <dgm:presLayoutVars>
          <dgm:bulletEnabled val="1"/>
        </dgm:presLayoutVars>
      </dgm:prSet>
      <dgm:spPr/>
      <dgm:t>
        <a:bodyPr/>
        <a:lstStyle/>
        <a:p>
          <a:endParaRPr lang="en-US"/>
        </a:p>
      </dgm:t>
    </dgm:pt>
    <dgm:pt modelId="{2709C00D-D8C8-48F0-A89C-39DAFC8B9ADB}" type="pres">
      <dgm:prSet presAssocID="{2A0306D0-5893-443A-B42E-F9281AE5AE9B}" presName="spaceBetweenRectangles" presStyleCnt="0"/>
      <dgm:spPr/>
    </dgm:pt>
    <dgm:pt modelId="{A85ACFD3-B825-458C-A70D-AD297B8BD03C}" type="pres">
      <dgm:prSet presAssocID="{0715F9F2-8B24-4C9D-8CF3-5940306347A5}" presName="parentLin" presStyleCnt="0"/>
      <dgm:spPr/>
    </dgm:pt>
    <dgm:pt modelId="{A9D4D8F2-FEA1-4063-8853-03131F71337D}" type="pres">
      <dgm:prSet presAssocID="{0715F9F2-8B24-4C9D-8CF3-5940306347A5}" presName="parentLeftMargin" presStyleLbl="node1" presStyleIdx="0" presStyleCnt="4"/>
      <dgm:spPr/>
      <dgm:t>
        <a:bodyPr/>
        <a:lstStyle/>
        <a:p>
          <a:endParaRPr lang="en-US"/>
        </a:p>
      </dgm:t>
    </dgm:pt>
    <dgm:pt modelId="{BD723531-D5B4-42C3-8087-E2831ADA77B2}" type="pres">
      <dgm:prSet presAssocID="{0715F9F2-8B24-4C9D-8CF3-5940306347A5}" presName="parentText" presStyleLbl="node1" presStyleIdx="1" presStyleCnt="4">
        <dgm:presLayoutVars>
          <dgm:chMax val="0"/>
          <dgm:bulletEnabled val="1"/>
        </dgm:presLayoutVars>
      </dgm:prSet>
      <dgm:spPr/>
      <dgm:t>
        <a:bodyPr/>
        <a:lstStyle/>
        <a:p>
          <a:endParaRPr lang="en-US"/>
        </a:p>
      </dgm:t>
    </dgm:pt>
    <dgm:pt modelId="{C6B738EB-20B7-453E-A7EE-36E63B6E86EB}" type="pres">
      <dgm:prSet presAssocID="{0715F9F2-8B24-4C9D-8CF3-5940306347A5}" presName="negativeSpace" presStyleCnt="0"/>
      <dgm:spPr/>
    </dgm:pt>
    <dgm:pt modelId="{3B077DFE-FD01-466B-B382-D48C42B287A2}" type="pres">
      <dgm:prSet presAssocID="{0715F9F2-8B24-4C9D-8CF3-5940306347A5}" presName="childText" presStyleLbl="conFgAcc1" presStyleIdx="1" presStyleCnt="4">
        <dgm:presLayoutVars>
          <dgm:bulletEnabled val="1"/>
        </dgm:presLayoutVars>
      </dgm:prSet>
      <dgm:spPr/>
      <dgm:t>
        <a:bodyPr/>
        <a:lstStyle/>
        <a:p>
          <a:endParaRPr lang="en-US"/>
        </a:p>
      </dgm:t>
    </dgm:pt>
    <dgm:pt modelId="{770A179E-AAAE-45DE-9A57-D529222527CE}" type="pres">
      <dgm:prSet presAssocID="{152F2D08-77A3-4140-8B47-08EE7BFCFF69}" presName="spaceBetweenRectangles" presStyleCnt="0"/>
      <dgm:spPr/>
    </dgm:pt>
    <dgm:pt modelId="{F9C272E0-9252-4124-BA15-59BC7771D62B}" type="pres">
      <dgm:prSet presAssocID="{F40D06E2-7FEF-44CF-AFB1-B6D006ED7819}" presName="parentLin" presStyleCnt="0"/>
      <dgm:spPr/>
    </dgm:pt>
    <dgm:pt modelId="{8A113603-21AA-46A5-93BC-24775F697DE6}" type="pres">
      <dgm:prSet presAssocID="{F40D06E2-7FEF-44CF-AFB1-B6D006ED7819}" presName="parentLeftMargin" presStyleLbl="node1" presStyleIdx="1" presStyleCnt="4"/>
      <dgm:spPr/>
      <dgm:t>
        <a:bodyPr/>
        <a:lstStyle/>
        <a:p>
          <a:endParaRPr lang="en-US"/>
        </a:p>
      </dgm:t>
    </dgm:pt>
    <dgm:pt modelId="{95A4E290-F30F-466E-9205-92D089221BC8}" type="pres">
      <dgm:prSet presAssocID="{F40D06E2-7FEF-44CF-AFB1-B6D006ED7819}" presName="parentText" presStyleLbl="node1" presStyleIdx="2" presStyleCnt="4" custScaleY="237689" custLinFactNeighborX="1266" custLinFactNeighborY="-34069">
        <dgm:presLayoutVars>
          <dgm:chMax val="0"/>
          <dgm:bulletEnabled val="1"/>
        </dgm:presLayoutVars>
      </dgm:prSet>
      <dgm:spPr/>
      <dgm:t>
        <a:bodyPr/>
        <a:lstStyle/>
        <a:p>
          <a:endParaRPr lang="en-US"/>
        </a:p>
      </dgm:t>
    </dgm:pt>
    <dgm:pt modelId="{181675B3-469C-44C6-9D9F-193306C195DB}" type="pres">
      <dgm:prSet presAssocID="{F40D06E2-7FEF-44CF-AFB1-B6D006ED7819}" presName="negativeSpace" presStyleCnt="0"/>
      <dgm:spPr/>
    </dgm:pt>
    <dgm:pt modelId="{785E2A83-5597-46E0-9574-DFBE31732DE1}" type="pres">
      <dgm:prSet presAssocID="{F40D06E2-7FEF-44CF-AFB1-B6D006ED7819}" presName="childText" presStyleLbl="conFgAcc1" presStyleIdx="2" presStyleCnt="4" custLinFactNeighborY="-58047">
        <dgm:presLayoutVars>
          <dgm:bulletEnabled val="1"/>
        </dgm:presLayoutVars>
      </dgm:prSet>
      <dgm:spPr/>
      <dgm:t>
        <a:bodyPr/>
        <a:lstStyle/>
        <a:p>
          <a:endParaRPr lang="en-US"/>
        </a:p>
      </dgm:t>
    </dgm:pt>
    <dgm:pt modelId="{192DC638-D6C6-4D1B-9598-2053307C20C1}" type="pres">
      <dgm:prSet presAssocID="{5AD9AC3A-698F-451A-A9E4-E3011486A7D4}" presName="spaceBetweenRectangles" presStyleCnt="0"/>
      <dgm:spPr/>
    </dgm:pt>
    <dgm:pt modelId="{3F4185F4-38F6-4EB7-B215-23F9DB2BD20D}" type="pres">
      <dgm:prSet presAssocID="{7809D5A1-D106-4F2D-BC34-4514522F5BBF}" presName="parentLin" presStyleCnt="0"/>
      <dgm:spPr/>
    </dgm:pt>
    <dgm:pt modelId="{6AFBF942-954F-4A7C-8AA2-3FCCDDB910E7}" type="pres">
      <dgm:prSet presAssocID="{7809D5A1-D106-4F2D-BC34-4514522F5BBF}" presName="parentLeftMargin" presStyleLbl="node1" presStyleIdx="2" presStyleCnt="4"/>
      <dgm:spPr/>
      <dgm:t>
        <a:bodyPr/>
        <a:lstStyle/>
        <a:p>
          <a:endParaRPr lang="en-US"/>
        </a:p>
      </dgm:t>
    </dgm:pt>
    <dgm:pt modelId="{D402F702-36D3-4D47-8F10-B39EEEB0A36F}" type="pres">
      <dgm:prSet presAssocID="{7809D5A1-D106-4F2D-BC34-4514522F5BBF}" presName="parentText" presStyleLbl="node1" presStyleIdx="3" presStyleCnt="4" custScaleY="199248">
        <dgm:presLayoutVars>
          <dgm:chMax val="0"/>
          <dgm:bulletEnabled val="1"/>
        </dgm:presLayoutVars>
      </dgm:prSet>
      <dgm:spPr/>
      <dgm:t>
        <a:bodyPr/>
        <a:lstStyle/>
        <a:p>
          <a:endParaRPr lang="en-US"/>
        </a:p>
      </dgm:t>
    </dgm:pt>
    <dgm:pt modelId="{2437BC00-0F1A-4878-8070-B9AB34583C2B}" type="pres">
      <dgm:prSet presAssocID="{7809D5A1-D106-4F2D-BC34-4514522F5BBF}" presName="negativeSpace" presStyleCnt="0"/>
      <dgm:spPr/>
    </dgm:pt>
    <dgm:pt modelId="{6C7EF63F-8C27-4709-8BAF-9471DDB106B7}" type="pres">
      <dgm:prSet presAssocID="{7809D5A1-D106-4F2D-BC34-4514522F5BBF}" presName="childText" presStyleLbl="conFgAcc1" presStyleIdx="3" presStyleCnt="4" custScaleY="95577">
        <dgm:presLayoutVars>
          <dgm:bulletEnabled val="1"/>
        </dgm:presLayoutVars>
      </dgm:prSet>
      <dgm:spPr/>
      <dgm:t>
        <a:bodyPr/>
        <a:lstStyle/>
        <a:p>
          <a:endParaRPr lang="en-US"/>
        </a:p>
      </dgm:t>
    </dgm:pt>
  </dgm:ptLst>
  <dgm:cxnLst>
    <dgm:cxn modelId="{29429FBE-A2F8-46D2-8190-8C55D3DC6F1F}" type="presOf" srcId="{4D2E33D5-948E-42E1-80F6-52FD3A40A939}" destId="{6C7EF63F-8C27-4709-8BAF-9471DDB106B7}" srcOrd="0" destOrd="3" presId="urn:microsoft.com/office/officeart/2005/8/layout/list1"/>
    <dgm:cxn modelId="{0ADF5D5F-F269-49D8-B60A-E173E74D8174}" type="presOf" srcId="{CEA936C0-4EA7-4FB0-ACD7-189345022EA3}" destId="{3B077DFE-FD01-466B-B382-D48C42B287A2}" srcOrd="0" destOrd="4" presId="urn:microsoft.com/office/officeart/2005/8/layout/list1"/>
    <dgm:cxn modelId="{0AF55AA1-37A6-4C36-BED7-29F18D600CDA}" type="presOf" srcId="{F40D06E2-7FEF-44CF-AFB1-B6D006ED7819}" destId="{8A113603-21AA-46A5-93BC-24775F697DE6}" srcOrd="0" destOrd="0" presId="urn:microsoft.com/office/officeart/2005/8/layout/list1"/>
    <dgm:cxn modelId="{7F556892-6B4E-412E-9B9D-A0F1AD76C236}" type="presOf" srcId="{06EC56FC-1F06-4B4A-8500-F52E19D5A9D0}" destId="{785E2A83-5597-46E0-9574-DFBE31732DE1}" srcOrd="0" destOrd="4" presId="urn:microsoft.com/office/officeart/2005/8/layout/list1"/>
    <dgm:cxn modelId="{5B1E7D3E-444E-40D2-BB2C-6905033F7E94}" type="presOf" srcId="{8D58D61D-A30C-4C1D-983D-F05433684049}" destId="{785E2A83-5597-46E0-9574-DFBE31732DE1}" srcOrd="0" destOrd="2" presId="urn:microsoft.com/office/officeart/2005/8/layout/list1"/>
    <dgm:cxn modelId="{D928E114-3B7E-4C1D-86F9-A98C0DCDA453}" srcId="{F40D06E2-7FEF-44CF-AFB1-B6D006ED7819}" destId="{B6A8C312-3981-425B-9899-2FD8EABA5437}" srcOrd="0" destOrd="0" parTransId="{4658C99C-F8D2-4352-A1C9-F5314FA5A3DB}" sibTransId="{A845E98E-2155-4D4E-8079-AB63B2F25A71}"/>
    <dgm:cxn modelId="{59A1DA9E-D373-4A4A-A627-AD1447FC6CCE}" srcId="{7DC2C7DD-45B0-48AB-8D1E-D5FD2AE3BC39}" destId="{EF6A74AB-C227-4846-8710-857B6573EE8D}" srcOrd="4" destOrd="0" parTransId="{D5DDF25A-7019-48EE-A951-544F04021E03}" sibTransId="{81CCF059-CB4F-4318-A268-122FFB74DF25}"/>
    <dgm:cxn modelId="{DDEFC2C3-CB2C-4027-888E-EF7CA5C02B6F}" srcId="{0715F9F2-8B24-4C9D-8CF3-5940306347A5}" destId="{7DC2C7DD-45B0-48AB-8D1E-D5FD2AE3BC39}" srcOrd="0" destOrd="0" parTransId="{92D53933-3EFB-43E4-9A55-E9D6CA9DD540}" sibTransId="{6267E045-B625-4270-96E1-FD31FE00C48E}"/>
    <dgm:cxn modelId="{23D49A62-E7AC-4B4E-A416-DCD260222AE0}" type="presOf" srcId="{F40D06E2-7FEF-44CF-AFB1-B6D006ED7819}" destId="{95A4E290-F30F-466E-9205-92D089221BC8}" srcOrd="1" destOrd="0" presId="urn:microsoft.com/office/officeart/2005/8/layout/list1"/>
    <dgm:cxn modelId="{51ECD171-5532-4DF5-B29A-A0ED3BBF2DF6}" srcId="{7DC2C7DD-45B0-48AB-8D1E-D5FD2AE3BC39}" destId="{05BD290C-CE81-4D0E-9800-400D9F813324}" srcOrd="0" destOrd="0" parTransId="{56A873A8-D30A-41BA-840B-9B25CC317E6B}" sibTransId="{02F4E474-E699-4BD6-8CB0-2272734D7561}"/>
    <dgm:cxn modelId="{A4B11BA3-339A-4D10-838A-CDB889239663}" srcId="{B6A8C312-3981-425B-9899-2FD8EABA5437}" destId="{8D58D61D-A30C-4C1D-983D-F05433684049}" srcOrd="1" destOrd="0" parTransId="{2771DE54-9E88-4C4B-BB17-9DE4956F809D}" sibTransId="{44E0E1A1-091C-40EC-BE2A-042EBA04B136}"/>
    <dgm:cxn modelId="{2D1CE2E0-9A63-4A5D-8445-6F8EDE506DB9}" type="presOf" srcId="{7809D5A1-D106-4F2D-BC34-4514522F5BBF}" destId="{6AFBF942-954F-4A7C-8AA2-3FCCDDB910E7}" srcOrd="0" destOrd="0" presId="urn:microsoft.com/office/officeart/2005/8/layout/list1"/>
    <dgm:cxn modelId="{92AB06C2-0289-4BCE-94BA-27BB861CBE8A}" type="presOf" srcId="{7DC2C7DD-45B0-48AB-8D1E-D5FD2AE3BC39}" destId="{3B077DFE-FD01-466B-B382-D48C42B287A2}" srcOrd="0" destOrd="0" presId="urn:microsoft.com/office/officeart/2005/8/layout/list1"/>
    <dgm:cxn modelId="{1CA89FC2-C38D-4D03-96EB-B1AA6E56F716}" type="presOf" srcId="{B6A8C312-3981-425B-9899-2FD8EABA5437}" destId="{785E2A83-5597-46E0-9574-DFBE31732DE1}" srcOrd="0" destOrd="0" presId="urn:microsoft.com/office/officeart/2005/8/layout/list1"/>
    <dgm:cxn modelId="{31936317-FDDC-4B14-AD65-13366A88E28A}" srcId="{20B19E3D-6589-4CE5-A72B-A9EDCBF20067}" destId="{C573284F-247F-47AD-B64B-E948D9DE3738}" srcOrd="1" destOrd="0" parTransId="{52916B71-1C2D-4BC1-8A8C-1F15E0BA3059}" sibTransId="{C53FB61A-E108-4EDD-B9A1-355F7F1B464E}"/>
    <dgm:cxn modelId="{C69C6438-CC81-4CCC-995C-1F83628150EF}" type="presOf" srcId="{1232F1D2-8299-4764-A774-892C17D3FE94}" destId="{6C7EF63F-8C27-4709-8BAF-9471DDB106B7}" srcOrd="0" destOrd="1" presId="urn:microsoft.com/office/officeart/2005/8/layout/list1"/>
    <dgm:cxn modelId="{A550E308-349F-4DDC-9268-744C523E39F2}" srcId="{B6A8C312-3981-425B-9899-2FD8EABA5437}" destId="{06EC56FC-1F06-4B4A-8500-F52E19D5A9D0}" srcOrd="3" destOrd="0" parTransId="{4A0CB041-0514-41E2-94F5-56F8AA87518A}" sibTransId="{16C05088-9B3A-4711-907F-A1CE0D02652B}"/>
    <dgm:cxn modelId="{2AC0B69B-EC32-4069-8F22-6CB6279A1F00}" type="presOf" srcId="{2695F90D-2281-4CC7-A8E8-5EDC6FE6FA3D}" destId="{75D8F0E4-F6F5-4E93-A126-8DD27A4A6C79}" srcOrd="0" destOrd="0" presId="urn:microsoft.com/office/officeart/2005/8/layout/list1"/>
    <dgm:cxn modelId="{50A02FA6-E96E-49DE-8B2E-0DBEE7D3BD34}" srcId="{63980A2C-073A-4EA3-A985-883FD0EE26B4}" destId="{F40D06E2-7FEF-44CF-AFB1-B6D006ED7819}" srcOrd="2" destOrd="0" parTransId="{02AC1B49-4ACB-4553-9337-07ED52B9BA1F}" sibTransId="{5AD9AC3A-698F-451A-A9E4-E3011486A7D4}"/>
    <dgm:cxn modelId="{17D0A759-DAA2-4807-9D54-3430A17CADDD}" srcId="{63980A2C-073A-4EA3-A985-883FD0EE26B4}" destId="{2695F90D-2281-4CC7-A8E8-5EDC6FE6FA3D}" srcOrd="0" destOrd="0" parTransId="{F15B9704-CEB5-4E3F-8609-365593930B56}" sibTransId="{2A0306D0-5893-443A-B42E-F9281AE5AE9B}"/>
    <dgm:cxn modelId="{B987B543-0DC6-4563-89FA-B1AAECAD999F}" srcId="{63980A2C-073A-4EA3-A985-883FD0EE26B4}" destId="{7809D5A1-D106-4F2D-BC34-4514522F5BBF}" srcOrd="3" destOrd="0" parTransId="{DBE7FEFD-20B2-458A-98D1-939F9AEA3488}" sibTransId="{788CE667-9F18-4D76-83DB-7E55344A5F51}"/>
    <dgm:cxn modelId="{24AD7A2D-CD50-4FF8-81A9-D6EC61372DBE}" srcId="{7DC2C7DD-45B0-48AB-8D1E-D5FD2AE3BC39}" destId="{EC725A1E-CAB9-4A15-8F56-16786F9F4F0E}" srcOrd="1" destOrd="0" parTransId="{3A90984B-719F-4BB2-A9D2-D07361B469C9}" sibTransId="{71D5E8F2-C484-44C2-AF9D-CFB165A30E2E}"/>
    <dgm:cxn modelId="{C09A5589-5A7B-4810-91A8-071358DC4105}" srcId="{7809D5A1-D106-4F2D-BC34-4514522F5BBF}" destId="{20B19E3D-6589-4CE5-A72B-A9EDCBF20067}" srcOrd="0" destOrd="0" parTransId="{1F5D2D05-AB34-4D5B-A11D-230A78865BE2}" sibTransId="{DA30FB9D-311E-4773-A644-EE07602A6E4E}"/>
    <dgm:cxn modelId="{8E22EE1E-2D16-44F6-A897-FAEA6DFC353A}" srcId="{7DC2C7DD-45B0-48AB-8D1E-D5FD2AE3BC39}" destId="{CEA936C0-4EA7-4FB0-ACD7-189345022EA3}" srcOrd="3" destOrd="0" parTransId="{BB753789-8C7B-4FD7-AA2C-2A432C36D697}" sibTransId="{2D41D180-9197-46AC-B33B-E0759B156698}"/>
    <dgm:cxn modelId="{B6C583DB-B136-4A7D-8107-E90D88FE202E}" type="presOf" srcId="{05BD290C-CE81-4D0E-9800-400D9F813324}" destId="{3B077DFE-FD01-466B-B382-D48C42B287A2}" srcOrd="0" destOrd="1" presId="urn:microsoft.com/office/officeart/2005/8/layout/list1"/>
    <dgm:cxn modelId="{F276D0A0-A880-40A6-992C-355C3C2A5AFD}" srcId="{7DC2C7DD-45B0-48AB-8D1E-D5FD2AE3BC39}" destId="{0D92F4CA-D2EE-49CB-8539-91908D324B10}" srcOrd="2" destOrd="0" parTransId="{32E14197-C720-4930-89EF-DF560CFEA123}" sibTransId="{ED65FD49-4948-40F3-B102-F7C573259C7E}"/>
    <dgm:cxn modelId="{8EC03DD6-4E87-4CEC-9DE7-4513F1CB5E8C}" srcId="{20B19E3D-6589-4CE5-A72B-A9EDCBF20067}" destId="{6A484E4C-8143-4B82-A558-BD49191D663F}" srcOrd="3" destOrd="0" parTransId="{A20B7CAE-5189-47FA-A3D7-6562BE3AE88C}" sibTransId="{CD988B2C-02D7-46F8-9C80-6BFC304DA0E8}"/>
    <dgm:cxn modelId="{AFE79883-29C3-47D0-B62F-39E91AA137B8}" type="presOf" srcId="{7809D5A1-D106-4F2D-BC34-4514522F5BBF}" destId="{D402F702-36D3-4D47-8F10-B39EEEB0A36F}" srcOrd="1" destOrd="0" presId="urn:microsoft.com/office/officeart/2005/8/layout/list1"/>
    <dgm:cxn modelId="{0C357425-297C-4815-8142-96A11F4F2875}" srcId="{20B19E3D-6589-4CE5-A72B-A9EDCBF20067}" destId="{1232F1D2-8299-4764-A774-892C17D3FE94}" srcOrd="0" destOrd="0" parTransId="{51B327CF-3BE2-49A1-9AFE-C60F31452D76}" sibTransId="{6FC9AC48-D82B-4092-823D-2D7D5A5E653A}"/>
    <dgm:cxn modelId="{8CE78B37-D869-4CEC-A252-8FAB50543AFE}" srcId="{20B19E3D-6589-4CE5-A72B-A9EDCBF20067}" destId="{EE71CB67-933B-42A8-8577-360D9CB1ED39}" srcOrd="4" destOrd="0" parTransId="{F0A93E73-1435-430E-A0F6-224B5C71A363}" sibTransId="{DAB5FEFB-393F-43E5-B61A-77395D5EE8D5}"/>
    <dgm:cxn modelId="{5542350B-DA3F-45D8-BF13-EEE397835B84}" srcId="{20B19E3D-6589-4CE5-A72B-A9EDCBF20067}" destId="{34E30A93-4753-48DC-9CA8-8E89FAF1F4C2}" srcOrd="5" destOrd="0" parTransId="{80442079-4D33-4501-B41E-0B93E3C1BC4F}" sibTransId="{B0288D77-CAE6-4C7D-A128-CA78D01FB492}"/>
    <dgm:cxn modelId="{EF9A2F28-A123-495F-9097-163E2DCA004D}" type="presOf" srcId="{EE71CB67-933B-42A8-8577-360D9CB1ED39}" destId="{6C7EF63F-8C27-4709-8BAF-9471DDB106B7}" srcOrd="0" destOrd="5" presId="urn:microsoft.com/office/officeart/2005/8/layout/list1"/>
    <dgm:cxn modelId="{48A6DD1B-F829-47E5-BE54-3D7F7C1E125D}" type="presOf" srcId="{0715F9F2-8B24-4C9D-8CF3-5940306347A5}" destId="{BD723531-D5B4-42C3-8087-E2831ADA77B2}" srcOrd="1" destOrd="0" presId="urn:microsoft.com/office/officeart/2005/8/layout/list1"/>
    <dgm:cxn modelId="{29CC6F68-2A80-447A-B452-7C84799EA87A}" srcId="{63980A2C-073A-4EA3-A985-883FD0EE26B4}" destId="{0715F9F2-8B24-4C9D-8CF3-5940306347A5}" srcOrd="1" destOrd="0" parTransId="{086BB233-65F2-4F17-B406-9866D31D0EC0}" sibTransId="{152F2D08-77A3-4140-8B47-08EE7BFCFF69}"/>
    <dgm:cxn modelId="{BD028115-CC29-4F85-9DFC-31BDDD098F59}" srcId="{20B19E3D-6589-4CE5-A72B-A9EDCBF20067}" destId="{4D2E33D5-948E-42E1-80F6-52FD3A40A939}" srcOrd="2" destOrd="0" parTransId="{A986CE9A-E2F0-4FE0-B4AA-43C84BED5708}" sibTransId="{7D587506-2232-4786-A406-AEFC08B82CAD}"/>
    <dgm:cxn modelId="{F6580947-A067-49D8-918B-15A00697C2B5}" srcId="{B6A8C312-3981-425B-9899-2FD8EABA5437}" destId="{29B3DD35-5628-4C51-ABCD-ABFD838C4FD3}" srcOrd="2" destOrd="0" parTransId="{64A2D9FB-A60E-4BC5-825B-C96BA451278F}" sibTransId="{CB81CC11-A5BA-4DC4-A3C1-16AF8AF56153}"/>
    <dgm:cxn modelId="{58153722-BC72-408F-8148-0A5C75FFA7DF}" type="presOf" srcId="{0D92F4CA-D2EE-49CB-8539-91908D324B10}" destId="{3B077DFE-FD01-466B-B382-D48C42B287A2}" srcOrd="0" destOrd="3" presId="urn:microsoft.com/office/officeart/2005/8/layout/list1"/>
    <dgm:cxn modelId="{5E1508F6-FAAE-4F5A-900C-BCED2226F7B3}" srcId="{B6A8C312-3981-425B-9899-2FD8EABA5437}" destId="{7267B825-F258-440D-B6D5-F3CAC0EE8850}" srcOrd="0" destOrd="0" parTransId="{986A4B2D-55D6-4443-91F4-CD9C8FBEBF56}" sibTransId="{2D3234C8-1E01-4882-AA70-525BF1BE15C0}"/>
    <dgm:cxn modelId="{426B1900-156D-40DD-B430-8EFDC14AF2FC}" type="presOf" srcId="{2695F90D-2281-4CC7-A8E8-5EDC6FE6FA3D}" destId="{866B3A06-E2C3-4788-B51E-2CDD64C0DAD8}" srcOrd="1" destOrd="0" presId="urn:microsoft.com/office/officeart/2005/8/layout/list1"/>
    <dgm:cxn modelId="{429D767B-6F00-4010-86CF-7A80E87BFD25}" type="presOf" srcId="{63980A2C-073A-4EA3-A985-883FD0EE26B4}" destId="{FDE57F57-DBF5-4CEA-9F5A-F70E69646A24}" srcOrd="0" destOrd="0" presId="urn:microsoft.com/office/officeart/2005/8/layout/list1"/>
    <dgm:cxn modelId="{974E1B52-CF04-48CA-88A4-AA0315129912}" type="presOf" srcId="{34E30A93-4753-48DC-9CA8-8E89FAF1F4C2}" destId="{6C7EF63F-8C27-4709-8BAF-9471DDB106B7}" srcOrd="0" destOrd="6" presId="urn:microsoft.com/office/officeart/2005/8/layout/list1"/>
    <dgm:cxn modelId="{10EA14C5-0B36-4CC5-B1F3-E2E10A57C1DC}" type="presOf" srcId="{0715F9F2-8B24-4C9D-8CF3-5940306347A5}" destId="{A9D4D8F2-FEA1-4063-8853-03131F71337D}" srcOrd="0" destOrd="0" presId="urn:microsoft.com/office/officeart/2005/8/layout/list1"/>
    <dgm:cxn modelId="{EFB737A7-34F1-4BED-8CCD-43F7D22932EA}" type="presOf" srcId="{6A484E4C-8143-4B82-A558-BD49191D663F}" destId="{6C7EF63F-8C27-4709-8BAF-9471DDB106B7}" srcOrd="0" destOrd="4" presId="urn:microsoft.com/office/officeart/2005/8/layout/list1"/>
    <dgm:cxn modelId="{215F63DA-2802-4D98-8B63-72D0739187B6}" type="presOf" srcId="{EF6A74AB-C227-4846-8710-857B6573EE8D}" destId="{3B077DFE-FD01-466B-B382-D48C42B287A2}" srcOrd="0" destOrd="5" presId="urn:microsoft.com/office/officeart/2005/8/layout/list1"/>
    <dgm:cxn modelId="{7DCACBD0-948E-45A4-8BFC-883D0DBBD121}" type="presOf" srcId="{20B19E3D-6589-4CE5-A72B-A9EDCBF20067}" destId="{6C7EF63F-8C27-4709-8BAF-9471DDB106B7}" srcOrd="0" destOrd="0" presId="urn:microsoft.com/office/officeart/2005/8/layout/list1"/>
    <dgm:cxn modelId="{6B70434B-EFE8-4D73-93FC-2C23252BC5CE}" type="presOf" srcId="{6518A79E-02F3-46D7-835D-00F6E1FE3985}" destId="{785E2A83-5597-46E0-9574-DFBE31732DE1}" srcOrd="0" destOrd="5" presId="urn:microsoft.com/office/officeart/2005/8/layout/list1"/>
    <dgm:cxn modelId="{A331B945-370F-460E-B089-2B84FE884165}" type="presOf" srcId="{C573284F-247F-47AD-B64B-E948D9DE3738}" destId="{6C7EF63F-8C27-4709-8BAF-9471DDB106B7}" srcOrd="0" destOrd="2" presId="urn:microsoft.com/office/officeart/2005/8/layout/list1"/>
    <dgm:cxn modelId="{36017C2F-9399-4072-B8DF-113D993FD56F}" type="presOf" srcId="{7267B825-F258-440D-B6D5-F3CAC0EE8850}" destId="{785E2A83-5597-46E0-9574-DFBE31732DE1}" srcOrd="0" destOrd="1" presId="urn:microsoft.com/office/officeart/2005/8/layout/list1"/>
    <dgm:cxn modelId="{82345591-D353-4E45-AFF9-DAE835325FD6}" type="presOf" srcId="{EC725A1E-CAB9-4A15-8F56-16786F9F4F0E}" destId="{3B077DFE-FD01-466B-B382-D48C42B287A2}" srcOrd="0" destOrd="2" presId="urn:microsoft.com/office/officeart/2005/8/layout/list1"/>
    <dgm:cxn modelId="{7ECEE124-208F-4970-AFA7-4B6C231B6763}" srcId="{B6A8C312-3981-425B-9899-2FD8EABA5437}" destId="{6518A79E-02F3-46D7-835D-00F6E1FE3985}" srcOrd="4" destOrd="0" parTransId="{2E8C2BA9-F0A8-4845-B2E8-DC5B60A19872}" sibTransId="{1C4CDC77-E27D-4905-84C5-5F810E2DEEAE}"/>
    <dgm:cxn modelId="{D2B19B7D-C6C1-4AA0-81A6-D9697A3D9D44}" type="presOf" srcId="{29B3DD35-5628-4C51-ABCD-ABFD838C4FD3}" destId="{785E2A83-5597-46E0-9574-DFBE31732DE1}" srcOrd="0" destOrd="3" presId="urn:microsoft.com/office/officeart/2005/8/layout/list1"/>
    <dgm:cxn modelId="{01FE704D-CCA1-4AD6-922C-E2794304B2C8}" type="presParOf" srcId="{FDE57F57-DBF5-4CEA-9F5A-F70E69646A24}" destId="{D7573598-53B2-4030-A255-5886004EFDD6}" srcOrd="0" destOrd="0" presId="urn:microsoft.com/office/officeart/2005/8/layout/list1"/>
    <dgm:cxn modelId="{215B1239-D68D-46A7-9265-87FFD427AB94}" type="presParOf" srcId="{D7573598-53B2-4030-A255-5886004EFDD6}" destId="{75D8F0E4-F6F5-4E93-A126-8DD27A4A6C79}" srcOrd="0" destOrd="0" presId="urn:microsoft.com/office/officeart/2005/8/layout/list1"/>
    <dgm:cxn modelId="{6AF0962E-504C-4644-953C-9AC84DAAF2EB}" type="presParOf" srcId="{D7573598-53B2-4030-A255-5886004EFDD6}" destId="{866B3A06-E2C3-4788-B51E-2CDD64C0DAD8}" srcOrd="1" destOrd="0" presId="urn:microsoft.com/office/officeart/2005/8/layout/list1"/>
    <dgm:cxn modelId="{9B2B7000-F09A-4A2E-A6D7-96D6B44FD43D}" type="presParOf" srcId="{FDE57F57-DBF5-4CEA-9F5A-F70E69646A24}" destId="{4C47FF45-136E-4D03-9CCE-EC2522573057}" srcOrd="1" destOrd="0" presId="urn:microsoft.com/office/officeart/2005/8/layout/list1"/>
    <dgm:cxn modelId="{1A942F8E-59A4-4B46-B94C-6C9AA34B3640}" type="presParOf" srcId="{FDE57F57-DBF5-4CEA-9F5A-F70E69646A24}" destId="{B06E8938-57BA-4B17-ABEB-44B160A02064}" srcOrd="2" destOrd="0" presId="urn:microsoft.com/office/officeart/2005/8/layout/list1"/>
    <dgm:cxn modelId="{08E11F9A-2825-4D64-A798-E18E7D82273C}" type="presParOf" srcId="{FDE57F57-DBF5-4CEA-9F5A-F70E69646A24}" destId="{2709C00D-D8C8-48F0-A89C-39DAFC8B9ADB}" srcOrd="3" destOrd="0" presId="urn:microsoft.com/office/officeart/2005/8/layout/list1"/>
    <dgm:cxn modelId="{A0C32548-B649-4F8E-BCB0-F2B0C39593DF}" type="presParOf" srcId="{FDE57F57-DBF5-4CEA-9F5A-F70E69646A24}" destId="{A85ACFD3-B825-458C-A70D-AD297B8BD03C}" srcOrd="4" destOrd="0" presId="urn:microsoft.com/office/officeart/2005/8/layout/list1"/>
    <dgm:cxn modelId="{CCF3BF16-A98F-4138-8045-FB2B0AB0E797}" type="presParOf" srcId="{A85ACFD3-B825-458C-A70D-AD297B8BD03C}" destId="{A9D4D8F2-FEA1-4063-8853-03131F71337D}" srcOrd="0" destOrd="0" presId="urn:microsoft.com/office/officeart/2005/8/layout/list1"/>
    <dgm:cxn modelId="{EE5E50EF-3622-4A9C-B4C1-94E1449C93B2}" type="presParOf" srcId="{A85ACFD3-B825-458C-A70D-AD297B8BD03C}" destId="{BD723531-D5B4-42C3-8087-E2831ADA77B2}" srcOrd="1" destOrd="0" presId="urn:microsoft.com/office/officeart/2005/8/layout/list1"/>
    <dgm:cxn modelId="{3F6E87F9-804C-4C85-BBD4-7C7772FE0E2F}" type="presParOf" srcId="{FDE57F57-DBF5-4CEA-9F5A-F70E69646A24}" destId="{C6B738EB-20B7-453E-A7EE-36E63B6E86EB}" srcOrd="5" destOrd="0" presId="urn:microsoft.com/office/officeart/2005/8/layout/list1"/>
    <dgm:cxn modelId="{79973737-2DC4-48C5-87F3-565F078FDF63}" type="presParOf" srcId="{FDE57F57-DBF5-4CEA-9F5A-F70E69646A24}" destId="{3B077DFE-FD01-466B-B382-D48C42B287A2}" srcOrd="6" destOrd="0" presId="urn:microsoft.com/office/officeart/2005/8/layout/list1"/>
    <dgm:cxn modelId="{C1E39458-DCA4-4C6F-AF09-215591B444C6}" type="presParOf" srcId="{FDE57F57-DBF5-4CEA-9F5A-F70E69646A24}" destId="{770A179E-AAAE-45DE-9A57-D529222527CE}" srcOrd="7" destOrd="0" presId="urn:microsoft.com/office/officeart/2005/8/layout/list1"/>
    <dgm:cxn modelId="{D809C2A8-38E0-4286-9850-7A83EB56FA06}" type="presParOf" srcId="{FDE57F57-DBF5-4CEA-9F5A-F70E69646A24}" destId="{F9C272E0-9252-4124-BA15-59BC7771D62B}" srcOrd="8" destOrd="0" presId="urn:microsoft.com/office/officeart/2005/8/layout/list1"/>
    <dgm:cxn modelId="{EA3D54CB-570F-4363-BA70-15712A448FDD}" type="presParOf" srcId="{F9C272E0-9252-4124-BA15-59BC7771D62B}" destId="{8A113603-21AA-46A5-93BC-24775F697DE6}" srcOrd="0" destOrd="0" presId="urn:microsoft.com/office/officeart/2005/8/layout/list1"/>
    <dgm:cxn modelId="{6D5453BB-6784-4C44-816E-95079BD52727}" type="presParOf" srcId="{F9C272E0-9252-4124-BA15-59BC7771D62B}" destId="{95A4E290-F30F-466E-9205-92D089221BC8}" srcOrd="1" destOrd="0" presId="urn:microsoft.com/office/officeart/2005/8/layout/list1"/>
    <dgm:cxn modelId="{3DC0E98F-586B-4BA2-8FAA-3055AD62493B}" type="presParOf" srcId="{FDE57F57-DBF5-4CEA-9F5A-F70E69646A24}" destId="{181675B3-469C-44C6-9D9F-193306C195DB}" srcOrd="9" destOrd="0" presId="urn:microsoft.com/office/officeart/2005/8/layout/list1"/>
    <dgm:cxn modelId="{04738CB1-7027-4F4A-AF2E-3BAC37416CCF}" type="presParOf" srcId="{FDE57F57-DBF5-4CEA-9F5A-F70E69646A24}" destId="{785E2A83-5597-46E0-9574-DFBE31732DE1}" srcOrd="10" destOrd="0" presId="urn:microsoft.com/office/officeart/2005/8/layout/list1"/>
    <dgm:cxn modelId="{2B9873A1-7BF2-4394-99E1-9F105EB88FE1}" type="presParOf" srcId="{FDE57F57-DBF5-4CEA-9F5A-F70E69646A24}" destId="{192DC638-D6C6-4D1B-9598-2053307C20C1}" srcOrd="11" destOrd="0" presId="urn:microsoft.com/office/officeart/2005/8/layout/list1"/>
    <dgm:cxn modelId="{FDF7AD90-C6D8-48B9-BA2D-401315BAE171}" type="presParOf" srcId="{FDE57F57-DBF5-4CEA-9F5A-F70E69646A24}" destId="{3F4185F4-38F6-4EB7-B215-23F9DB2BD20D}" srcOrd="12" destOrd="0" presId="urn:microsoft.com/office/officeart/2005/8/layout/list1"/>
    <dgm:cxn modelId="{14904088-99A9-436F-8D36-438513622043}" type="presParOf" srcId="{3F4185F4-38F6-4EB7-B215-23F9DB2BD20D}" destId="{6AFBF942-954F-4A7C-8AA2-3FCCDDB910E7}" srcOrd="0" destOrd="0" presId="urn:microsoft.com/office/officeart/2005/8/layout/list1"/>
    <dgm:cxn modelId="{CFB3A790-1DF7-4BEB-8293-9BF22CAD9D20}" type="presParOf" srcId="{3F4185F4-38F6-4EB7-B215-23F9DB2BD20D}" destId="{D402F702-36D3-4D47-8F10-B39EEEB0A36F}" srcOrd="1" destOrd="0" presId="urn:microsoft.com/office/officeart/2005/8/layout/list1"/>
    <dgm:cxn modelId="{212D91F5-0DCD-45B9-8D9C-95621D060D3C}" type="presParOf" srcId="{FDE57F57-DBF5-4CEA-9F5A-F70E69646A24}" destId="{2437BC00-0F1A-4878-8070-B9AB34583C2B}" srcOrd="13" destOrd="0" presId="urn:microsoft.com/office/officeart/2005/8/layout/list1"/>
    <dgm:cxn modelId="{ECBA93E3-7684-44CD-BA69-02C0B0813350}" type="presParOf" srcId="{FDE57F57-DBF5-4CEA-9F5A-F70E69646A24}" destId="{6C7EF63F-8C27-4709-8BAF-9471DDB106B7}"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760335-9506-4234-A8C8-F5E8C67823E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36EFF9F-6E92-45BE-9FE5-D2BE03B3E9A0}">
      <dgm:prSet phldrT="[Text]" custT="1"/>
      <dgm:spPr>
        <a:ln w="9525">
          <a:noFill/>
        </a:ln>
      </dgm:spPr>
      <dgm:t>
        <a:bodyPr/>
        <a:lstStyle/>
        <a:p>
          <a:pPr algn="l"/>
          <a:endParaRPr lang="en-US" sz="1400" b="1" dirty="0" smtClean="0">
            <a:solidFill>
              <a:srgbClr val="C00000"/>
            </a:solidFill>
          </a:endParaRPr>
        </a:p>
      </dgm:t>
    </dgm:pt>
    <dgm:pt modelId="{45D01351-DA4A-42D4-A410-E8581D3C013E}" type="sibTrans" cxnId="{B90B52EA-7E14-4C52-B842-CF846D7ECD57}">
      <dgm:prSet/>
      <dgm:spPr/>
      <dgm:t>
        <a:bodyPr/>
        <a:lstStyle/>
        <a:p>
          <a:endParaRPr lang="en-US"/>
        </a:p>
      </dgm:t>
    </dgm:pt>
    <dgm:pt modelId="{77DC5C6E-2AFB-47AA-B2DF-BED869E4BE36}" type="parTrans" cxnId="{B90B52EA-7E14-4C52-B842-CF846D7ECD57}">
      <dgm:prSet/>
      <dgm:spPr/>
      <dgm:t>
        <a:bodyPr/>
        <a:lstStyle/>
        <a:p>
          <a:endParaRPr lang="en-US"/>
        </a:p>
      </dgm:t>
    </dgm:pt>
    <dgm:pt modelId="{3B596713-40CD-4AE9-AB15-C7131EE32904}" type="pres">
      <dgm:prSet presAssocID="{E7760335-9506-4234-A8C8-F5E8C67823E6}" presName="Name0" presStyleCnt="0">
        <dgm:presLayoutVars>
          <dgm:chMax val="7"/>
          <dgm:dir/>
          <dgm:animLvl val="lvl"/>
          <dgm:resizeHandles val="exact"/>
        </dgm:presLayoutVars>
      </dgm:prSet>
      <dgm:spPr/>
      <dgm:t>
        <a:bodyPr/>
        <a:lstStyle/>
        <a:p>
          <a:endParaRPr lang="en-US"/>
        </a:p>
      </dgm:t>
    </dgm:pt>
    <dgm:pt modelId="{62D5E2D4-02FA-4332-81CF-F760AAAB3C57}" type="pres">
      <dgm:prSet presAssocID="{A36EFF9F-6E92-45BE-9FE5-D2BE03B3E9A0}" presName="circle1" presStyleLbl="node1" presStyleIdx="0" presStyleCnt="1" custScaleX="112961" custLinFactNeighborX="2441" custLinFactNeighborY="-2550"/>
      <dgm:spPr>
        <a:solidFill>
          <a:srgbClr val="FDE869"/>
        </a:solidFill>
      </dgm:spPr>
      <dgm:t>
        <a:bodyPr/>
        <a:lstStyle/>
        <a:p>
          <a:endParaRPr lang="en-US"/>
        </a:p>
      </dgm:t>
    </dgm:pt>
    <dgm:pt modelId="{AE1AA8E6-1BE1-4598-A17F-990585ADA3DF}" type="pres">
      <dgm:prSet presAssocID="{A36EFF9F-6E92-45BE-9FE5-D2BE03B3E9A0}" presName="space" presStyleCnt="0"/>
      <dgm:spPr/>
    </dgm:pt>
    <dgm:pt modelId="{A43213F1-F00B-42ED-AF85-36CEA3B0EA8E}" type="pres">
      <dgm:prSet presAssocID="{A36EFF9F-6E92-45BE-9FE5-D2BE03B3E9A0}" presName="rect1" presStyleLbl="alignAcc1" presStyleIdx="0" presStyleCnt="1" custScaleX="92672" custScaleY="35979" custLinFactNeighborX="-1145" custLinFactNeighborY="-34625"/>
      <dgm:spPr/>
      <dgm:t>
        <a:bodyPr/>
        <a:lstStyle/>
        <a:p>
          <a:endParaRPr lang="en-US"/>
        </a:p>
      </dgm:t>
    </dgm:pt>
    <dgm:pt modelId="{6533861A-8DC6-4050-B24F-EC84B2938A92}" type="pres">
      <dgm:prSet presAssocID="{A36EFF9F-6E92-45BE-9FE5-D2BE03B3E9A0}" presName="rect1ParTxNoCh" presStyleLbl="alignAcc1" presStyleIdx="0" presStyleCnt="1">
        <dgm:presLayoutVars>
          <dgm:chMax val="1"/>
          <dgm:bulletEnabled val="1"/>
        </dgm:presLayoutVars>
      </dgm:prSet>
      <dgm:spPr/>
      <dgm:t>
        <a:bodyPr/>
        <a:lstStyle/>
        <a:p>
          <a:endParaRPr lang="en-US"/>
        </a:p>
      </dgm:t>
    </dgm:pt>
  </dgm:ptLst>
  <dgm:cxnLst>
    <dgm:cxn modelId="{CFC8BC32-F6AC-4FCE-9432-245706AF3B39}" type="presOf" srcId="{A36EFF9F-6E92-45BE-9FE5-D2BE03B3E9A0}" destId="{A43213F1-F00B-42ED-AF85-36CEA3B0EA8E}" srcOrd="0" destOrd="0" presId="urn:microsoft.com/office/officeart/2005/8/layout/target3"/>
    <dgm:cxn modelId="{DABA789E-7029-45F3-B10C-71F45E373A27}" type="presOf" srcId="{A36EFF9F-6E92-45BE-9FE5-D2BE03B3E9A0}" destId="{6533861A-8DC6-4050-B24F-EC84B2938A92}" srcOrd="1" destOrd="0" presId="urn:microsoft.com/office/officeart/2005/8/layout/target3"/>
    <dgm:cxn modelId="{B90B52EA-7E14-4C52-B842-CF846D7ECD57}" srcId="{E7760335-9506-4234-A8C8-F5E8C67823E6}" destId="{A36EFF9F-6E92-45BE-9FE5-D2BE03B3E9A0}" srcOrd="0" destOrd="0" parTransId="{77DC5C6E-2AFB-47AA-B2DF-BED869E4BE36}" sibTransId="{45D01351-DA4A-42D4-A410-E8581D3C013E}"/>
    <dgm:cxn modelId="{9BA4B3F2-592A-4A11-B7C7-3D6F472DBD07}" type="presOf" srcId="{E7760335-9506-4234-A8C8-F5E8C67823E6}" destId="{3B596713-40CD-4AE9-AB15-C7131EE32904}" srcOrd="0" destOrd="0" presId="urn:microsoft.com/office/officeart/2005/8/layout/target3"/>
    <dgm:cxn modelId="{CB5819EE-2549-4B67-808C-BA8D0D3D575F}" type="presParOf" srcId="{3B596713-40CD-4AE9-AB15-C7131EE32904}" destId="{62D5E2D4-02FA-4332-81CF-F760AAAB3C57}" srcOrd="0" destOrd="0" presId="urn:microsoft.com/office/officeart/2005/8/layout/target3"/>
    <dgm:cxn modelId="{845D900B-4617-49F7-96EE-CEDD7947DE0B}" type="presParOf" srcId="{3B596713-40CD-4AE9-AB15-C7131EE32904}" destId="{AE1AA8E6-1BE1-4598-A17F-990585ADA3DF}" srcOrd="1" destOrd="0" presId="urn:microsoft.com/office/officeart/2005/8/layout/target3"/>
    <dgm:cxn modelId="{87B1C8FE-212D-49E6-BE02-5A16B913D95A}" type="presParOf" srcId="{3B596713-40CD-4AE9-AB15-C7131EE32904}" destId="{A43213F1-F00B-42ED-AF85-36CEA3B0EA8E}" srcOrd="2" destOrd="0" presId="urn:microsoft.com/office/officeart/2005/8/layout/target3"/>
    <dgm:cxn modelId="{AC3B8894-F8C1-4991-8AD2-745BE323A12D}" type="presParOf" srcId="{3B596713-40CD-4AE9-AB15-C7131EE32904}" destId="{6533861A-8DC6-4050-B24F-EC84B2938A92}" srcOrd="3" destOrd="0" presId="urn:microsoft.com/office/officeart/2005/8/layout/target3"/>
  </dgm:cxnLst>
  <dgm:bg>
    <a:solidFill>
      <a:srgbClr val="FFFFFF"/>
    </a:solidFill>
    <a:effectLst>
      <a:outerShdw blurRad="50800" dist="50800" dir="5400000" algn="ctr" rotWithShape="0">
        <a:srgbClr val="0000FF"/>
      </a:outerShdw>
    </a:effectLst>
  </dgm:bg>
  <dgm:whole>
    <a:ln w="31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760335-9506-4234-A8C8-F5E8C67823E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36EFF9F-6E92-45BE-9FE5-D2BE03B3E9A0}">
      <dgm:prSet phldrT="[Text]" custT="1"/>
      <dgm:spPr>
        <a:ln w="9525">
          <a:noFill/>
        </a:ln>
      </dgm:spPr>
      <dgm:t>
        <a:bodyPr/>
        <a:lstStyle/>
        <a:p>
          <a:pPr algn="l"/>
          <a:endParaRPr lang="en-US" sz="1400" b="1" dirty="0" smtClean="0">
            <a:solidFill>
              <a:srgbClr val="C00000"/>
            </a:solidFill>
          </a:endParaRPr>
        </a:p>
      </dgm:t>
    </dgm:pt>
    <dgm:pt modelId="{45D01351-DA4A-42D4-A410-E8581D3C013E}" type="sibTrans" cxnId="{B90B52EA-7E14-4C52-B842-CF846D7ECD57}">
      <dgm:prSet/>
      <dgm:spPr/>
      <dgm:t>
        <a:bodyPr/>
        <a:lstStyle/>
        <a:p>
          <a:endParaRPr lang="en-US"/>
        </a:p>
      </dgm:t>
    </dgm:pt>
    <dgm:pt modelId="{77DC5C6E-2AFB-47AA-B2DF-BED869E4BE36}" type="parTrans" cxnId="{B90B52EA-7E14-4C52-B842-CF846D7ECD57}">
      <dgm:prSet/>
      <dgm:spPr/>
      <dgm:t>
        <a:bodyPr/>
        <a:lstStyle/>
        <a:p>
          <a:endParaRPr lang="en-US"/>
        </a:p>
      </dgm:t>
    </dgm:pt>
    <dgm:pt modelId="{3B596713-40CD-4AE9-AB15-C7131EE32904}" type="pres">
      <dgm:prSet presAssocID="{E7760335-9506-4234-A8C8-F5E8C67823E6}" presName="Name0" presStyleCnt="0">
        <dgm:presLayoutVars>
          <dgm:chMax val="7"/>
          <dgm:dir/>
          <dgm:animLvl val="lvl"/>
          <dgm:resizeHandles val="exact"/>
        </dgm:presLayoutVars>
      </dgm:prSet>
      <dgm:spPr/>
      <dgm:t>
        <a:bodyPr/>
        <a:lstStyle/>
        <a:p>
          <a:endParaRPr lang="en-US"/>
        </a:p>
      </dgm:t>
    </dgm:pt>
    <dgm:pt modelId="{62D5E2D4-02FA-4332-81CF-F760AAAB3C57}" type="pres">
      <dgm:prSet presAssocID="{A36EFF9F-6E92-45BE-9FE5-D2BE03B3E9A0}" presName="circle1" presStyleLbl="node1" presStyleIdx="0" presStyleCnt="1" custScaleX="112961" custLinFactNeighborX="2441" custLinFactNeighborY="-2550"/>
      <dgm:spPr>
        <a:solidFill>
          <a:srgbClr val="FDE869"/>
        </a:solidFill>
      </dgm:spPr>
      <dgm:t>
        <a:bodyPr/>
        <a:lstStyle/>
        <a:p>
          <a:endParaRPr lang="en-US"/>
        </a:p>
      </dgm:t>
    </dgm:pt>
    <dgm:pt modelId="{AE1AA8E6-1BE1-4598-A17F-990585ADA3DF}" type="pres">
      <dgm:prSet presAssocID="{A36EFF9F-6E92-45BE-9FE5-D2BE03B3E9A0}" presName="space" presStyleCnt="0"/>
      <dgm:spPr/>
    </dgm:pt>
    <dgm:pt modelId="{A43213F1-F00B-42ED-AF85-36CEA3B0EA8E}" type="pres">
      <dgm:prSet presAssocID="{A36EFF9F-6E92-45BE-9FE5-D2BE03B3E9A0}" presName="rect1" presStyleLbl="alignAcc1" presStyleIdx="0" presStyleCnt="1" custScaleX="92672" custScaleY="35979" custLinFactNeighborX="-1145" custLinFactNeighborY="-34625"/>
      <dgm:spPr/>
      <dgm:t>
        <a:bodyPr/>
        <a:lstStyle/>
        <a:p>
          <a:endParaRPr lang="en-US"/>
        </a:p>
      </dgm:t>
    </dgm:pt>
    <dgm:pt modelId="{6533861A-8DC6-4050-B24F-EC84B2938A92}" type="pres">
      <dgm:prSet presAssocID="{A36EFF9F-6E92-45BE-9FE5-D2BE03B3E9A0}" presName="rect1ParTxNoCh" presStyleLbl="alignAcc1" presStyleIdx="0" presStyleCnt="1">
        <dgm:presLayoutVars>
          <dgm:chMax val="1"/>
          <dgm:bulletEnabled val="1"/>
        </dgm:presLayoutVars>
      </dgm:prSet>
      <dgm:spPr/>
      <dgm:t>
        <a:bodyPr/>
        <a:lstStyle/>
        <a:p>
          <a:endParaRPr lang="en-US"/>
        </a:p>
      </dgm:t>
    </dgm:pt>
  </dgm:ptLst>
  <dgm:cxnLst>
    <dgm:cxn modelId="{236C2AE2-6E97-45E3-BCE9-4933B5BBE7E8}" type="presOf" srcId="{A36EFF9F-6E92-45BE-9FE5-D2BE03B3E9A0}" destId="{A43213F1-F00B-42ED-AF85-36CEA3B0EA8E}" srcOrd="0" destOrd="0" presId="urn:microsoft.com/office/officeart/2005/8/layout/target3"/>
    <dgm:cxn modelId="{489E35E7-6BA9-403D-805B-585B4546FCB5}" type="presOf" srcId="{E7760335-9506-4234-A8C8-F5E8C67823E6}" destId="{3B596713-40CD-4AE9-AB15-C7131EE32904}" srcOrd="0" destOrd="0" presId="urn:microsoft.com/office/officeart/2005/8/layout/target3"/>
    <dgm:cxn modelId="{B90B52EA-7E14-4C52-B842-CF846D7ECD57}" srcId="{E7760335-9506-4234-A8C8-F5E8C67823E6}" destId="{A36EFF9F-6E92-45BE-9FE5-D2BE03B3E9A0}" srcOrd="0" destOrd="0" parTransId="{77DC5C6E-2AFB-47AA-B2DF-BED869E4BE36}" sibTransId="{45D01351-DA4A-42D4-A410-E8581D3C013E}"/>
    <dgm:cxn modelId="{64C6FF87-4CFF-4DAD-A8FB-9D7F8B6C06A5}" type="presOf" srcId="{A36EFF9F-6E92-45BE-9FE5-D2BE03B3E9A0}" destId="{6533861A-8DC6-4050-B24F-EC84B2938A92}" srcOrd="1" destOrd="0" presId="urn:microsoft.com/office/officeart/2005/8/layout/target3"/>
    <dgm:cxn modelId="{08BE5227-1E88-44BF-9172-1199A46CED25}" type="presParOf" srcId="{3B596713-40CD-4AE9-AB15-C7131EE32904}" destId="{62D5E2D4-02FA-4332-81CF-F760AAAB3C57}" srcOrd="0" destOrd="0" presId="urn:microsoft.com/office/officeart/2005/8/layout/target3"/>
    <dgm:cxn modelId="{23B4B309-D3C1-417A-8C9F-CF5FE9320430}" type="presParOf" srcId="{3B596713-40CD-4AE9-AB15-C7131EE32904}" destId="{AE1AA8E6-1BE1-4598-A17F-990585ADA3DF}" srcOrd="1" destOrd="0" presId="urn:microsoft.com/office/officeart/2005/8/layout/target3"/>
    <dgm:cxn modelId="{EA92CCB9-E203-4D5C-9142-32E9D7AF2EDB}" type="presParOf" srcId="{3B596713-40CD-4AE9-AB15-C7131EE32904}" destId="{A43213F1-F00B-42ED-AF85-36CEA3B0EA8E}" srcOrd="2" destOrd="0" presId="urn:microsoft.com/office/officeart/2005/8/layout/target3"/>
    <dgm:cxn modelId="{4ADB9039-B478-4D1B-8B73-3F285DE8DBBA}" type="presParOf" srcId="{3B596713-40CD-4AE9-AB15-C7131EE32904}" destId="{6533861A-8DC6-4050-B24F-EC84B2938A92}" srcOrd="3" destOrd="0" presId="urn:microsoft.com/office/officeart/2005/8/layout/target3"/>
  </dgm:cxnLst>
  <dgm:bg>
    <a:solidFill>
      <a:srgbClr val="FFFFFF"/>
    </a:solidFill>
    <a:effectLst>
      <a:outerShdw blurRad="50800" dist="50800" dir="5400000" algn="ctr" rotWithShape="0">
        <a:srgbClr val="0000FF"/>
      </a:outerShdw>
    </a:effectLst>
  </dgm:bg>
  <dgm:whole>
    <a:ln w="31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7C3F92-9681-4BD1-967A-51955FBF9FD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E41B0886-662B-48C2-9812-9CE2F88F83E6}">
      <dgm:prSet phldrT="[Text]"/>
      <dgm:spPr>
        <a:solidFill>
          <a:schemeClr val="tx1"/>
        </a:solidFill>
      </dgm:spPr>
      <dgm:t>
        <a:bodyPr/>
        <a:lstStyle/>
        <a:p>
          <a:r>
            <a:rPr lang="en-US" dirty="0" smtClean="0"/>
            <a:t>Team Formation</a:t>
          </a:r>
          <a:endParaRPr lang="en-US" dirty="0"/>
        </a:p>
      </dgm:t>
    </dgm:pt>
    <dgm:pt modelId="{05345CFC-7BEF-477A-A3CD-E417FC7A9365}" type="parTrans" cxnId="{7A86F8BC-B9F0-4F8A-9A51-547828032DB4}">
      <dgm:prSet/>
      <dgm:spPr/>
      <dgm:t>
        <a:bodyPr/>
        <a:lstStyle/>
        <a:p>
          <a:endParaRPr lang="en-US"/>
        </a:p>
      </dgm:t>
    </dgm:pt>
    <dgm:pt modelId="{87241669-5969-4ED9-BE17-0F31BE215B99}" type="sibTrans" cxnId="{7A86F8BC-B9F0-4F8A-9A51-547828032DB4}">
      <dgm:prSet/>
      <dgm:spPr/>
      <dgm:t>
        <a:bodyPr/>
        <a:lstStyle/>
        <a:p>
          <a:endParaRPr lang="en-US"/>
        </a:p>
      </dgm:t>
    </dgm:pt>
    <dgm:pt modelId="{19EE73E4-0AB8-43CB-9471-AB47AA26F011}">
      <dgm:prSet phldrT="[Text]"/>
      <dgm:spPr>
        <a:solidFill>
          <a:srgbClr val="C00000">
            <a:alpha val="90000"/>
          </a:srgbClr>
        </a:solidFill>
      </dgm:spPr>
      <dgm:t>
        <a:bodyPr/>
        <a:lstStyle/>
        <a:p>
          <a:r>
            <a:rPr lang="en-US" b="1" dirty="0" smtClean="0">
              <a:solidFill>
                <a:schemeClr val="bg1"/>
              </a:solidFill>
            </a:rPr>
            <a:t>Achievement</a:t>
          </a:r>
          <a:endParaRPr lang="en-US" b="1" dirty="0">
            <a:solidFill>
              <a:schemeClr val="bg1"/>
            </a:solidFill>
          </a:endParaRPr>
        </a:p>
      </dgm:t>
    </dgm:pt>
    <dgm:pt modelId="{CB33B7D0-12D9-4F62-8F16-884A1EE16F08}" type="parTrans" cxnId="{EFB691BF-C957-4B00-8D5D-C6986CAF4184}">
      <dgm:prSet/>
      <dgm:spPr/>
      <dgm:t>
        <a:bodyPr/>
        <a:lstStyle/>
        <a:p>
          <a:endParaRPr lang="en-US"/>
        </a:p>
      </dgm:t>
    </dgm:pt>
    <dgm:pt modelId="{5793824A-2976-44D0-A07C-1D1867CDEA03}" type="sibTrans" cxnId="{EFB691BF-C957-4B00-8D5D-C6986CAF4184}">
      <dgm:prSet/>
      <dgm:spPr/>
      <dgm:t>
        <a:bodyPr/>
        <a:lstStyle/>
        <a:p>
          <a:endParaRPr lang="en-US"/>
        </a:p>
      </dgm:t>
    </dgm:pt>
    <dgm:pt modelId="{8523A897-6DBF-4F31-A6EE-A07C67F9D666}">
      <dgm:prSet phldrT="[Text]"/>
      <dgm:spPr>
        <a:solidFill>
          <a:srgbClr val="C00000">
            <a:alpha val="90000"/>
          </a:srgbClr>
        </a:solidFill>
      </dgm:spPr>
      <dgm:t>
        <a:bodyPr/>
        <a:lstStyle/>
        <a:p>
          <a:r>
            <a:rPr lang="en-US" b="1" dirty="0" smtClean="0">
              <a:solidFill>
                <a:schemeClr val="bg1"/>
              </a:solidFill>
            </a:rPr>
            <a:t>Ethnicity</a:t>
          </a:r>
          <a:endParaRPr lang="en-US" b="1" dirty="0">
            <a:solidFill>
              <a:schemeClr val="bg1"/>
            </a:solidFill>
          </a:endParaRPr>
        </a:p>
      </dgm:t>
    </dgm:pt>
    <dgm:pt modelId="{7DD2FE92-F61D-42CD-8ECE-FFF93F919D27}" type="parTrans" cxnId="{81C53F14-9F33-4452-BBDF-E822B0D14D2F}">
      <dgm:prSet/>
      <dgm:spPr/>
      <dgm:t>
        <a:bodyPr/>
        <a:lstStyle/>
        <a:p>
          <a:endParaRPr lang="en-US"/>
        </a:p>
      </dgm:t>
    </dgm:pt>
    <dgm:pt modelId="{E1CCC62E-77D1-4785-9ACF-1AB62E80EDF5}" type="sibTrans" cxnId="{81C53F14-9F33-4452-BBDF-E822B0D14D2F}">
      <dgm:prSet/>
      <dgm:spPr/>
      <dgm:t>
        <a:bodyPr/>
        <a:lstStyle/>
        <a:p>
          <a:endParaRPr lang="en-US"/>
        </a:p>
      </dgm:t>
    </dgm:pt>
    <dgm:pt modelId="{2457976D-6C1D-4450-9123-69BFAE275E82}">
      <dgm:prSet phldrT="[Text]"/>
      <dgm:spPr>
        <a:solidFill>
          <a:srgbClr val="C00000">
            <a:alpha val="90000"/>
          </a:srgbClr>
        </a:solidFill>
      </dgm:spPr>
      <dgm:t>
        <a:bodyPr/>
        <a:lstStyle/>
        <a:p>
          <a:r>
            <a:rPr lang="en-US" b="1" dirty="0" smtClean="0">
              <a:solidFill>
                <a:schemeClr val="bg1"/>
              </a:solidFill>
            </a:rPr>
            <a:t>Motivation</a:t>
          </a:r>
          <a:endParaRPr lang="en-US" b="1" dirty="0">
            <a:solidFill>
              <a:schemeClr val="bg1"/>
            </a:solidFill>
          </a:endParaRPr>
        </a:p>
      </dgm:t>
    </dgm:pt>
    <dgm:pt modelId="{9318C504-CC22-4B06-9120-DA508C7D6633}" type="parTrans" cxnId="{0AC58BC1-D5AE-45CF-B7BD-5E7F0EBFDC19}">
      <dgm:prSet/>
      <dgm:spPr/>
      <dgm:t>
        <a:bodyPr/>
        <a:lstStyle/>
        <a:p>
          <a:endParaRPr lang="en-US"/>
        </a:p>
      </dgm:t>
    </dgm:pt>
    <dgm:pt modelId="{5B117549-9624-4428-B7F5-B47DBBBBD165}" type="sibTrans" cxnId="{0AC58BC1-D5AE-45CF-B7BD-5E7F0EBFDC19}">
      <dgm:prSet/>
      <dgm:spPr/>
      <dgm:t>
        <a:bodyPr/>
        <a:lstStyle/>
        <a:p>
          <a:endParaRPr lang="en-US"/>
        </a:p>
      </dgm:t>
    </dgm:pt>
    <dgm:pt modelId="{3AFC79E8-CCF8-49C7-A496-1149370E29A1}">
      <dgm:prSet phldrT="[Text]"/>
      <dgm:spPr>
        <a:solidFill>
          <a:srgbClr val="C00000">
            <a:alpha val="90000"/>
          </a:srgbClr>
        </a:solidFill>
      </dgm:spPr>
      <dgm:t>
        <a:bodyPr/>
        <a:lstStyle/>
        <a:p>
          <a:r>
            <a:rPr lang="en-US" b="1" dirty="0" smtClean="0">
              <a:solidFill>
                <a:schemeClr val="bg1"/>
              </a:solidFill>
            </a:rPr>
            <a:t>Gender</a:t>
          </a:r>
          <a:endParaRPr lang="en-US" b="1" dirty="0">
            <a:solidFill>
              <a:schemeClr val="bg1"/>
            </a:solidFill>
          </a:endParaRPr>
        </a:p>
      </dgm:t>
    </dgm:pt>
    <dgm:pt modelId="{CFA4F572-281D-41B6-94EF-AF55023E9D9F}" type="parTrans" cxnId="{3394F6A5-8B0F-4B6D-A3C7-912FC4D4D8EE}">
      <dgm:prSet/>
      <dgm:spPr/>
      <dgm:t>
        <a:bodyPr/>
        <a:lstStyle/>
        <a:p>
          <a:endParaRPr lang="en-US"/>
        </a:p>
      </dgm:t>
    </dgm:pt>
    <dgm:pt modelId="{0A55CFDC-1C74-4E74-8B85-1C1D85477161}" type="sibTrans" cxnId="{3394F6A5-8B0F-4B6D-A3C7-912FC4D4D8EE}">
      <dgm:prSet/>
      <dgm:spPr/>
      <dgm:t>
        <a:bodyPr/>
        <a:lstStyle/>
        <a:p>
          <a:endParaRPr lang="en-US"/>
        </a:p>
      </dgm:t>
    </dgm:pt>
    <dgm:pt modelId="{8C93BBBA-BBD2-4202-86CB-71DEE55BBACF}">
      <dgm:prSet phldrT="[Text]"/>
      <dgm:spPr>
        <a:solidFill>
          <a:srgbClr val="C00000">
            <a:alpha val="90000"/>
          </a:srgbClr>
        </a:solidFill>
      </dgm:spPr>
      <dgm:t>
        <a:bodyPr/>
        <a:lstStyle/>
        <a:p>
          <a:r>
            <a:rPr lang="en-US" b="1" dirty="0" smtClean="0">
              <a:solidFill>
                <a:schemeClr val="bg1"/>
              </a:solidFill>
            </a:rPr>
            <a:t>Special Needs</a:t>
          </a:r>
          <a:endParaRPr lang="en-US" b="1" dirty="0">
            <a:solidFill>
              <a:schemeClr val="bg1"/>
            </a:solidFill>
          </a:endParaRPr>
        </a:p>
      </dgm:t>
    </dgm:pt>
    <dgm:pt modelId="{A5B00290-0486-426F-99BB-229304D8181F}" type="parTrans" cxnId="{D7478FCE-370D-4806-A34C-79AA9A792820}">
      <dgm:prSet/>
      <dgm:spPr/>
      <dgm:t>
        <a:bodyPr/>
        <a:lstStyle/>
        <a:p>
          <a:endParaRPr lang="en-US"/>
        </a:p>
      </dgm:t>
    </dgm:pt>
    <dgm:pt modelId="{B9B5B3BB-2FB5-411A-83A0-4C6D24C328F6}" type="sibTrans" cxnId="{D7478FCE-370D-4806-A34C-79AA9A792820}">
      <dgm:prSet/>
      <dgm:spPr/>
      <dgm:t>
        <a:bodyPr/>
        <a:lstStyle/>
        <a:p>
          <a:endParaRPr lang="en-US"/>
        </a:p>
      </dgm:t>
    </dgm:pt>
    <dgm:pt modelId="{855F6001-05A3-4205-9139-75CA59A98CFF}">
      <dgm:prSet phldrT="[Text]"/>
      <dgm:spPr>
        <a:solidFill>
          <a:srgbClr val="C00000">
            <a:alpha val="90000"/>
          </a:srgbClr>
        </a:solidFill>
      </dgm:spPr>
      <dgm:t>
        <a:bodyPr/>
        <a:lstStyle/>
        <a:p>
          <a:r>
            <a:rPr lang="en-US" b="1" dirty="0" smtClean="0">
              <a:solidFill>
                <a:schemeClr val="bg1"/>
              </a:solidFill>
            </a:rPr>
            <a:t>Leadership</a:t>
          </a:r>
          <a:endParaRPr lang="en-US" b="1" dirty="0">
            <a:solidFill>
              <a:schemeClr val="bg1"/>
            </a:solidFill>
          </a:endParaRPr>
        </a:p>
      </dgm:t>
    </dgm:pt>
    <dgm:pt modelId="{FDBCAC1A-4BFC-4544-A917-2051B6D12495}" type="parTrans" cxnId="{09C9A440-AE1D-4AEC-8E6B-5043A1BEAF83}">
      <dgm:prSet/>
      <dgm:spPr/>
      <dgm:t>
        <a:bodyPr/>
        <a:lstStyle/>
        <a:p>
          <a:endParaRPr lang="en-US"/>
        </a:p>
      </dgm:t>
    </dgm:pt>
    <dgm:pt modelId="{C833A978-12F2-444A-91BF-E8AFC97B8401}" type="sibTrans" cxnId="{09C9A440-AE1D-4AEC-8E6B-5043A1BEAF83}">
      <dgm:prSet/>
      <dgm:spPr/>
      <dgm:t>
        <a:bodyPr/>
        <a:lstStyle/>
        <a:p>
          <a:endParaRPr lang="en-US"/>
        </a:p>
      </dgm:t>
    </dgm:pt>
    <dgm:pt modelId="{3D8A31DE-8280-4FFF-ABF7-0456BA34F53C}">
      <dgm:prSet phldrT="[Text]"/>
      <dgm:spPr>
        <a:solidFill>
          <a:srgbClr val="C00000">
            <a:alpha val="90000"/>
          </a:srgbClr>
        </a:solidFill>
      </dgm:spPr>
      <dgm:t>
        <a:bodyPr/>
        <a:lstStyle/>
        <a:p>
          <a:r>
            <a:rPr lang="en-US" b="1" dirty="0" smtClean="0">
              <a:solidFill>
                <a:schemeClr val="bg1"/>
              </a:solidFill>
            </a:rPr>
            <a:t>Talents</a:t>
          </a:r>
          <a:endParaRPr lang="en-US" b="1" dirty="0">
            <a:solidFill>
              <a:schemeClr val="bg1"/>
            </a:solidFill>
          </a:endParaRPr>
        </a:p>
      </dgm:t>
    </dgm:pt>
    <dgm:pt modelId="{C5BE083E-81C1-4AB2-9311-4CED1C0D8358}" type="parTrans" cxnId="{4CD67BB3-DCDF-45FF-A784-634745B6AE76}">
      <dgm:prSet/>
      <dgm:spPr/>
      <dgm:t>
        <a:bodyPr/>
        <a:lstStyle/>
        <a:p>
          <a:endParaRPr lang="en-US"/>
        </a:p>
      </dgm:t>
    </dgm:pt>
    <dgm:pt modelId="{342A1ED9-D3EF-4DC1-8F88-F3DCE3998B1C}" type="sibTrans" cxnId="{4CD67BB3-DCDF-45FF-A784-634745B6AE76}">
      <dgm:prSet/>
      <dgm:spPr/>
      <dgm:t>
        <a:bodyPr/>
        <a:lstStyle/>
        <a:p>
          <a:endParaRPr lang="en-US"/>
        </a:p>
      </dgm:t>
    </dgm:pt>
    <dgm:pt modelId="{2E329297-F65D-4C8E-8292-415950248822}" type="pres">
      <dgm:prSet presAssocID="{4B7C3F92-9681-4BD1-967A-51955FBF9FD6}" presName="Name0" presStyleCnt="0">
        <dgm:presLayoutVars>
          <dgm:dir/>
          <dgm:animLvl val="lvl"/>
          <dgm:resizeHandles/>
        </dgm:presLayoutVars>
      </dgm:prSet>
      <dgm:spPr/>
      <dgm:t>
        <a:bodyPr/>
        <a:lstStyle/>
        <a:p>
          <a:endParaRPr lang="en-US"/>
        </a:p>
      </dgm:t>
    </dgm:pt>
    <dgm:pt modelId="{A1C6264D-76AA-4E1C-A8BD-AE8D50EF3F96}" type="pres">
      <dgm:prSet presAssocID="{E41B0886-662B-48C2-9812-9CE2F88F83E6}" presName="linNode" presStyleCnt="0"/>
      <dgm:spPr/>
    </dgm:pt>
    <dgm:pt modelId="{DA6F24D1-5FF9-4530-A85B-8045545F3548}" type="pres">
      <dgm:prSet presAssocID="{E41B0886-662B-48C2-9812-9CE2F88F83E6}" presName="parentShp" presStyleLbl="node1" presStyleIdx="0" presStyleCnt="1">
        <dgm:presLayoutVars>
          <dgm:bulletEnabled val="1"/>
        </dgm:presLayoutVars>
      </dgm:prSet>
      <dgm:spPr/>
      <dgm:t>
        <a:bodyPr/>
        <a:lstStyle/>
        <a:p>
          <a:endParaRPr lang="en-US"/>
        </a:p>
      </dgm:t>
    </dgm:pt>
    <dgm:pt modelId="{A8D79C52-D8A4-4D68-990E-9F56B9154C86}" type="pres">
      <dgm:prSet presAssocID="{E41B0886-662B-48C2-9812-9CE2F88F83E6}" presName="childShp" presStyleLbl="bgAccFollowNode1" presStyleIdx="0" presStyleCnt="1">
        <dgm:presLayoutVars>
          <dgm:bulletEnabled val="1"/>
        </dgm:presLayoutVars>
      </dgm:prSet>
      <dgm:spPr/>
      <dgm:t>
        <a:bodyPr/>
        <a:lstStyle/>
        <a:p>
          <a:endParaRPr lang="en-US"/>
        </a:p>
      </dgm:t>
    </dgm:pt>
  </dgm:ptLst>
  <dgm:cxnLst>
    <dgm:cxn modelId="{E6093AC1-C5F3-4313-974E-8425F7516A43}" type="presOf" srcId="{19EE73E4-0AB8-43CB-9471-AB47AA26F011}" destId="{A8D79C52-D8A4-4D68-990E-9F56B9154C86}" srcOrd="0" destOrd="0" presId="urn:microsoft.com/office/officeart/2005/8/layout/vList6"/>
    <dgm:cxn modelId="{3394F6A5-8B0F-4B6D-A3C7-912FC4D4D8EE}" srcId="{E41B0886-662B-48C2-9812-9CE2F88F83E6}" destId="{3AFC79E8-CCF8-49C7-A496-1149370E29A1}" srcOrd="4" destOrd="0" parTransId="{CFA4F572-281D-41B6-94EF-AF55023E9D9F}" sibTransId="{0A55CFDC-1C74-4E74-8B85-1C1D85477161}"/>
    <dgm:cxn modelId="{F6C1C0B4-2B7B-4BF9-B73C-314AD7294AF4}" type="presOf" srcId="{3AFC79E8-CCF8-49C7-A496-1149370E29A1}" destId="{A8D79C52-D8A4-4D68-990E-9F56B9154C86}" srcOrd="0" destOrd="4" presId="urn:microsoft.com/office/officeart/2005/8/layout/vList6"/>
    <dgm:cxn modelId="{EFB691BF-C957-4B00-8D5D-C6986CAF4184}" srcId="{E41B0886-662B-48C2-9812-9CE2F88F83E6}" destId="{19EE73E4-0AB8-43CB-9471-AB47AA26F011}" srcOrd="0" destOrd="0" parTransId="{CB33B7D0-12D9-4F62-8F16-884A1EE16F08}" sibTransId="{5793824A-2976-44D0-A07C-1D1867CDEA03}"/>
    <dgm:cxn modelId="{6DC2D139-AD60-4FD8-8AB6-A3E70AD4EE40}" type="presOf" srcId="{3D8A31DE-8280-4FFF-ABF7-0456BA34F53C}" destId="{A8D79C52-D8A4-4D68-990E-9F56B9154C86}" srcOrd="0" destOrd="6" presId="urn:microsoft.com/office/officeart/2005/8/layout/vList6"/>
    <dgm:cxn modelId="{6F0A7A7A-BCA7-4679-A63E-B6E621406CC9}" type="presOf" srcId="{E41B0886-662B-48C2-9812-9CE2F88F83E6}" destId="{DA6F24D1-5FF9-4530-A85B-8045545F3548}" srcOrd="0" destOrd="0" presId="urn:microsoft.com/office/officeart/2005/8/layout/vList6"/>
    <dgm:cxn modelId="{7A86F8BC-B9F0-4F8A-9A51-547828032DB4}" srcId="{4B7C3F92-9681-4BD1-967A-51955FBF9FD6}" destId="{E41B0886-662B-48C2-9812-9CE2F88F83E6}" srcOrd="0" destOrd="0" parTransId="{05345CFC-7BEF-477A-A3CD-E417FC7A9365}" sibTransId="{87241669-5969-4ED9-BE17-0F31BE215B99}"/>
    <dgm:cxn modelId="{09C9A440-AE1D-4AEC-8E6B-5043A1BEAF83}" srcId="{E41B0886-662B-48C2-9812-9CE2F88F83E6}" destId="{855F6001-05A3-4205-9139-75CA59A98CFF}" srcOrd="3" destOrd="0" parTransId="{FDBCAC1A-4BFC-4544-A917-2051B6D12495}" sibTransId="{C833A978-12F2-444A-91BF-E8AFC97B8401}"/>
    <dgm:cxn modelId="{F7C198AB-4FD4-40CA-9BF7-9DE9B7F51C09}" type="presOf" srcId="{4B7C3F92-9681-4BD1-967A-51955FBF9FD6}" destId="{2E329297-F65D-4C8E-8292-415950248822}" srcOrd="0" destOrd="0" presId="urn:microsoft.com/office/officeart/2005/8/layout/vList6"/>
    <dgm:cxn modelId="{0AC58BC1-D5AE-45CF-B7BD-5E7F0EBFDC19}" srcId="{E41B0886-662B-48C2-9812-9CE2F88F83E6}" destId="{2457976D-6C1D-4450-9123-69BFAE275E82}" srcOrd="2" destOrd="0" parTransId="{9318C504-CC22-4B06-9120-DA508C7D6633}" sibTransId="{5B117549-9624-4428-B7F5-B47DBBBBD165}"/>
    <dgm:cxn modelId="{F35E0E5E-C0E3-473A-9810-472563332B1B}" type="presOf" srcId="{2457976D-6C1D-4450-9123-69BFAE275E82}" destId="{A8D79C52-D8A4-4D68-990E-9F56B9154C86}" srcOrd="0" destOrd="2" presId="urn:microsoft.com/office/officeart/2005/8/layout/vList6"/>
    <dgm:cxn modelId="{81C53F14-9F33-4452-BBDF-E822B0D14D2F}" srcId="{E41B0886-662B-48C2-9812-9CE2F88F83E6}" destId="{8523A897-6DBF-4F31-A6EE-A07C67F9D666}" srcOrd="1" destOrd="0" parTransId="{7DD2FE92-F61D-42CD-8ECE-FFF93F919D27}" sibTransId="{E1CCC62E-77D1-4785-9ACF-1AB62E80EDF5}"/>
    <dgm:cxn modelId="{17AD92C7-096C-41AE-A485-6C3781EB7858}" type="presOf" srcId="{8523A897-6DBF-4F31-A6EE-A07C67F9D666}" destId="{A8D79C52-D8A4-4D68-990E-9F56B9154C86}" srcOrd="0" destOrd="1" presId="urn:microsoft.com/office/officeart/2005/8/layout/vList6"/>
    <dgm:cxn modelId="{48ADC416-9275-46A8-98F6-32051F2EA6ED}" type="presOf" srcId="{855F6001-05A3-4205-9139-75CA59A98CFF}" destId="{A8D79C52-D8A4-4D68-990E-9F56B9154C86}" srcOrd="0" destOrd="3" presId="urn:microsoft.com/office/officeart/2005/8/layout/vList6"/>
    <dgm:cxn modelId="{BBDF2109-C7E0-4ECC-A95B-004C4A257A8B}" type="presOf" srcId="{8C93BBBA-BBD2-4202-86CB-71DEE55BBACF}" destId="{A8D79C52-D8A4-4D68-990E-9F56B9154C86}" srcOrd="0" destOrd="5" presId="urn:microsoft.com/office/officeart/2005/8/layout/vList6"/>
    <dgm:cxn modelId="{4CD67BB3-DCDF-45FF-A784-634745B6AE76}" srcId="{E41B0886-662B-48C2-9812-9CE2F88F83E6}" destId="{3D8A31DE-8280-4FFF-ABF7-0456BA34F53C}" srcOrd="6" destOrd="0" parTransId="{C5BE083E-81C1-4AB2-9311-4CED1C0D8358}" sibTransId="{342A1ED9-D3EF-4DC1-8F88-F3DCE3998B1C}"/>
    <dgm:cxn modelId="{D7478FCE-370D-4806-A34C-79AA9A792820}" srcId="{E41B0886-662B-48C2-9812-9CE2F88F83E6}" destId="{8C93BBBA-BBD2-4202-86CB-71DEE55BBACF}" srcOrd="5" destOrd="0" parTransId="{A5B00290-0486-426F-99BB-229304D8181F}" sibTransId="{B9B5B3BB-2FB5-411A-83A0-4C6D24C328F6}"/>
    <dgm:cxn modelId="{546E7846-A1DB-4419-ACB2-F4219FB8DFCF}" type="presParOf" srcId="{2E329297-F65D-4C8E-8292-415950248822}" destId="{A1C6264D-76AA-4E1C-A8BD-AE8D50EF3F96}" srcOrd="0" destOrd="0" presId="urn:microsoft.com/office/officeart/2005/8/layout/vList6"/>
    <dgm:cxn modelId="{B4885D5B-2536-4E97-8387-3924EE84D67D}" type="presParOf" srcId="{A1C6264D-76AA-4E1C-A8BD-AE8D50EF3F96}" destId="{DA6F24D1-5FF9-4530-A85B-8045545F3548}" srcOrd="0" destOrd="0" presId="urn:microsoft.com/office/officeart/2005/8/layout/vList6"/>
    <dgm:cxn modelId="{F33D8041-0A78-42D0-A88F-60B5A081DCE9}" type="presParOf" srcId="{A1C6264D-76AA-4E1C-A8BD-AE8D50EF3F96}" destId="{A8D79C52-D8A4-4D68-990E-9F56B9154C86}"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21BEE8-BF75-438F-B460-5BB81A4C9BF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52D51E5-8C89-4B19-ACE8-77AD9B625DB0}">
      <dgm:prSet phldrT="[Text]" custT="1"/>
      <dgm:spPr>
        <a:solidFill>
          <a:schemeClr val="accent6">
            <a:lumMod val="40000"/>
            <a:lumOff val="60000"/>
          </a:schemeClr>
        </a:solidFill>
      </dgm:spPr>
      <dgm:t>
        <a:bodyPr/>
        <a:lstStyle/>
        <a:p>
          <a:r>
            <a:rPr lang="en-US" sz="1700" b="1" dirty="0" smtClean="0">
              <a:solidFill>
                <a:schemeClr val="tx1"/>
              </a:solidFill>
            </a:rPr>
            <a:t>Lower</a:t>
          </a:r>
        </a:p>
        <a:p>
          <a:r>
            <a:rPr lang="en-US" sz="1700" b="1" dirty="0" smtClean="0">
              <a:solidFill>
                <a:schemeClr val="tx1"/>
              </a:solidFill>
            </a:rPr>
            <a:t>Middle Achieving</a:t>
          </a:r>
          <a:endParaRPr lang="en-US" sz="1700" b="1" dirty="0">
            <a:solidFill>
              <a:schemeClr val="tx1"/>
            </a:solidFill>
          </a:endParaRPr>
        </a:p>
      </dgm:t>
    </dgm:pt>
    <dgm:pt modelId="{AB268CA1-01C9-4C0F-B5DC-318FCBEADDB3}" type="parTrans" cxnId="{4A5C4955-9061-48C0-BB7D-FD866E7DDF91}">
      <dgm:prSet/>
      <dgm:spPr/>
      <dgm:t>
        <a:bodyPr/>
        <a:lstStyle/>
        <a:p>
          <a:endParaRPr lang="en-US"/>
        </a:p>
      </dgm:t>
    </dgm:pt>
    <dgm:pt modelId="{83382487-EFB2-44D0-9EEA-15E761101F0F}" type="sibTrans" cxnId="{4A5C4955-9061-48C0-BB7D-FD866E7DDF91}">
      <dgm:prSet/>
      <dgm:spPr>
        <a:solidFill>
          <a:schemeClr val="accent3">
            <a:lumMod val="60000"/>
            <a:lumOff val="40000"/>
          </a:schemeClr>
        </a:solidFill>
      </dgm:spPr>
      <dgm:t>
        <a:bodyPr/>
        <a:lstStyle/>
        <a:p>
          <a:endParaRPr lang="en-US" dirty="0"/>
        </a:p>
      </dgm:t>
    </dgm:pt>
    <dgm:pt modelId="{38D49A28-ED5E-45F4-A4C9-6343C875B394}">
      <dgm:prSet phldrT="[Text]"/>
      <dgm:spPr/>
      <dgm:t>
        <a:bodyPr/>
        <a:lstStyle/>
        <a:p>
          <a:endParaRPr lang="en-US" dirty="0"/>
        </a:p>
      </dgm:t>
    </dgm:pt>
    <dgm:pt modelId="{D1078532-C3BD-4DC5-8DF3-722B5553B9CE}" type="parTrans" cxnId="{9EEEF2B2-35DD-4892-83B5-EF21F0C4E1B2}">
      <dgm:prSet/>
      <dgm:spPr/>
      <dgm:t>
        <a:bodyPr/>
        <a:lstStyle/>
        <a:p>
          <a:endParaRPr lang="en-US"/>
        </a:p>
      </dgm:t>
    </dgm:pt>
    <dgm:pt modelId="{6410428F-CBD2-448A-9A64-69619300543E}" type="sibTrans" cxnId="{9EEEF2B2-35DD-4892-83B5-EF21F0C4E1B2}">
      <dgm:prSet/>
      <dgm:spPr/>
      <dgm:t>
        <a:bodyPr/>
        <a:lstStyle/>
        <a:p>
          <a:endParaRPr lang="en-US"/>
        </a:p>
      </dgm:t>
    </dgm:pt>
    <dgm:pt modelId="{82EDD0C7-8249-4004-AE8D-B4DD418A1038}">
      <dgm:prSet phldrT="[Text]" custT="1"/>
      <dgm:spPr>
        <a:solidFill>
          <a:schemeClr val="tx2">
            <a:lumMod val="20000"/>
            <a:lumOff val="80000"/>
          </a:schemeClr>
        </a:solidFill>
      </dgm:spPr>
      <dgm:t>
        <a:bodyPr/>
        <a:lstStyle/>
        <a:p>
          <a:pPr>
            <a:lnSpc>
              <a:spcPct val="100000"/>
            </a:lnSpc>
          </a:pPr>
          <a:r>
            <a:rPr lang="en-US" sz="1600" b="1" dirty="0" smtClean="0">
              <a:solidFill>
                <a:schemeClr val="tx1"/>
              </a:solidFill>
            </a:rPr>
            <a:t>Low</a:t>
          </a:r>
        </a:p>
        <a:p>
          <a:pPr>
            <a:lnSpc>
              <a:spcPct val="100000"/>
            </a:lnSpc>
          </a:pPr>
          <a:r>
            <a:rPr lang="en-US" sz="1600" b="1" dirty="0" smtClean="0">
              <a:solidFill>
                <a:schemeClr val="tx1"/>
              </a:solidFill>
            </a:rPr>
            <a:t>Achieving</a:t>
          </a:r>
          <a:endParaRPr lang="en-US" sz="1600" b="1" dirty="0">
            <a:solidFill>
              <a:schemeClr val="tx1"/>
            </a:solidFill>
          </a:endParaRPr>
        </a:p>
      </dgm:t>
    </dgm:pt>
    <dgm:pt modelId="{A86E4F76-84D7-4F4A-B4A6-875FE576E80F}" type="parTrans" cxnId="{3018BE9D-D3EF-47EF-B6C6-AB45D10E034C}">
      <dgm:prSet/>
      <dgm:spPr/>
      <dgm:t>
        <a:bodyPr/>
        <a:lstStyle/>
        <a:p>
          <a:endParaRPr lang="en-US"/>
        </a:p>
      </dgm:t>
    </dgm:pt>
    <dgm:pt modelId="{D283A915-7710-4E71-A94C-7BC5E718F8C3}" type="sibTrans" cxnId="{3018BE9D-D3EF-47EF-B6C6-AB45D10E034C}">
      <dgm:prSet/>
      <dgm:spPr>
        <a:solidFill>
          <a:srgbClr val="FDE869"/>
        </a:solidFill>
      </dgm:spPr>
      <dgm:t>
        <a:bodyPr/>
        <a:lstStyle/>
        <a:p>
          <a:endParaRPr lang="en-US"/>
        </a:p>
      </dgm:t>
    </dgm:pt>
    <dgm:pt modelId="{05034B9F-E087-4046-8708-46CC1963D086}">
      <dgm:prSet phldrT="[Text]" custT="1"/>
      <dgm:spPr/>
      <dgm:t>
        <a:bodyPr/>
        <a:lstStyle/>
        <a:p>
          <a:pPr algn="l"/>
          <a:r>
            <a:rPr lang="en-US" sz="1400" i="1" dirty="0" smtClean="0"/>
            <a:t>* If 5 member team, add middle achieving student</a:t>
          </a:r>
          <a:endParaRPr lang="en-US" sz="1400" i="1" dirty="0"/>
        </a:p>
      </dgm:t>
    </dgm:pt>
    <dgm:pt modelId="{0739492E-C22C-4D4F-A92D-96BECFF932FC}" type="parTrans" cxnId="{32FAF732-FAA9-4E74-9E02-76D0E4A46D33}">
      <dgm:prSet/>
      <dgm:spPr/>
      <dgm:t>
        <a:bodyPr/>
        <a:lstStyle/>
        <a:p>
          <a:endParaRPr lang="en-US"/>
        </a:p>
      </dgm:t>
    </dgm:pt>
    <dgm:pt modelId="{B29E1254-5333-4A87-8649-B62172B3F42A}" type="sibTrans" cxnId="{32FAF732-FAA9-4E74-9E02-76D0E4A46D33}">
      <dgm:prSet/>
      <dgm:spPr/>
      <dgm:t>
        <a:bodyPr/>
        <a:lstStyle/>
        <a:p>
          <a:endParaRPr lang="en-US"/>
        </a:p>
      </dgm:t>
    </dgm:pt>
    <dgm:pt modelId="{EFCDEA99-A3D2-4CF0-9DC5-3E58C138A494}" type="pres">
      <dgm:prSet presAssocID="{C121BEE8-BF75-438F-B460-5BB81A4C9BF4}" presName="Name0" presStyleCnt="0">
        <dgm:presLayoutVars>
          <dgm:chMax/>
          <dgm:chPref/>
          <dgm:dir/>
          <dgm:animLvl val="lvl"/>
        </dgm:presLayoutVars>
      </dgm:prSet>
      <dgm:spPr/>
      <dgm:t>
        <a:bodyPr/>
        <a:lstStyle/>
        <a:p>
          <a:endParaRPr lang="en-US"/>
        </a:p>
      </dgm:t>
    </dgm:pt>
    <dgm:pt modelId="{90062457-E1FB-460D-83D7-4AE40722A43D}" type="pres">
      <dgm:prSet presAssocID="{D52D51E5-8C89-4B19-ACE8-77AD9B625DB0}" presName="composite" presStyleCnt="0"/>
      <dgm:spPr/>
    </dgm:pt>
    <dgm:pt modelId="{E923A85D-E110-47FF-AAF1-8ED2ABE4ED0C}" type="pres">
      <dgm:prSet presAssocID="{D52D51E5-8C89-4B19-ACE8-77AD9B625DB0}" presName="Parent1" presStyleLbl="node1" presStyleIdx="0" presStyleCnt="4">
        <dgm:presLayoutVars>
          <dgm:chMax val="1"/>
          <dgm:chPref val="1"/>
          <dgm:bulletEnabled val="1"/>
        </dgm:presLayoutVars>
      </dgm:prSet>
      <dgm:spPr/>
      <dgm:t>
        <a:bodyPr/>
        <a:lstStyle/>
        <a:p>
          <a:endParaRPr lang="en-US"/>
        </a:p>
      </dgm:t>
    </dgm:pt>
    <dgm:pt modelId="{B1A3A11E-0B76-43C5-81B5-2251D557BCC3}" type="pres">
      <dgm:prSet presAssocID="{D52D51E5-8C89-4B19-ACE8-77AD9B625DB0}" presName="Childtext1" presStyleLbl="revTx" presStyleIdx="0" presStyleCnt="2">
        <dgm:presLayoutVars>
          <dgm:chMax val="0"/>
          <dgm:chPref val="0"/>
          <dgm:bulletEnabled val="1"/>
        </dgm:presLayoutVars>
      </dgm:prSet>
      <dgm:spPr/>
      <dgm:t>
        <a:bodyPr/>
        <a:lstStyle/>
        <a:p>
          <a:endParaRPr lang="en-US"/>
        </a:p>
      </dgm:t>
    </dgm:pt>
    <dgm:pt modelId="{F05D8BF8-2D11-423F-8C8C-D5643E95C424}" type="pres">
      <dgm:prSet presAssocID="{D52D51E5-8C89-4B19-ACE8-77AD9B625DB0}" presName="BalanceSpacing" presStyleCnt="0"/>
      <dgm:spPr/>
    </dgm:pt>
    <dgm:pt modelId="{3AB0CA46-F375-4035-9C32-93890161A52A}" type="pres">
      <dgm:prSet presAssocID="{D52D51E5-8C89-4B19-ACE8-77AD9B625DB0}" presName="BalanceSpacing1" presStyleCnt="0"/>
      <dgm:spPr/>
    </dgm:pt>
    <dgm:pt modelId="{A24DD40A-7FE9-4EC7-9AB6-9039E4AC658C}" type="pres">
      <dgm:prSet presAssocID="{83382487-EFB2-44D0-9EEA-15E761101F0F}" presName="Accent1Text" presStyleLbl="node1" presStyleIdx="1" presStyleCnt="4"/>
      <dgm:spPr/>
      <dgm:t>
        <a:bodyPr/>
        <a:lstStyle/>
        <a:p>
          <a:endParaRPr lang="en-US"/>
        </a:p>
      </dgm:t>
    </dgm:pt>
    <dgm:pt modelId="{D5EDAA56-74C4-413F-9E79-D79E3D338866}" type="pres">
      <dgm:prSet presAssocID="{83382487-EFB2-44D0-9EEA-15E761101F0F}" presName="spaceBetweenRectangles" presStyleCnt="0"/>
      <dgm:spPr/>
    </dgm:pt>
    <dgm:pt modelId="{00ECBAA2-44A5-4063-87F8-7513DD9C6A6C}" type="pres">
      <dgm:prSet presAssocID="{82EDD0C7-8249-4004-AE8D-B4DD418A1038}" presName="composite" presStyleCnt="0"/>
      <dgm:spPr/>
    </dgm:pt>
    <dgm:pt modelId="{D9755BB4-A7C9-4AB5-8CD7-BC57998A0CCF}" type="pres">
      <dgm:prSet presAssocID="{82EDD0C7-8249-4004-AE8D-B4DD418A1038}" presName="Parent1" presStyleLbl="node1" presStyleIdx="2" presStyleCnt="4">
        <dgm:presLayoutVars>
          <dgm:chMax val="1"/>
          <dgm:chPref val="1"/>
          <dgm:bulletEnabled val="1"/>
        </dgm:presLayoutVars>
      </dgm:prSet>
      <dgm:spPr/>
      <dgm:t>
        <a:bodyPr/>
        <a:lstStyle/>
        <a:p>
          <a:endParaRPr lang="en-US"/>
        </a:p>
      </dgm:t>
    </dgm:pt>
    <dgm:pt modelId="{84B36D04-D876-4F55-B0AB-CF58993DA73A}" type="pres">
      <dgm:prSet presAssocID="{82EDD0C7-8249-4004-AE8D-B4DD418A1038}" presName="Childtext1" presStyleLbl="revTx" presStyleIdx="1" presStyleCnt="2" custScaleX="98362" custScaleY="56154" custLinFactNeighborX="-819" custLinFactNeighborY="50550">
        <dgm:presLayoutVars>
          <dgm:chMax val="0"/>
          <dgm:chPref val="0"/>
          <dgm:bulletEnabled val="1"/>
        </dgm:presLayoutVars>
      </dgm:prSet>
      <dgm:spPr/>
      <dgm:t>
        <a:bodyPr/>
        <a:lstStyle/>
        <a:p>
          <a:endParaRPr lang="en-US"/>
        </a:p>
      </dgm:t>
    </dgm:pt>
    <dgm:pt modelId="{66CC6BBF-BC6E-4EDE-B978-232590D738FC}" type="pres">
      <dgm:prSet presAssocID="{82EDD0C7-8249-4004-AE8D-B4DD418A1038}" presName="BalanceSpacing" presStyleCnt="0"/>
      <dgm:spPr/>
    </dgm:pt>
    <dgm:pt modelId="{C03F854C-84FC-4B4D-8BF8-F8774F3F51EA}" type="pres">
      <dgm:prSet presAssocID="{82EDD0C7-8249-4004-AE8D-B4DD418A1038}" presName="BalanceSpacing1" presStyleCnt="0"/>
      <dgm:spPr/>
    </dgm:pt>
    <dgm:pt modelId="{F9698D17-EAFD-4D6F-8DCF-2F6BCD79535D}" type="pres">
      <dgm:prSet presAssocID="{D283A915-7710-4E71-A94C-7BC5E718F8C3}" presName="Accent1Text" presStyleLbl="node1" presStyleIdx="3" presStyleCnt="4"/>
      <dgm:spPr/>
      <dgm:t>
        <a:bodyPr/>
        <a:lstStyle/>
        <a:p>
          <a:endParaRPr lang="en-US"/>
        </a:p>
      </dgm:t>
    </dgm:pt>
  </dgm:ptLst>
  <dgm:cxnLst>
    <dgm:cxn modelId="{C8844F70-2AA9-4304-B190-3974E6F70AF2}" type="presOf" srcId="{D52D51E5-8C89-4B19-ACE8-77AD9B625DB0}" destId="{E923A85D-E110-47FF-AAF1-8ED2ABE4ED0C}" srcOrd="0" destOrd="0" presId="urn:microsoft.com/office/officeart/2008/layout/AlternatingHexagons"/>
    <dgm:cxn modelId="{3018BE9D-D3EF-47EF-B6C6-AB45D10E034C}" srcId="{C121BEE8-BF75-438F-B460-5BB81A4C9BF4}" destId="{82EDD0C7-8249-4004-AE8D-B4DD418A1038}" srcOrd="1" destOrd="0" parTransId="{A86E4F76-84D7-4F4A-B4A6-875FE576E80F}" sibTransId="{D283A915-7710-4E71-A94C-7BC5E718F8C3}"/>
    <dgm:cxn modelId="{75FAA0B6-A877-4B4E-B45D-637EFF8A198D}" type="presOf" srcId="{05034B9F-E087-4046-8708-46CC1963D086}" destId="{84B36D04-D876-4F55-B0AB-CF58993DA73A}" srcOrd="0" destOrd="0" presId="urn:microsoft.com/office/officeart/2008/layout/AlternatingHexagons"/>
    <dgm:cxn modelId="{6FEB3B27-35A5-4F8D-B30A-11589156BD7E}" type="presOf" srcId="{C121BEE8-BF75-438F-B460-5BB81A4C9BF4}" destId="{EFCDEA99-A3D2-4CF0-9DC5-3E58C138A494}" srcOrd="0" destOrd="0" presId="urn:microsoft.com/office/officeart/2008/layout/AlternatingHexagons"/>
    <dgm:cxn modelId="{4A5C4955-9061-48C0-BB7D-FD866E7DDF91}" srcId="{C121BEE8-BF75-438F-B460-5BB81A4C9BF4}" destId="{D52D51E5-8C89-4B19-ACE8-77AD9B625DB0}" srcOrd="0" destOrd="0" parTransId="{AB268CA1-01C9-4C0F-B5DC-318FCBEADDB3}" sibTransId="{83382487-EFB2-44D0-9EEA-15E761101F0F}"/>
    <dgm:cxn modelId="{32FAF732-FAA9-4E74-9E02-76D0E4A46D33}" srcId="{82EDD0C7-8249-4004-AE8D-B4DD418A1038}" destId="{05034B9F-E087-4046-8708-46CC1963D086}" srcOrd="0" destOrd="0" parTransId="{0739492E-C22C-4D4F-A92D-96BECFF932FC}" sibTransId="{B29E1254-5333-4A87-8649-B62172B3F42A}"/>
    <dgm:cxn modelId="{DF9D8E05-9CB1-45D8-8F30-AEFCB8A66A60}" type="presOf" srcId="{83382487-EFB2-44D0-9EEA-15E761101F0F}" destId="{A24DD40A-7FE9-4EC7-9AB6-9039E4AC658C}" srcOrd="0" destOrd="0" presId="urn:microsoft.com/office/officeart/2008/layout/AlternatingHexagons"/>
    <dgm:cxn modelId="{9EEEF2B2-35DD-4892-83B5-EF21F0C4E1B2}" srcId="{D52D51E5-8C89-4B19-ACE8-77AD9B625DB0}" destId="{38D49A28-ED5E-45F4-A4C9-6343C875B394}" srcOrd="0" destOrd="0" parTransId="{D1078532-C3BD-4DC5-8DF3-722B5553B9CE}" sibTransId="{6410428F-CBD2-448A-9A64-69619300543E}"/>
    <dgm:cxn modelId="{929BD28A-A6E8-4981-ADD9-52F17764E6E3}" type="presOf" srcId="{82EDD0C7-8249-4004-AE8D-B4DD418A1038}" destId="{D9755BB4-A7C9-4AB5-8CD7-BC57998A0CCF}" srcOrd="0" destOrd="0" presId="urn:microsoft.com/office/officeart/2008/layout/AlternatingHexagons"/>
    <dgm:cxn modelId="{2075C98E-E941-4DC5-803B-DD51894FD8DE}" type="presOf" srcId="{38D49A28-ED5E-45F4-A4C9-6343C875B394}" destId="{B1A3A11E-0B76-43C5-81B5-2251D557BCC3}" srcOrd="0" destOrd="0" presId="urn:microsoft.com/office/officeart/2008/layout/AlternatingHexagons"/>
    <dgm:cxn modelId="{940E0A19-4AEB-4395-9172-9BD8562CABB5}" type="presOf" srcId="{D283A915-7710-4E71-A94C-7BC5E718F8C3}" destId="{F9698D17-EAFD-4D6F-8DCF-2F6BCD79535D}" srcOrd="0" destOrd="0" presId="urn:microsoft.com/office/officeart/2008/layout/AlternatingHexagons"/>
    <dgm:cxn modelId="{9EE8B80D-E546-4F98-86AD-14A9068A91BD}" type="presParOf" srcId="{EFCDEA99-A3D2-4CF0-9DC5-3E58C138A494}" destId="{90062457-E1FB-460D-83D7-4AE40722A43D}" srcOrd="0" destOrd="0" presId="urn:microsoft.com/office/officeart/2008/layout/AlternatingHexagons"/>
    <dgm:cxn modelId="{D8A2AC72-9BFC-4703-800C-CC4DE62AB5BD}" type="presParOf" srcId="{90062457-E1FB-460D-83D7-4AE40722A43D}" destId="{E923A85D-E110-47FF-AAF1-8ED2ABE4ED0C}" srcOrd="0" destOrd="0" presId="urn:microsoft.com/office/officeart/2008/layout/AlternatingHexagons"/>
    <dgm:cxn modelId="{9F314CF2-C4E7-49CD-A856-889EB781C8D0}" type="presParOf" srcId="{90062457-E1FB-460D-83D7-4AE40722A43D}" destId="{B1A3A11E-0B76-43C5-81B5-2251D557BCC3}" srcOrd="1" destOrd="0" presId="urn:microsoft.com/office/officeart/2008/layout/AlternatingHexagons"/>
    <dgm:cxn modelId="{2C89871E-44F2-48C2-BF7F-6D06DD9E42F8}" type="presParOf" srcId="{90062457-E1FB-460D-83D7-4AE40722A43D}" destId="{F05D8BF8-2D11-423F-8C8C-D5643E95C424}" srcOrd="2" destOrd="0" presId="urn:microsoft.com/office/officeart/2008/layout/AlternatingHexagons"/>
    <dgm:cxn modelId="{CE8FD3D9-14E0-431C-9FD3-0312E4E17C70}" type="presParOf" srcId="{90062457-E1FB-460D-83D7-4AE40722A43D}" destId="{3AB0CA46-F375-4035-9C32-93890161A52A}" srcOrd="3" destOrd="0" presId="urn:microsoft.com/office/officeart/2008/layout/AlternatingHexagons"/>
    <dgm:cxn modelId="{AEFC58FC-0404-4B24-8DF3-BF5A91BD32CE}" type="presParOf" srcId="{90062457-E1FB-460D-83D7-4AE40722A43D}" destId="{A24DD40A-7FE9-4EC7-9AB6-9039E4AC658C}" srcOrd="4" destOrd="0" presId="urn:microsoft.com/office/officeart/2008/layout/AlternatingHexagons"/>
    <dgm:cxn modelId="{60FE6567-A33F-4CAF-A6EF-7A10CC7ECE61}" type="presParOf" srcId="{EFCDEA99-A3D2-4CF0-9DC5-3E58C138A494}" destId="{D5EDAA56-74C4-413F-9E79-D79E3D338866}" srcOrd="1" destOrd="0" presId="urn:microsoft.com/office/officeart/2008/layout/AlternatingHexagons"/>
    <dgm:cxn modelId="{800C371A-BD7F-40B9-8909-DF06C8BEEC6E}" type="presParOf" srcId="{EFCDEA99-A3D2-4CF0-9DC5-3E58C138A494}" destId="{00ECBAA2-44A5-4063-87F8-7513DD9C6A6C}" srcOrd="2" destOrd="0" presId="urn:microsoft.com/office/officeart/2008/layout/AlternatingHexagons"/>
    <dgm:cxn modelId="{E72D466A-53D3-4187-86AF-23E92C6B6B43}" type="presParOf" srcId="{00ECBAA2-44A5-4063-87F8-7513DD9C6A6C}" destId="{D9755BB4-A7C9-4AB5-8CD7-BC57998A0CCF}" srcOrd="0" destOrd="0" presId="urn:microsoft.com/office/officeart/2008/layout/AlternatingHexagons"/>
    <dgm:cxn modelId="{BD5FA8E3-7F1D-4FD2-9A78-483F3637D3F8}" type="presParOf" srcId="{00ECBAA2-44A5-4063-87F8-7513DD9C6A6C}" destId="{84B36D04-D876-4F55-B0AB-CF58993DA73A}" srcOrd="1" destOrd="0" presId="urn:microsoft.com/office/officeart/2008/layout/AlternatingHexagons"/>
    <dgm:cxn modelId="{B9899275-7AFE-470A-8221-D972ABAD7311}" type="presParOf" srcId="{00ECBAA2-44A5-4063-87F8-7513DD9C6A6C}" destId="{66CC6BBF-BC6E-4EDE-B978-232590D738FC}" srcOrd="2" destOrd="0" presId="urn:microsoft.com/office/officeart/2008/layout/AlternatingHexagons"/>
    <dgm:cxn modelId="{91E0A758-EF28-4AD3-B115-DA09D458BEF2}" type="presParOf" srcId="{00ECBAA2-44A5-4063-87F8-7513DD9C6A6C}" destId="{C03F854C-84FC-4B4D-8BF8-F8774F3F51EA}" srcOrd="3" destOrd="0" presId="urn:microsoft.com/office/officeart/2008/layout/AlternatingHexagons"/>
    <dgm:cxn modelId="{FA63311A-0B77-44A1-8B02-D2E44C8D825F}" type="presParOf" srcId="{00ECBAA2-44A5-4063-87F8-7513DD9C6A6C}" destId="{F9698D17-EAFD-4D6F-8DCF-2F6BCD79535D}"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980A2C-073A-4EA3-A985-883FD0EE26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695F90D-2281-4CC7-A8E8-5EDC6FE6FA3D}">
      <dgm:prSet phldrT="[Text]" custT="1"/>
      <dgm:spPr>
        <a:solidFill>
          <a:srgbClr val="FFC000"/>
        </a:solidFill>
      </dgm:spPr>
      <dgm:t>
        <a:bodyPr/>
        <a:lstStyle/>
        <a:p>
          <a:r>
            <a:rPr lang="en-US" sz="2000" b="1" dirty="0" smtClean="0">
              <a:solidFill>
                <a:srgbClr val="000099"/>
              </a:solidFill>
            </a:rPr>
            <a:t>BEFORE</a:t>
          </a:r>
          <a:r>
            <a:rPr lang="en-US" sz="2000" b="1" i="1" dirty="0" smtClean="0">
              <a:solidFill>
                <a:srgbClr val="000099"/>
              </a:solidFill>
            </a:rPr>
            <a:t>: Purpose</a:t>
          </a:r>
          <a:endParaRPr lang="en-US" sz="2000" b="1" i="1" dirty="0">
            <a:solidFill>
              <a:srgbClr val="000099"/>
            </a:solidFill>
          </a:endParaRPr>
        </a:p>
      </dgm:t>
    </dgm:pt>
    <dgm:pt modelId="{F15B9704-CEB5-4E3F-8609-365593930B56}" type="parTrans" cxnId="{17D0A759-DAA2-4807-9D54-3430A17CADDD}">
      <dgm:prSet/>
      <dgm:spPr/>
      <dgm:t>
        <a:bodyPr/>
        <a:lstStyle/>
        <a:p>
          <a:endParaRPr lang="en-US"/>
        </a:p>
      </dgm:t>
    </dgm:pt>
    <dgm:pt modelId="{2A0306D0-5893-443A-B42E-F9281AE5AE9B}" type="sibTrans" cxnId="{17D0A759-DAA2-4807-9D54-3430A17CADDD}">
      <dgm:prSet/>
      <dgm:spPr/>
      <dgm:t>
        <a:bodyPr/>
        <a:lstStyle/>
        <a:p>
          <a:endParaRPr lang="en-US"/>
        </a:p>
      </dgm:t>
    </dgm:pt>
    <dgm:pt modelId="{F40D06E2-7FEF-44CF-AFB1-B6D006ED7819}">
      <dgm:prSet phldrT="[Text]" custT="1"/>
      <dgm:spPr>
        <a:solidFill>
          <a:srgbClr val="FFC000"/>
        </a:solidFill>
      </dgm:spPr>
      <dgm:t>
        <a:bodyPr/>
        <a:lstStyle/>
        <a:p>
          <a:r>
            <a:rPr lang="en-US" sz="2000" b="1" dirty="0" smtClean="0">
              <a:solidFill>
                <a:srgbClr val="000099"/>
              </a:solidFill>
            </a:rPr>
            <a:t>DURING: </a:t>
          </a:r>
          <a:r>
            <a:rPr lang="en-US" sz="2000" b="1" i="1" dirty="0" smtClean="0">
              <a:solidFill>
                <a:srgbClr val="000099"/>
              </a:solidFill>
            </a:rPr>
            <a:t>Purpose</a:t>
          </a:r>
          <a:endParaRPr lang="en-US" sz="2000" b="1" i="1" dirty="0">
            <a:solidFill>
              <a:srgbClr val="000099"/>
            </a:solidFill>
          </a:endParaRPr>
        </a:p>
      </dgm:t>
    </dgm:pt>
    <dgm:pt modelId="{02AC1B49-4ACB-4553-9337-07ED52B9BA1F}" type="parTrans" cxnId="{50A02FA6-E96E-49DE-8B2E-0DBEE7D3BD34}">
      <dgm:prSet/>
      <dgm:spPr/>
      <dgm:t>
        <a:bodyPr/>
        <a:lstStyle/>
        <a:p>
          <a:endParaRPr lang="en-US"/>
        </a:p>
      </dgm:t>
    </dgm:pt>
    <dgm:pt modelId="{5AD9AC3A-698F-451A-A9E4-E3011486A7D4}" type="sibTrans" cxnId="{50A02FA6-E96E-49DE-8B2E-0DBEE7D3BD34}">
      <dgm:prSet/>
      <dgm:spPr/>
      <dgm:t>
        <a:bodyPr/>
        <a:lstStyle/>
        <a:p>
          <a:endParaRPr lang="en-US"/>
        </a:p>
      </dgm:t>
    </dgm:pt>
    <dgm:pt modelId="{7809D5A1-D106-4F2D-BC34-4514522F5BBF}">
      <dgm:prSet phldrT="[Text]" custT="1"/>
      <dgm:spPr>
        <a:solidFill>
          <a:srgbClr val="FFC000"/>
        </a:solidFill>
      </dgm:spPr>
      <dgm:t>
        <a:bodyPr/>
        <a:lstStyle/>
        <a:p>
          <a:r>
            <a:rPr lang="en-US" sz="2000" b="1" dirty="0" smtClean="0">
              <a:solidFill>
                <a:srgbClr val="000099"/>
              </a:solidFill>
            </a:rPr>
            <a:t>AFTER: </a:t>
          </a:r>
          <a:r>
            <a:rPr lang="en-US" sz="2000" b="1" i="1" dirty="0" smtClean="0">
              <a:solidFill>
                <a:srgbClr val="000099"/>
              </a:solidFill>
            </a:rPr>
            <a:t>Purpose</a:t>
          </a:r>
          <a:endParaRPr lang="en-US" sz="2000" b="1" i="1" dirty="0">
            <a:solidFill>
              <a:srgbClr val="000099"/>
            </a:solidFill>
          </a:endParaRPr>
        </a:p>
      </dgm:t>
    </dgm:pt>
    <dgm:pt modelId="{DBE7FEFD-20B2-458A-98D1-939F9AEA3488}" type="parTrans" cxnId="{B987B543-0DC6-4563-89FA-B1AAECAD999F}">
      <dgm:prSet/>
      <dgm:spPr/>
      <dgm:t>
        <a:bodyPr/>
        <a:lstStyle/>
        <a:p>
          <a:endParaRPr lang="en-US"/>
        </a:p>
      </dgm:t>
    </dgm:pt>
    <dgm:pt modelId="{788CE667-9F18-4D76-83DB-7E55344A5F51}" type="sibTrans" cxnId="{B987B543-0DC6-4563-89FA-B1AAECAD999F}">
      <dgm:prSet/>
      <dgm:spPr/>
      <dgm:t>
        <a:bodyPr/>
        <a:lstStyle/>
        <a:p>
          <a:endParaRPr lang="en-US"/>
        </a:p>
      </dgm:t>
    </dgm:pt>
    <dgm:pt modelId="{7DC2C7DD-45B0-48AB-8D1E-D5FD2AE3BC39}">
      <dgm:prSet phldrT="[Text]" custT="1"/>
      <dgm:spPr/>
      <dgm:t>
        <a:bodyPr/>
        <a:lstStyle/>
        <a:p>
          <a:r>
            <a:rPr lang="en-US" sz="1200" smtClean="0">
              <a:solidFill>
                <a:srgbClr val="C00000"/>
              </a:solidFill>
            </a:rPr>
            <a:t>Make sure </a:t>
          </a:r>
          <a:r>
            <a:rPr lang="en-US" sz="1200" dirty="0" smtClean="0">
              <a:solidFill>
                <a:srgbClr val="C00000"/>
              </a:solidFill>
            </a:rPr>
            <a:t>team members:</a:t>
          </a:r>
          <a:endParaRPr lang="en-US" sz="1200" dirty="0">
            <a:solidFill>
              <a:srgbClr val="C00000"/>
            </a:solidFill>
          </a:endParaRPr>
        </a:p>
      </dgm:t>
    </dgm:pt>
    <dgm:pt modelId="{92D53933-3EFB-43E4-9A55-E9D6CA9DD540}" type="parTrans" cxnId="{DDEFC2C3-CB2C-4027-888E-EF7CA5C02B6F}">
      <dgm:prSet/>
      <dgm:spPr/>
      <dgm:t>
        <a:bodyPr/>
        <a:lstStyle/>
        <a:p>
          <a:endParaRPr lang="en-US"/>
        </a:p>
      </dgm:t>
    </dgm:pt>
    <dgm:pt modelId="{6267E045-B625-4270-96E1-FD31FE00C48E}" type="sibTrans" cxnId="{DDEFC2C3-CB2C-4027-888E-EF7CA5C02B6F}">
      <dgm:prSet/>
      <dgm:spPr/>
      <dgm:t>
        <a:bodyPr/>
        <a:lstStyle/>
        <a:p>
          <a:endParaRPr lang="en-US"/>
        </a:p>
      </dgm:t>
    </dgm:pt>
    <dgm:pt modelId="{B6A8C312-3981-425B-9899-2FD8EABA5437}">
      <dgm:prSet phldrT="[Text]" custT="1"/>
      <dgm:spPr/>
      <dgm:t>
        <a:bodyPr/>
        <a:lstStyle/>
        <a:p>
          <a:r>
            <a:rPr lang="en-US" sz="1200" dirty="0" smtClean="0">
              <a:solidFill>
                <a:srgbClr val="C00000"/>
              </a:solidFill>
            </a:rPr>
            <a:t>Make sure team members:</a:t>
          </a:r>
          <a:endParaRPr lang="en-US" sz="1200" dirty="0">
            <a:solidFill>
              <a:srgbClr val="C00000"/>
            </a:solidFill>
          </a:endParaRPr>
        </a:p>
      </dgm:t>
    </dgm:pt>
    <dgm:pt modelId="{4658C99C-F8D2-4352-A1C9-F5314FA5A3DB}" type="parTrans" cxnId="{D928E114-3B7E-4C1D-86F9-A98C0DCDA453}">
      <dgm:prSet/>
      <dgm:spPr/>
      <dgm:t>
        <a:bodyPr/>
        <a:lstStyle/>
        <a:p>
          <a:endParaRPr lang="en-US"/>
        </a:p>
      </dgm:t>
    </dgm:pt>
    <dgm:pt modelId="{A845E98E-2155-4D4E-8079-AB63B2F25A71}" type="sibTrans" cxnId="{D928E114-3B7E-4C1D-86F9-A98C0DCDA453}">
      <dgm:prSet/>
      <dgm:spPr/>
      <dgm:t>
        <a:bodyPr/>
        <a:lstStyle/>
        <a:p>
          <a:endParaRPr lang="en-US"/>
        </a:p>
      </dgm:t>
    </dgm:pt>
    <dgm:pt modelId="{20B19E3D-6589-4CE5-A72B-A9EDCBF20067}">
      <dgm:prSet phldrT="[Text]" custT="1"/>
      <dgm:spPr/>
      <dgm:t>
        <a:bodyPr/>
        <a:lstStyle/>
        <a:p>
          <a:r>
            <a:rPr lang="en-US" sz="1200" b="0" dirty="0" smtClean="0">
              <a:solidFill>
                <a:srgbClr val="C00000"/>
              </a:solidFill>
            </a:rPr>
            <a:t>Determine if team members:</a:t>
          </a:r>
          <a:endParaRPr lang="en-US" sz="1200" b="0" dirty="0">
            <a:solidFill>
              <a:srgbClr val="C00000"/>
            </a:solidFill>
          </a:endParaRPr>
        </a:p>
      </dgm:t>
    </dgm:pt>
    <dgm:pt modelId="{1F5D2D05-AB34-4D5B-A11D-230A78865BE2}" type="parTrans" cxnId="{C09A5589-5A7B-4810-91A8-071358DC4105}">
      <dgm:prSet/>
      <dgm:spPr/>
      <dgm:t>
        <a:bodyPr/>
        <a:lstStyle/>
        <a:p>
          <a:endParaRPr lang="en-US"/>
        </a:p>
      </dgm:t>
    </dgm:pt>
    <dgm:pt modelId="{DA30FB9D-311E-4773-A644-EE07602A6E4E}" type="sibTrans" cxnId="{C09A5589-5A7B-4810-91A8-071358DC4105}">
      <dgm:prSet/>
      <dgm:spPr/>
      <dgm:t>
        <a:bodyPr/>
        <a:lstStyle/>
        <a:p>
          <a:endParaRPr lang="en-US"/>
        </a:p>
      </dgm:t>
    </dgm:pt>
    <dgm:pt modelId="{05BD290C-CE81-4D0E-9800-400D9F813324}">
      <dgm:prSet phldrT="[Text]" custT="1"/>
      <dgm:spPr/>
      <dgm:t>
        <a:bodyPr/>
        <a:lstStyle/>
        <a:p>
          <a:r>
            <a:rPr lang="en-US" sz="1200" dirty="0" smtClean="0"/>
            <a:t>Know the Learning Goal and Learning Tasks</a:t>
          </a:r>
          <a:endParaRPr lang="en-US" sz="1200" dirty="0"/>
        </a:p>
      </dgm:t>
    </dgm:pt>
    <dgm:pt modelId="{56A873A8-D30A-41BA-840B-9B25CC317E6B}" type="parTrans" cxnId="{51ECD171-5532-4DF5-B29A-A0ED3BBF2DF6}">
      <dgm:prSet/>
      <dgm:spPr/>
      <dgm:t>
        <a:bodyPr/>
        <a:lstStyle/>
        <a:p>
          <a:endParaRPr lang="en-US"/>
        </a:p>
      </dgm:t>
    </dgm:pt>
    <dgm:pt modelId="{02F4E474-E699-4BD6-8CB0-2272734D7561}" type="sibTrans" cxnId="{51ECD171-5532-4DF5-B29A-A0ED3BBF2DF6}">
      <dgm:prSet/>
      <dgm:spPr/>
      <dgm:t>
        <a:bodyPr/>
        <a:lstStyle/>
        <a:p>
          <a:endParaRPr lang="en-US"/>
        </a:p>
      </dgm:t>
    </dgm:pt>
    <dgm:pt modelId="{EC725A1E-CAB9-4A15-8F56-16786F9F4F0E}">
      <dgm:prSet phldrT="[Text]" custT="1"/>
      <dgm:spPr/>
      <dgm:t>
        <a:bodyPr/>
        <a:lstStyle/>
        <a:p>
          <a:r>
            <a:rPr lang="en-US" sz="1200" dirty="0" smtClean="0"/>
            <a:t>Have the supplies to complete the activity</a:t>
          </a:r>
          <a:endParaRPr lang="en-US" sz="1200" dirty="0"/>
        </a:p>
      </dgm:t>
    </dgm:pt>
    <dgm:pt modelId="{3A90984B-719F-4BB2-A9D2-D07361B469C9}" type="parTrans" cxnId="{24AD7A2D-CD50-4FF8-81A9-D6EC61372DBE}">
      <dgm:prSet/>
      <dgm:spPr/>
      <dgm:t>
        <a:bodyPr/>
        <a:lstStyle/>
        <a:p>
          <a:endParaRPr lang="en-US"/>
        </a:p>
      </dgm:t>
    </dgm:pt>
    <dgm:pt modelId="{71D5E8F2-C484-44C2-AF9D-CFB165A30E2E}" type="sibTrans" cxnId="{24AD7A2D-CD50-4FF8-81A9-D6EC61372DBE}">
      <dgm:prSet/>
      <dgm:spPr/>
      <dgm:t>
        <a:bodyPr/>
        <a:lstStyle/>
        <a:p>
          <a:endParaRPr lang="en-US"/>
        </a:p>
      </dgm:t>
    </dgm:pt>
    <dgm:pt modelId="{0D92F4CA-D2EE-49CB-8539-91908D324B10}">
      <dgm:prSet phldrT="[Text]" custT="1"/>
      <dgm:spPr/>
      <dgm:t>
        <a:bodyPr/>
        <a:lstStyle/>
        <a:p>
          <a:r>
            <a:rPr lang="en-US" sz="1200" dirty="0" smtClean="0"/>
            <a:t>Know the Learning Community Standards</a:t>
          </a:r>
          <a:endParaRPr lang="en-US" sz="1200" dirty="0"/>
        </a:p>
      </dgm:t>
    </dgm:pt>
    <dgm:pt modelId="{32E14197-C720-4930-89EF-DF560CFEA123}" type="parTrans" cxnId="{F276D0A0-A880-40A6-992C-355C3C2A5AFD}">
      <dgm:prSet/>
      <dgm:spPr/>
      <dgm:t>
        <a:bodyPr/>
        <a:lstStyle/>
        <a:p>
          <a:endParaRPr lang="en-US"/>
        </a:p>
      </dgm:t>
    </dgm:pt>
    <dgm:pt modelId="{ED65FD49-4948-40F3-B102-F7C573259C7E}" type="sibTrans" cxnId="{F276D0A0-A880-40A6-992C-355C3C2A5AFD}">
      <dgm:prSet/>
      <dgm:spPr/>
      <dgm:t>
        <a:bodyPr/>
        <a:lstStyle/>
        <a:p>
          <a:endParaRPr lang="en-US"/>
        </a:p>
      </dgm:t>
    </dgm:pt>
    <dgm:pt modelId="{CEA936C0-4EA7-4FB0-ACD7-189345022EA3}">
      <dgm:prSet phldrT="[Text]" custT="1"/>
      <dgm:spPr/>
      <dgm:t>
        <a:bodyPr/>
        <a:lstStyle/>
        <a:p>
          <a:r>
            <a:rPr lang="en-US" sz="1200" dirty="0" smtClean="0"/>
            <a:t>Know the HP Teaming Principles </a:t>
          </a:r>
          <a:endParaRPr lang="en-US" sz="1200" dirty="0"/>
        </a:p>
      </dgm:t>
    </dgm:pt>
    <dgm:pt modelId="{BB753789-8C7B-4FD7-AA2C-2A432C36D697}" type="parTrans" cxnId="{8E22EE1E-2D16-44F6-A897-FAEA6DFC353A}">
      <dgm:prSet/>
      <dgm:spPr/>
      <dgm:t>
        <a:bodyPr/>
        <a:lstStyle/>
        <a:p>
          <a:endParaRPr lang="en-US"/>
        </a:p>
      </dgm:t>
    </dgm:pt>
    <dgm:pt modelId="{2D41D180-9197-46AC-B33B-E0759B156698}" type="sibTrans" cxnId="{8E22EE1E-2D16-44F6-A897-FAEA6DFC353A}">
      <dgm:prSet/>
      <dgm:spPr/>
      <dgm:t>
        <a:bodyPr/>
        <a:lstStyle/>
        <a:p>
          <a:endParaRPr lang="en-US"/>
        </a:p>
      </dgm:t>
    </dgm:pt>
    <dgm:pt modelId="{EF6A74AB-C227-4846-8710-857B6573EE8D}">
      <dgm:prSet phldrT="[Text]" custT="1"/>
      <dgm:spPr/>
      <dgm:t>
        <a:bodyPr/>
        <a:lstStyle/>
        <a:p>
          <a:r>
            <a:rPr lang="en-US" sz="1200" dirty="0" smtClean="0"/>
            <a:t>Understand the time allotment for the activity </a:t>
          </a:r>
          <a:endParaRPr lang="en-US" sz="1200" dirty="0"/>
        </a:p>
      </dgm:t>
    </dgm:pt>
    <dgm:pt modelId="{D5DDF25A-7019-48EE-A951-544F04021E03}" type="parTrans" cxnId="{59A1DA9E-D373-4A4A-A627-AD1447FC6CCE}">
      <dgm:prSet/>
      <dgm:spPr/>
      <dgm:t>
        <a:bodyPr/>
        <a:lstStyle/>
        <a:p>
          <a:endParaRPr lang="en-US"/>
        </a:p>
      </dgm:t>
    </dgm:pt>
    <dgm:pt modelId="{81CCF059-CB4F-4318-A268-122FFB74DF25}" type="sibTrans" cxnId="{59A1DA9E-D373-4A4A-A627-AD1447FC6CCE}">
      <dgm:prSet/>
      <dgm:spPr/>
      <dgm:t>
        <a:bodyPr/>
        <a:lstStyle/>
        <a:p>
          <a:endParaRPr lang="en-US"/>
        </a:p>
      </dgm:t>
    </dgm:pt>
    <dgm:pt modelId="{7267B825-F258-440D-B6D5-F3CAC0EE8850}">
      <dgm:prSet phldrT="[Text]" custT="1"/>
      <dgm:spPr/>
      <dgm:t>
        <a:bodyPr/>
        <a:lstStyle/>
        <a:p>
          <a:r>
            <a:rPr lang="en-US" sz="1200" dirty="0" smtClean="0"/>
            <a:t>Understand the task(s), Learning Community Standards, HP Teaming Principles</a:t>
          </a:r>
          <a:endParaRPr lang="en-US" sz="1200" dirty="0"/>
        </a:p>
      </dgm:t>
    </dgm:pt>
    <dgm:pt modelId="{986A4B2D-55D6-4443-91F4-CD9C8FBEBF56}" type="parTrans" cxnId="{5E1508F6-FAAE-4F5A-900C-BCED2226F7B3}">
      <dgm:prSet/>
      <dgm:spPr/>
      <dgm:t>
        <a:bodyPr/>
        <a:lstStyle/>
        <a:p>
          <a:endParaRPr lang="en-US"/>
        </a:p>
      </dgm:t>
    </dgm:pt>
    <dgm:pt modelId="{2D3234C8-1E01-4882-AA70-525BF1BE15C0}" type="sibTrans" cxnId="{5E1508F6-FAAE-4F5A-900C-BCED2226F7B3}">
      <dgm:prSet/>
      <dgm:spPr/>
      <dgm:t>
        <a:bodyPr/>
        <a:lstStyle/>
        <a:p>
          <a:endParaRPr lang="en-US"/>
        </a:p>
      </dgm:t>
    </dgm:pt>
    <dgm:pt modelId="{1232F1D2-8299-4764-A774-892C17D3FE94}">
      <dgm:prSet phldrT="[Text]" custT="1"/>
      <dgm:spPr/>
      <dgm:t>
        <a:bodyPr/>
        <a:lstStyle/>
        <a:p>
          <a:r>
            <a:rPr lang="en-US" sz="1200" b="0" dirty="0" smtClean="0">
              <a:solidFill>
                <a:schemeClr val="tx1"/>
              </a:solidFill>
            </a:rPr>
            <a:t>Completed tasks with high quality</a:t>
          </a:r>
          <a:endParaRPr lang="en-US" sz="1200" b="0" dirty="0">
            <a:solidFill>
              <a:schemeClr val="tx1"/>
            </a:solidFill>
          </a:endParaRPr>
        </a:p>
      </dgm:t>
    </dgm:pt>
    <dgm:pt modelId="{51B327CF-3BE2-49A1-9AFE-C60F31452D76}" type="parTrans" cxnId="{0C357425-297C-4815-8142-96A11F4F2875}">
      <dgm:prSet/>
      <dgm:spPr/>
      <dgm:t>
        <a:bodyPr/>
        <a:lstStyle/>
        <a:p>
          <a:endParaRPr lang="en-US"/>
        </a:p>
      </dgm:t>
    </dgm:pt>
    <dgm:pt modelId="{6FC9AC48-D82B-4092-823D-2D7D5A5E653A}" type="sibTrans" cxnId="{0C357425-297C-4815-8142-96A11F4F2875}">
      <dgm:prSet/>
      <dgm:spPr/>
      <dgm:t>
        <a:bodyPr/>
        <a:lstStyle/>
        <a:p>
          <a:endParaRPr lang="en-US"/>
        </a:p>
      </dgm:t>
    </dgm:pt>
    <dgm:pt modelId="{C573284F-247F-47AD-B64B-E948D9DE3738}">
      <dgm:prSet phldrT="[Text]" custT="1"/>
      <dgm:spPr/>
      <dgm:t>
        <a:bodyPr/>
        <a:lstStyle/>
        <a:p>
          <a:r>
            <a:rPr lang="en-US" sz="1200" b="0" dirty="0" smtClean="0">
              <a:solidFill>
                <a:schemeClr val="tx1"/>
              </a:solidFill>
            </a:rPr>
            <a:t>Need extra help during “Just For Me”</a:t>
          </a:r>
          <a:endParaRPr lang="en-US" sz="1200" b="0" dirty="0">
            <a:solidFill>
              <a:schemeClr val="tx1"/>
            </a:solidFill>
          </a:endParaRPr>
        </a:p>
      </dgm:t>
    </dgm:pt>
    <dgm:pt modelId="{52916B71-1C2D-4BC1-8A8C-1F15E0BA3059}" type="parTrans" cxnId="{31936317-FDDC-4B14-AD65-13366A88E28A}">
      <dgm:prSet/>
      <dgm:spPr/>
      <dgm:t>
        <a:bodyPr/>
        <a:lstStyle/>
        <a:p>
          <a:endParaRPr lang="en-US"/>
        </a:p>
      </dgm:t>
    </dgm:pt>
    <dgm:pt modelId="{C53FB61A-E108-4EDD-B9A1-355F7F1B464E}" type="sibTrans" cxnId="{31936317-FDDC-4B14-AD65-13366A88E28A}">
      <dgm:prSet/>
      <dgm:spPr/>
      <dgm:t>
        <a:bodyPr/>
        <a:lstStyle/>
        <a:p>
          <a:endParaRPr lang="en-US"/>
        </a:p>
      </dgm:t>
    </dgm:pt>
    <dgm:pt modelId="{4D2E33D5-948E-42E1-80F6-52FD3A40A939}">
      <dgm:prSet phldrT="[Text]" custT="1"/>
      <dgm:spPr/>
      <dgm:t>
        <a:bodyPr/>
        <a:lstStyle/>
        <a:p>
          <a:r>
            <a:rPr lang="en-US" sz="1200" b="0" dirty="0" smtClean="0">
              <a:solidFill>
                <a:schemeClr val="tx1"/>
              </a:solidFill>
            </a:rPr>
            <a:t>Maintained Learning Community Standards</a:t>
          </a:r>
          <a:endParaRPr lang="en-US" sz="1200" b="0" dirty="0">
            <a:solidFill>
              <a:schemeClr val="tx1"/>
            </a:solidFill>
          </a:endParaRPr>
        </a:p>
      </dgm:t>
    </dgm:pt>
    <dgm:pt modelId="{A986CE9A-E2F0-4FE0-B4AA-43C84BED5708}" type="parTrans" cxnId="{BD028115-CC29-4F85-9DFC-31BDDD098F59}">
      <dgm:prSet/>
      <dgm:spPr/>
      <dgm:t>
        <a:bodyPr/>
        <a:lstStyle/>
        <a:p>
          <a:endParaRPr lang="en-US"/>
        </a:p>
      </dgm:t>
    </dgm:pt>
    <dgm:pt modelId="{7D587506-2232-4786-A406-AEFC08B82CAD}" type="sibTrans" cxnId="{BD028115-CC29-4F85-9DFC-31BDDD098F59}">
      <dgm:prSet/>
      <dgm:spPr/>
      <dgm:t>
        <a:bodyPr/>
        <a:lstStyle/>
        <a:p>
          <a:endParaRPr lang="en-US"/>
        </a:p>
      </dgm:t>
    </dgm:pt>
    <dgm:pt modelId="{6A484E4C-8143-4B82-A558-BD49191D663F}">
      <dgm:prSet phldrT="[Text]" custT="1"/>
      <dgm:spPr/>
      <dgm:t>
        <a:bodyPr/>
        <a:lstStyle/>
        <a:p>
          <a:r>
            <a:rPr lang="en-US" sz="1200" b="0" dirty="0" smtClean="0">
              <a:solidFill>
                <a:schemeClr val="tx1"/>
              </a:solidFill>
            </a:rPr>
            <a:t>Addressed the HP Teaming Principle(s)</a:t>
          </a:r>
          <a:endParaRPr lang="en-US" sz="1200" b="0" dirty="0">
            <a:solidFill>
              <a:schemeClr val="tx1"/>
            </a:solidFill>
          </a:endParaRPr>
        </a:p>
      </dgm:t>
    </dgm:pt>
    <dgm:pt modelId="{A20B7CAE-5189-47FA-A3D7-6562BE3AE88C}" type="parTrans" cxnId="{8EC03DD6-4E87-4CEC-9DE7-4513F1CB5E8C}">
      <dgm:prSet/>
      <dgm:spPr/>
      <dgm:t>
        <a:bodyPr/>
        <a:lstStyle/>
        <a:p>
          <a:endParaRPr lang="en-US"/>
        </a:p>
      </dgm:t>
    </dgm:pt>
    <dgm:pt modelId="{CD988B2C-02D7-46F8-9C80-6BFC304DA0E8}" type="sibTrans" cxnId="{8EC03DD6-4E87-4CEC-9DE7-4513F1CB5E8C}">
      <dgm:prSet/>
      <dgm:spPr/>
      <dgm:t>
        <a:bodyPr/>
        <a:lstStyle/>
        <a:p>
          <a:endParaRPr lang="en-US"/>
        </a:p>
      </dgm:t>
    </dgm:pt>
    <dgm:pt modelId="{0715F9F2-8B24-4C9D-8CF3-5940306347A5}">
      <dgm:prSet phldrT="[Text]" custT="1"/>
      <dgm:spPr>
        <a:solidFill>
          <a:srgbClr val="FFC000"/>
        </a:solidFill>
      </dgm:spPr>
      <dgm:t>
        <a:bodyPr/>
        <a:lstStyle/>
        <a:p>
          <a:endParaRPr lang="en-US" sz="2000" b="1" i="1" dirty="0">
            <a:solidFill>
              <a:srgbClr val="000099"/>
            </a:solidFill>
          </a:endParaRPr>
        </a:p>
      </dgm:t>
    </dgm:pt>
    <dgm:pt modelId="{086BB233-65F2-4F17-B406-9866D31D0EC0}" type="parTrans" cxnId="{29CC6F68-2A80-447A-B452-7C84799EA87A}">
      <dgm:prSet/>
      <dgm:spPr/>
      <dgm:t>
        <a:bodyPr/>
        <a:lstStyle/>
        <a:p>
          <a:endParaRPr lang="en-US"/>
        </a:p>
      </dgm:t>
    </dgm:pt>
    <dgm:pt modelId="{152F2D08-77A3-4140-8B47-08EE7BFCFF69}" type="sibTrans" cxnId="{29CC6F68-2A80-447A-B452-7C84799EA87A}">
      <dgm:prSet/>
      <dgm:spPr/>
      <dgm:t>
        <a:bodyPr/>
        <a:lstStyle/>
        <a:p>
          <a:endParaRPr lang="en-US"/>
        </a:p>
      </dgm:t>
    </dgm:pt>
    <dgm:pt modelId="{8D58D61D-A30C-4C1D-983D-F05433684049}">
      <dgm:prSet phldrT="[Text]" custT="1"/>
      <dgm:spPr/>
      <dgm:t>
        <a:bodyPr/>
        <a:lstStyle/>
        <a:p>
          <a:r>
            <a:rPr lang="en-US" sz="1200" dirty="0" smtClean="0"/>
            <a:t>Determine which team members need help</a:t>
          </a:r>
          <a:endParaRPr lang="en-US" sz="1200" dirty="0"/>
        </a:p>
      </dgm:t>
    </dgm:pt>
    <dgm:pt modelId="{2771DE54-9E88-4C4B-BB17-9DE4956F809D}" type="parTrans" cxnId="{A4B11BA3-339A-4D10-838A-CDB889239663}">
      <dgm:prSet/>
      <dgm:spPr/>
      <dgm:t>
        <a:bodyPr/>
        <a:lstStyle/>
        <a:p>
          <a:endParaRPr lang="en-US"/>
        </a:p>
      </dgm:t>
    </dgm:pt>
    <dgm:pt modelId="{44E0E1A1-091C-40EC-BE2A-042EBA04B136}" type="sibTrans" cxnId="{A4B11BA3-339A-4D10-838A-CDB889239663}">
      <dgm:prSet/>
      <dgm:spPr/>
      <dgm:t>
        <a:bodyPr/>
        <a:lstStyle/>
        <a:p>
          <a:endParaRPr lang="en-US"/>
        </a:p>
      </dgm:t>
    </dgm:pt>
    <dgm:pt modelId="{29B3DD35-5628-4C51-ABCD-ABFD838C4FD3}">
      <dgm:prSet phldrT="[Text]" custT="1"/>
      <dgm:spPr/>
      <dgm:t>
        <a:bodyPr/>
        <a:lstStyle/>
        <a:p>
          <a:r>
            <a:rPr lang="en-US" sz="1200" dirty="0" smtClean="0">
              <a:solidFill>
                <a:schemeClr val="tx1"/>
              </a:solidFill>
            </a:rPr>
            <a:t>Record team information as directed</a:t>
          </a:r>
          <a:endParaRPr lang="en-US" sz="1200" dirty="0"/>
        </a:p>
      </dgm:t>
    </dgm:pt>
    <dgm:pt modelId="{64A2D9FB-A60E-4BC5-825B-C96BA451278F}" type="parTrans" cxnId="{F6580947-A067-49D8-918B-15A00697C2B5}">
      <dgm:prSet/>
      <dgm:spPr/>
      <dgm:t>
        <a:bodyPr/>
        <a:lstStyle/>
        <a:p>
          <a:endParaRPr lang="en-US"/>
        </a:p>
      </dgm:t>
    </dgm:pt>
    <dgm:pt modelId="{CB81CC11-A5BA-4DC4-A3C1-16AF8AF56153}" type="sibTrans" cxnId="{F6580947-A067-49D8-918B-15A00697C2B5}">
      <dgm:prSet/>
      <dgm:spPr/>
      <dgm:t>
        <a:bodyPr/>
        <a:lstStyle/>
        <a:p>
          <a:endParaRPr lang="en-US"/>
        </a:p>
      </dgm:t>
    </dgm:pt>
    <dgm:pt modelId="{06EC56FC-1F06-4B4A-8500-F52E19D5A9D0}">
      <dgm:prSet phldrT="[Text]" custT="1"/>
      <dgm:spPr/>
      <dgm:t>
        <a:bodyPr/>
        <a:lstStyle/>
        <a:p>
          <a:r>
            <a:rPr lang="en-US" sz="1200" dirty="0" smtClean="0">
              <a:solidFill>
                <a:schemeClr val="tx1"/>
              </a:solidFill>
            </a:rPr>
            <a:t>Provide time check</a:t>
          </a:r>
          <a:endParaRPr lang="en-US" sz="1200" dirty="0"/>
        </a:p>
      </dgm:t>
    </dgm:pt>
    <dgm:pt modelId="{4A0CB041-0514-41E2-94F5-56F8AA87518A}" type="parTrans" cxnId="{A550E308-349F-4DDC-9268-744C523E39F2}">
      <dgm:prSet/>
      <dgm:spPr/>
      <dgm:t>
        <a:bodyPr/>
        <a:lstStyle/>
        <a:p>
          <a:endParaRPr lang="en-US"/>
        </a:p>
      </dgm:t>
    </dgm:pt>
    <dgm:pt modelId="{16C05088-9B3A-4711-907F-A1CE0D02652B}" type="sibTrans" cxnId="{A550E308-349F-4DDC-9268-744C523E39F2}">
      <dgm:prSet/>
      <dgm:spPr/>
      <dgm:t>
        <a:bodyPr/>
        <a:lstStyle/>
        <a:p>
          <a:endParaRPr lang="en-US"/>
        </a:p>
      </dgm:t>
    </dgm:pt>
    <dgm:pt modelId="{6518A79E-02F3-46D7-835D-00F6E1FE3985}">
      <dgm:prSet phldrT="[Text]" custT="1"/>
      <dgm:spPr/>
      <dgm:t>
        <a:bodyPr/>
        <a:lstStyle/>
        <a:p>
          <a:r>
            <a:rPr lang="en-US" sz="1200" dirty="0" smtClean="0">
              <a:solidFill>
                <a:schemeClr val="tx1"/>
              </a:solidFill>
            </a:rPr>
            <a:t>Record responses for team tasks</a:t>
          </a:r>
          <a:endParaRPr lang="en-US" sz="1200" dirty="0"/>
        </a:p>
      </dgm:t>
    </dgm:pt>
    <dgm:pt modelId="{2E8C2BA9-F0A8-4845-B2E8-DC5B60A19872}" type="parTrans" cxnId="{7ECEE124-208F-4970-AFA7-4B6C231B6763}">
      <dgm:prSet/>
      <dgm:spPr/>
      <dgm:t>
        <a:bodyPr/>
        <a:lstStyle/>
        <a:p>
          <a:endParaRPr lang="en-US"/>
        </a:p>
      </dgm:t>
    </dgm:pt>
    <dgm:pt modelId="{1C4CDC77-E27D-4905-84C5-5F810E2DEEAE}" type="sibTrans" cxnId="{7ECEE124-208F-4970-AFA7-4B6C231B6763}">
      <dgm:prSet/>
      <dgm:spPr/>
      <dgm:t>
        <a:bodyPr/>
        <a:lstStyle/>
        <a:p>
          <a:endParaRPr lang="en-US"/>
        </a:p>
      </dgm:t>
    </dgm:pt>
    <dgm:pt modelId="{EE71CB67-933B-42A8-8577-360D9CB1ED39}">
      <dgm:prSet phldrT="[Text]" custT="1"/>
      <dgm:spPr/>
      <dgm:t>
        <a:bodyPr/>
        <a:lstStyle/>
        <a:p>
          <a:r>
            <a:rPr lang="en-US" sz="1200" b="0" dirty="0" smtClean="0">
              <a:solidFill>
                <a:schemeClr val="tx1"/>
              </a:solidFill>
            </a:rPr>
            <a:t>Return supplies and organize materials </a:t>
          </a:r>
          <a:endParaRPr lang="en-US" sz="1200" b="0" dirty="0">
            <a:solidFill>
              <a:schemeClr val="tx1"/>
            </a:solidFill>
          </a:endParaRPr>
        </a:p>
      </dgm:t>
    </dgm:pt>
    <dgm:pt modelId="{F0A93E73-1435-430E-A0F6-224B5C71A363}" type="parTrans" cxnId="{8CE78B37-D869-4CEC-A252-8FAB50543AFE}">
      <dgm:prSet/>
      <dgm:spPr/>
      <dgm:t>
        <a:bodyPr/>
        <a:lstStyle/>
        <a:p>
          <a:endParaRPr lang="en-US"/>
        </a:p>
      </dgm:t>
    </dgm:pt>
    <dgm:pt modelId="{DAB5FEFB-393F-43E5-B61A-77395D5EE8D5}" type="sibTrans" cxnId="{8CE78B37-D869-4CEC-A252-8FAB50543AFE}">
      <dgm:prSet/>
      <dgm:spPr/>
      <dgm:t>
        <a:bodyPr/>
        <a:lstStyle/>
        <a:p>
          <a:endParaRPr lang="en-US"/>
        </a:p>
      </dgm:t>
    </dgm:pt>
    <dgm:pt modelId="{34E30A93-4753-48DC-9CA8-8E89FAF1F4C2}">
      <dgm:prSet phldrT="[Text]" custT="1"/>
      <dgm:spPr/>
      <dgm:t>
        <a:bodyPr/>
        <a:lstStyle/>
        <a:p>
          <a:r>
            <a:rPr lang="en-US" sz="1200" b="0" dirty="0" smtClean="0">
              <a:solidFill>
                <a:schemeClr val="tx1"/>
              </a:solidFill>
            </a:rPr>
            <a:t>Select H-O-T Performance Rating</a:t>
          </a:r>
          <a:endParaRPr lang="en-US" sz="1200" b="0" dirty="0">
            <a:solidFill>
              <a:schemeClr val="tx1"/>
            </a:solidFill>
          </a:endParaRPr>
        </a:p>
      </dgm:t>
    </dgm:pt>
    <dgm:pt modelId="{80442079-4D33-4501-B41E-0B93E3C1BC4F}" type="parTrans" cxnId="{5542350B-DA3F-45D8-BF13-EEE397835B84}">
      <dgm:prSet/>
      <dgm:spPr/>
      <dgm:t>
        <a:bodyPr/>
        <a:lstStyle/>
        <a:p>
          <a:endParaRPr lang="en-US"/>
        </a:p>
      </dgm:t>
    </dgm:pt>
    <dgm:pt modelId="{B0288D77-CAE6-4C7D-A128-CA78D01FB492}" type="sibTrans" cxnId="{5542350B-DA3F-45D8-BF13-EEE397835B84}">
      <dgm:prSet/>
      <dgm:spPr/>
      <dgm:t>
        <a:bodyPr/>
        <a:lstStyle/>
        <a:p>
          <a:endParaRPr lang="en-US"/>
        </a:p>
      </dgm:t>
    </dgm:pt>
    <dgm:pt modelId="{FDE57F57-DBF5-4CEA-9F5A-F70E69646A24}" type="pres">
      <dgm:prSet presAssocID="{63980A2C-073A-4EA3-A985-883FD0EE26B4}" presName="linear" presStyleCnt="0">
        <dgm:presLayoutVars>
          <dgm:dir/>
          <dgm:animLvl val="lvl"/>
          <dgm:resizeHandles val="exact"/>
        </dgm:presLayoutVars>
      </dgm:prSet>
      <dgm:spPr/>
      <dgm:t>
        <a:bodyPr/>
        <a:lstStyle/>
        <a:p>
          <a:endParaRPr lang="en-US"/>
        </a:p>
      </dgm:t>
    </dgm:pt>
    <dgm:pt modelId="{D7573598-53B2-4030-A255-5886004EFDD6}" type="pres">
      <dgm:prSet presAssocID="{2695F90D-2281-4CC7-A8E8-5EDC6FE6FA3D}" presName="parentLin" presStyleCnt="0"/>
      <dgm:spPr/>
    </dgm:pt>
    <dgm:pt modelId="{75D8F0E4-F6F5-4E93-A126-8DD27A4A6C79}" type="pres">
      <dgm:prSet presAssocID="{2695F90D-2281-4CC7-A8E8-5EDC6FE6FA3D}" presName="parentLeftMargin" presStyleLbl="node1" presStyleIdx="0" presStyleCnt="4"/>
      <dgm:spPr/>
      <dgm:t>
        <a:bodyPr/>
        <a:lstStyle/>
        <a:p>
          <a:endParaRPr lang="en-US"/>
        </a:p>
      </dgm:t>
    </dgm:pt>
    <dgm:pt modelId="{866B3A06-E2C3-4788-B51E-2CDD64C0DAD8}" type="pres">
      <dgm:prSet presAssocID="{2695F90D-2281-4CC7-A8E8-5EDC6FE6FA3D}" presName="parentText" presStyleLbl="node1" presStyleIdx="0" presStyleCnt="4" custScaleX="101701" custScaleY="228919" custLinFactNeighborX="1266" custLinFactNeighborY="930">
        <dgm:presLayoutVars>
          <dgm:chMax val="0"/>
          <dgm:bulletEnabled val="1"/>
        </dgm:presLayoutVars>
      </dgm:prSet>
      <dgm:spPr/>
      <dgm:t>
        <a:bodyPr/>
        <a:lstStyle/>
        <a:p>
          <a:endParaRPr lang="en-US"/>
        </a:p>
      </dgm:t>
    </dgm:pt>
    <dgm:pt modelId="{4C47FF45-136E-4D03-9CCE-EC2522573057}" type="pres">
      <dgm:prSet presAssocID="{2695F90D-2281-4CC7-A8E8-5EDC6FE6FA3D}" presName="negativeSpace" presStyleCnt="0"/>
      <dgm:spPr/>
    </dgm:pt>
    <dgm:pt modelId="{B06E8938-57BA-4B17-ABEB-44B160A02064}" type="pres">
      <dgm:prSet presAssocID="{2695F90D-2281-4CC7-A8E8-5EDC6FE6FA3D}" presName="childText" presStyleLbl="conFgAcc1" presStyleIdx="0" presStyleCnt="4" custScaleY="97742">
        <dgm:presLayoutVars>
          <dgm:bulletEnabled val="1"/>
        </dgm:presLayoutVars>
      </dgm:prSet>
      <dgm:spPr/>
      <dgm:t>
        <a:bodyPr/>
        <a:lstStyle/>
        <a:p>
          <a:endParaRPr lang="en-US"/>
        </a:p>
      </dgm:t>
    </dgm:pt>
    <dgm:pt modelId="{2709C00D-D8C8-48F0-A89C-39DAFC8B9ADB}" type="pres">
      <dgm:prSet presAssocID="{2A0306D0-5893-443A-B42E-F9281AE5AE9B}" presName="spaceBetweenRectangles" presStyleCnt="0"/>
      <dgm:spPr/>
    </dgm:pt>
    <dgm:pt modelId="{A85ACFD3-B825-458C-A70D-AD297B8BD03C}" type="pres">
      <dgm:prSet presAssocID="{0715F9F2-8B24-4C9D-8CF3-5940306347A5}" presName="parentLin" presStyleCnt="0"/>
      <dgm:spPr/>
    </dgm:pt>
    <dgm:pt modelId="{A9D4D8F2-FEA1-4063-8853-03131F71337D}" type="pres">
      <dgm:prSet presAssocID="{0715F9F2-8B24-4C9D-8CF3-5940306347A5}" presName="parentLeftMargin" presStyleLbl="node1" presStyleIdx="0" presStyleCnt="4"/>
      <dgm:spPr/>
      <dgm:t>
        <a:bodyPr/>
        <a:lstStyle/>
        <a:p>
          <a:endParaRPr lang="en-US"/>
        </a:p>
      </dgm:t>
    </dgm:pt>
    <dgm:pt modelId="{BD723531-D5B4-42C3-8087-E2831ADA77B2}" type="pres">
      <dgm:prSet presAssocID="{0715F9F2-8B24-4C9D-8CF3-5940306347A5}" presName="parentText" presStyleLbl="node1" presStyleIdx="1" presStyleCnt="4">
        <dgm:presLayoutVars>
          <dgm:chMax val="0"/>
          <dgm:bulletEnabled val="1"/>
        </dgm:presLayoutVars>
      </dgm:prSet>
      <dgm:spPr/>
      <dgm:t>
        <a:bodyPr/>
        <a:lstStyle/>
        <a:p>
          <a:endParaRPr lang="en-US"/>
        </a:p>
      </dgm:t>
    </dgm:pt>
    <dgm:pt modelId="{C6B738EB-20B7-453E-A7EE-36E63B6E86EB}" type="pres">
      <dgm:prSet presAssocID="{0715F9F2-8B24-4C9D-8CF3-5940306347A5}" presName="negativeSpace" presStyleCnt="0"/>
      <dgm:spPr/>
    </dgm:pt>
    <dgm:pt modelId="{3B077DFE-FD01-466B-B382-D48C42B287A2}" type="pres">
      <dgm:prSet presAssocID="{0715F9F2-8B24-4C9D-8CF3-5940306347A5}" presName="childText" presStyleLbl="conFgAcc1" presStyleIdx="1" presStyleCnt="4">
        <dgm:presLayoutVars>
          <dgm:bulletEnabled val="1"/>
        </dgm:presLayoutVars>
      </dgm:prSet>
      <dgm:spPr/>
      <dgm:t>
        <a:bodyPr/>
        <a:lstStyle/>
        <a:p>
          <a:endParaRPr lang="en-US"/>
        </a:p>
      </dgm:t>
    </dgm:pt>
    <dgm:pt modelId="{770A179E-AAAE-45DE-9A57-D529222527CE}" type="pres">
      <dgm:prSet presAssocID="{152F2D08-77A3-4140-8B47-08EE7BFCFF69}" presName="spaceBetweenRectangles" presStyleCnt="0"/>
      <dgm:spPr/>
    </dgm:pt>
    <dgm:pt modelId="{F9C272E0-9252-4124-BA15-59BC7771D62B}" type="pres">
      <dgm:prSet presAssocID="{F40D06E2-7FEF-44CF-AFB1-B6D006ED7819}" presName="parentLin" presStyleCnt="0"/>
      <dgm:spPr/>
    </dgm:pt>
    <dgm:pt modelId="{8A113603-21AA-46A5-93BC-24775F697DE6}" type="pres">
      <dgm:prSet presAssocID="{F40D06E2-7FEF-44CF-AFB1-B6D006ED7819}" presName="parentLeftMargin" presStyleLbl="node1" presStyleIdx="1" presStyleCnt="4"/>
      <dgm:spPr/>
      <dgm:t>
        <a:bodyPr/>
        <a:lstStyle/>
        <a:p>
          <a:endParaRPr lang="en-US"/>
        </a:p>
      </dgm:t>
    </dgm:pt>
    <dgm:pt modelId="{95A4E290-F30F-466E-9205-92D089221BC8}" type="pres">
      <dgm:prSet presAssocID="{F40D06E2-7FEF-44CF-AFB1-B6D006ED7819}" presName="parentText" presStyleLbl="node1" presStyleIdx="2" presStyleCnt="4" custScaleY="237689" custLinFactNeighborX="1266" custLinFactNeighborY="-34069">
        <dgm:presLayoutVars>
          <dgm:chMax val="0"/>
          <dgm:bulletEnabled val="1"/>
        </dgm:presLayoutVars>
      </dgm:prSet>
      <dgm:spPr/>
      <dgm:t>
        <a:bodyPr/>
        <a:lstStyle/>
        <a:p>
          <a:endParaRPr lang="en-US"/>
        </a:p>
      </dgm:t>
    </dgm:pt>
    <dgm:pt modelId="{181675B3-469C-44C6-9D9F-193306C195DB}" type="pres">
      <dgm:prSet presAssocID="{F40D06E2-7FEF-44CF-AFB1-B6D006ED7819}" presName="negativeSpace" presStyleCnt="0"/>
      <dgm:spPr/>
    </dgm:pt>
    <dgm:pt modelId="{785E2A83-5597-46E0-9574-DFBE31732DE1}" type="pres">
      <dgm:prSet presAssocID="{F40D06E2-7FEF-44CF-AFB1-B6D006ED7819}" presName="childText" presStyleLbl="conFgAcc1" presStyleIdx="2" presStyleCnt="4" custLinFactNeighborY="-58047">
        <dgm:presLayoutVars>
          <dgm:bulletEnabled val="1"/>
        </dgm:presLayoutVars>
      </dgm:prSet>
      <dgm:spPr/>
      <dgm:t>
        <a:bodyPr/>
        <a:lstStyle/>
        <a:p>
          <a:endParaRPr lang="en-US"/>
        </a:p>
      </dgm:t>
    </dgm:pt>
    <dgm:pt modelId="{192DC638-D6C6-4D1B-9598-2053307C20C1}" type="pres">
      <dgm:prSet presAssocID="{5AD9AC3A-698F-451A-A9E4-E3011486A7D4}" presName="spaceBetweenRectangles" presStyleCnt="0"/>
      <dgm:spPr/>
    </dgm:pt>
    <dgm:pt modelId="{3F4185F4-38F6-4EB7-B215-23F9DB2BD20D}" type="pres">
      <dgm:prSet presAssocID="{7809D5A1-D106-4F2D-BC34-4514522F5BBF}" presName="parentLin" presStyleCnt="0"/>
      <dgm:spPr/>
    </dgm:pt>
    <dgm:pt modelId="{6AFBF942-954F-4A7C-8AA2-3FCCDDB910E7}" type="pres">
      <dgm:prSet presAssocID="{7809D5A1-D106-4F2D-BC34-4514522F5BBF}" presName="parentLeftMargin" presStyleLbl="node1" presStyleIdx="2" presStyleCnt="4"/>
      <dgm:spPr/>
      <dgm:t>
        <a:bodyPr/>
        <a:lstStyle/>
        <a:p>
          <a:endParaRPr lang="en-US"/>
        </a:p>
      </dgm:t>
    </dgm:pt>
    <dgm:pt modelId="{D402F702-36D3-4D47-8F10-B39EEEB0A36F}" type="pres">
      <dgm:prSet presAssocID="{7809D5A1-D106-4F2D-BC34-4514522F5BBF}" presName="parentText" presStyleLbl="node1" presStyleIdx="3" presStyleCnt="4" custScaleY="199248">
        <dgm:presLayoutVars>
          <dgm:chMax val="0"/>
          <dgm:bulletEnabled val="1"/>
        </dgm:presLayoutVars>
      </dgm:prSet>
      <dgm:spPr/>
      <dgm:t>
        <a:bodyPr/>
        <a:lstStyle/>
        <a:p>
          <a:endParaRPr lang="en-US"/>
        </a:p>
      </dgm:t>
    </dgm:pt>
    <dgm:pt modelId="{2437BC00-0F1A-4878-8070-B9AB34583C2B}" type="pres">
      <dgm:prSet presAssocID="{7809D5A1-D106-4F2D-BC34-4514522F5BBF}" presName="negativeSpace" presStyleCnt="0"/>
      <dgm:spPr/>
    </dgm:pt>
    <dgm:pt modelId="{6C7EF63F-8C27-4709-8BAF-9471DDB106B7}" type="pres">
      <dgm:prSet presAssocID="{7809D5A1-D106-4F2D-BC34-4514522F5BBF}" presName="childText" presStyleLbl="conFgAcc1" presStyleIdx="3" presStyleCnt="4" custScaleY="95577">
        <dgm:presLayoutVars>
          <dgm:bulletEnabled val="1"/>
        </dgm:presLayoutVars>
      </dgm:prSet>
      <dgm:spPr/>
      <dgm:t>
        <a:bodyPr/>
        <a:lstStyle/>
        <a:p>
          <a:endParaRPr lang="en-US"/>
        </a:p>
      </dgm:t>
    </dgm:pt>
  </dgm:ptLst>
  <dgm:cxnLst>
    <dgm:cxn modelId="{DDEFC2C3-CB2C-4027-888E-EF7CA5C02B6F}" srcId="{0715F9F2-8B24-4C9D-8CF3-5940306347A5}" destId="{7DC2C7DD-45B0-48AB-8D1E-D5FD2AE3BC39}" srcOrd="0" destOrd="0" parTransId="{92D53933-3EFB-43E4-9A55-E9D6CA9DD540}" sibTransId="{6267E045-B625-4270-96E1-FD31FE00C48E}"/>
    <dgm:cxn modelId="{F276D0A0-A880-40A6-992C-355C3C2A5AFD}" srcId="{7DC2C7DD-45B0-48AB-8D1E-D5FD2AE3BC39}" destId="{0D92F4CA-D2EE-49CB-8539-91908D324B10}" srcOrd="2" destOrd="0" parTransId="{32E14197-C720-4930-89EF-DF560CFEA123}" sibTransId="{ED65FD49-4948-40F3-B102-F7C573259C7E}"/>
    <dgm:cxn modelId="{59866546-1F3E-48BD-9636-FF1C3368764F}" type="presOf" srcId="{EE71CB67-933B-42A8-8577-360D9CB1ED39}" destId="{6C7EF63F-8C27-4709-8BAF-9471DDB106B7}" srcOrd="0" destOrd="5" presId="urn:microsoft.com/office/officeart/2005/8/layout/list1"/>
    <dgm:cxn modelId="{51ECD171-5532-4DF5-B29A-A0ED3BBF2DF6}" srcId="{7DC2C7DD-45B0-48AB-8D1E-D5FD2AE3BC39}" destId="{05BD290C-CE81-4D0E-9800-400D9F813324}" srcOrd="0" destOrd="0" parTransId="{56A873A8-D30A-41BA-840B-9B25CC317E6B}" sibTransId="{02F4E474-E699-4BD6-8CB0-2272734D7561}"/>
    <dgm:cxn modelId="{74391B76-5B75-4867-83F8-D9E6438C2945}" type="presOf" srcId="{EF6A74AB-C227-4846-8710-857B6573EE8D}" destId="{3B077DFE-FD01-466B-B382-D48C42B287A2}" srcOrd="0" destOrd="5" presId="urn:microsoft.com/office/officeart/2005/8/layout/list1"/>
    <dgm:cxn modelId="{58A34114-B7F6-4286-99B7-0995526AEFAB}" type="presOf" srcId="{2695F90D-2281-4CC7-A8E8-5EDC6FE6FA3D}" destId="{75D8F0E4-F6F5-4E93-A126-8DD27A4A6C79}" srcOrd="0" destOrd="0" presId="urn:microsoft.com/office/officeart/2005/8/layout/list1"/>
    <dgm:cxn modelId="{F6580947-A067-49D8-918B-15A00697C2B5}" srcId="{B6A8C312-3981-425B-9899-2FD8EABA5437}" destId="{29B3DD35-5628-4C51-ABCD-ABFD838C4FD3}" srcOrd="2" destOrd="0" parTransId="{64A2D9FB-A60E-4BC5-825B-C96BA451278F}" sibTransId="{CB81CC11-A5BA-4DC4-A3C1-16AF8AF56153}"/>
    <dgm:cxn modelId="{D928E114-3B7E-4C1D-86F9-A98C0DCDA453}" srcId="{F40D06E2-7FEF-44CF-AFB1-B6D006ED7819}" destId="{B6A8C312-3981-425B-9899-2FD8EABA5437}" srcOrd="0" destOrd="0" parTransId="{4658C99C-F8D2-4352-A1C9-F5314FA5A3DB}" sibTransId="{A845E98E-2155-4D4E-8079-AB63B2F25A71}"/>
    <dgm:cxn modelId="{24AD7A2D-CD50-4FF8-81A9-D6EC61372DBE}" srcId="{7DC2C7DD-45B0-48AB-8D1E-D5FD2AE3BC39}" destId="{EC725A1E-CAB9-4A15-8F56-16786F9F4F0E}" srcOrd="1" destOrd="0" parTransId="{3A90984B-719F-4BB2-A9D2-D07361B469C9}" sibTransId="{71D5E8F2-C484-44C2-AF9D-CFB165A30E2E}"/>
    <dgm:cxn modelId="{977C2A27-F7FF-4F9B-B9BA-DED3ED91F277}" type="presOf" srcId="{8D58D61D-A30C-4C1D-983D-F05433684049}" destId="{785E2A83-5597-46E0-9574-DFBE31732DE1}" srcOrd="0" destOrd="2" presId="urn:microsoft.com/office/officeart/2005/8/layout/list1"/>
    <dgm:cxn modelId="{5E1508F6-FAAE-4F5A-900C-BCED2226F7B3}" srcId="{B6A8C312-3981-425B-9899-2FD8EABA5437}" destId="{7267B825-F258-440D-B6D5-F3CAC0EE8850}" srcOrd="0" destOrd="0" parTransId="{986A4B2D-55D6-4443-91F4-CD9C8FBEBF56}" sibTransId="{2D3234C8-1E01-4882-AA70-525BF1BE15C0}"/>
    <dgm:cxn modelId="{2152BFCD-92B3-4C06-AC76-C8B3733A1FF4}" type="presOf" srcId="{6A484E4C-8143-4B82-A558-BD49191D663F}" destId="{6C7EF63F-8C27-4709-8BAF-9471DDB106B7}" srcOrd="0" destOrd="4" presId="urn:microsoft.com/office/officeart/2005/8/layout/list1"/>
    <dgm:cxn modelId="{BD039332-2EA7-401F-A96E-B65A823FE4A5}" type="presOf" srcId="{CEA936C0-4EA7-4FB0-ACD7-189345022EA3}" destId="{3B077DFE-FD01-466B-B382-D48C42B287A2}" srcOrd="0" destOrd="4" presId="urn:microsoft.com/office/officeart/2005/8/layout/list1"/>
    <dgm:cxn modelId="{94095B95-72B2-45DA-9ADE-15BEABD0EF6D}" type="presOf" srcId="{05BD290C-CE81-4D0E-9800-400D9F813324}" destId="{3B077DFE-FD01-466B-B382-D48C42B287A2}" srcOrd="0" destOrd="1" presId="urn:microsoft.com/office/officeart/2005/8/layout/list1"/>
    <dgm:cxn modelId="{B987B543-0DC6-4563-89FA-B1AAECAD999F}" srcId="{63980A2C-073A-4EA3-A985-883FD0EE26B4}" destId="{7809D5A1-D106-4F2D-BC34-4514522F5BBF}" srcOrd="3" destOrd="0" parTransId="{DBE7FEFD-20B2-458A-98D1-939F9AEA3488}" sibTransId="{788CE667-9F18-4D76-83DB-7E55344A5F51}"/>
    <dgm:cxn modelId="{A3C64645-19AC-4126-8287-0528267681CE}" type="presOf" srcId="{7809D5A1-D106-4F2D-BC34-4514522F5BBF}" destId="{6AFBF942-954F-4A7C-8AA2-3FCCDDB910E7}" srcOrd="0" destOrd="0" presId="urn:microsoft.com/office/officeart/2005/8/layout/list1"/>
    <dgm:cxn modelId="{C09A5589-5A7B-4810-91A8-071358DC4105}" srcId="{7809D5A1-D106-4F2D-BC34-4514522F5BBF}" destId="{20B19E3D-6589-4CE5-A72B-A9EDCBF20067}" srcOrd="0" destOrd="0" parTransId="{1F5D2D05-AB34-4D5B-A11D-230A78865BE2}" sibTransId="{DA30FB9D-311E-4773-A644-EE07602A6E4E}"/>
    <dgm:cxn modelId="{871D5A3A-58A6-424E-9466-18F329BA4817}" type="presOf" srcId="{6518A79E-02F3-46D7-835D-00F6E1FE3985}" destId="{785E2A83-5597-46E0-9574-DFBE31732DE1}" srcOrd="0" destOrd="5" presId="urn:microsoft.com/office/officeart/2005/8/layout/list1"/>
    <dgm:cxn modelId="{F48143E7-BC53-464C-9E2B-D1D8778EAB59}" type="presOf" srcId="{F40D06E2-7FEF-44CF-AFB1-B6D006ED7819}" destId="{8A113603-21AA-46A5-93BC-24775F697DE6}" srcOrd="0" destOrd="0" presId="urn:microsoft.com/office/officeart/2005/8/layout/list1"/>
    <dgm:cxn modelId="{6E6F1004-3EB9-4793-AF04-DD1BFE64C1A4}" type="presOf" srcId="{7809D5A1-D106-4F2D-BC34-4514522F5BBF}" destId="{D402F702-36D3-4D47-8F10-B39EEEB0A36F}" srcOrd="1" destOrd="0" presId="urn:microsoft.com/office/officeart/2005/8/layout/list1"/>
    <dgm:cxn modelId="{BD028115-CC29-4F85-9DFC-31BDDD098F59}" srcId="{20B19E3D-6589-4CE5-A72B-A9EDCBF20067}" destId="{4D2E33D5-948E-42E1-80F6-52FD3A40A939}" srcOrd="2" destOrd="0" parTransId="{A986CE9A-E2F0-4FE0-B4AA-43C84BED5708}" sibTransId="{7D587506-2232-4786-A406-AEFC08B82CAD}"/>
    <dgm:cxn modelId="{29CC6F68-2A80-447A-B452-7C84799EA87A}" srcId="{63980A2C-073A-4EA3-A985-883FD0EE26B4}" destId="{0715F9F2-8B24-4C9D-8CF3-5940306347A5}" srcOrd="1" destOrd="0" parTransId="{086BB233-65F2-4F17-B406-9866D31D0EC0}" sibTransId="{152F2D08-77A3-4140-8B47-08EE7BFCFF69}"/>
    <dgm:cxn modelId="{607330FB-818B-4C7C-B1DC-6328499C217E}" type="presOf" srcId="{EC725A1E-CAB9-4A15-8F56-16786F9F4F0E}" destId="{3B077DFE-FD01-466B-B382-D48C42B287A2}" srcOrd="0" destOrd="2" presId="urn:microsoft.com/office/officeart/2005/8/layout/list1"/>
    <dgm:cxn modelId="{0C357425-297C-4815-8142-96A11F4F2875}" srcId="{20B19E3D-6589-4CE5-A72B-A9EDCBF20067}" destId="{1232F1D2-8299-4764-A774-892C17D3FE94}" srcOrd="0" destOrd="0" parTransId="{51B327CF-3BE2-49A1-9AFE-C60F31452D76}" sibTransId="{6FC9AC48-D82B-4092-823D-2D7D5A5E653A}"/>
    <dgm:cxn modelId="{A4B11BA3-339A-4D10-838A-CDB889239663}" srcId="{B6A8C312-3981-425B-9899-2FD8EABA5437}" destId="{8D58D61D-A30C-4C1D-983D-F05433684049}" srcOrd="1" destOrd="0" parTransId="{2771DE54-9E88-4C4B-BB17-9DE4956F809D}" sibTransId="{44E0E1A1-091C-40EC-BE2A-042EBA04B136}"/>
    <dgm:cxn modelId="{7ECEE124-208F-4970-AFA7-4B6C231B6763}" srcId="{B6A8C312-3981-425B-9899-2FD8EABA5437}" destId="{6518A79E-02F3-46D7-835D-00F6E1FE3985}" srcOrd="4" destOrd="0" parTransId="{2E8C2BA9-F0A8-4845-B2E8-DC5B60A19872}" sibTransId="{1C4CDC77-E27D-4905-84C5-5F810E2DEEAE}"/>
    <dgm:cxn modelId="{8E22EE1E-2D16-44F6-A897-FAEA6DFC353A}" srcId="{7DC2C7DD-45B0-48AB-8D1E-D5FD2AE3BC39}" destId="{CEA936C0-4EA7-4FB0-ACD7-189345022EA3}" srcOrd="3" destOrd="0" parTransId="{BB753789-8C7B-4FD7-AA2C-2A432C36D697}" sibTransId="{2D41D180-9197-46AC-B33B-E0759B156698}"/>
    <dgm:cxn modelId="{1DAD91B7-3711-4FBA-812B-4D505520E09B}" type="presOf" srcId="{29B3DD35-5628-4C51-ABCD-ABFD838C4FD3}" destId="{785E2A83-5597-46E0-9574-DFBE31732DE1}" srcOrd="0" destOrd="3" presId="urn:microsoft.com/office/officeart/2005/8/layout/list1"/>
    <dgm:cxn modelId="{8EC03DD6-4E87-4CEC-9DE7-4513F1CB5E8C}" srcId="{20B19E3D-6589-4CE5-A72B-A9EDCBF20067}" destId="{6A484E4C-8143-4B82-A558-BD49191D663F}" srcOrd="3" destOrd="0" parTransId="{A20B7CAE-5189-47FA-A3D7-6562BE3AE88C}" sibTransId="{CD988B2C-02D7-46F8-9C80-6BFC304DA0E8}"/>
    <dgm:cxn modelId="{50A02FA6-E96E-49DE-8B2E-0DBEE7D3BD34}" srcId="{63980A2C-073A-4EA3-A985-883FD0EE26B4}" destId="{F40D06E2-7FEF-44CF-AFB1-B6D006ED7819}" srcOrd="2" destOrd="0" parTransId="{02AC1B49-4ACB-4553-9337-07ED52B9BA1F}" sibTransId="{5AD9AC3A-698F-451A-A9E4-E3011486A7D4}"/>
    <dgm:cxn modelId="{31936317-FDDC-4B14-AD65-13366A88E28A}" srcId="{20B19E3D-6589-4CE5-A72B-A9EDCBF20067}" destId="{C573284F-247F-47AD-B64B-E948D9DE3738}" srcOrd="1" destOrd="0" parTransId="{52916B71-1C2D-4BC1-8A8C-1F15E0BA3059}" sibTransId="{C53FB61A-E108-4EDD-B9A1-355F7F1B464E}"/>
    <dgm:cxn modelId="{D5716B11-7613-4861-8665-6FA441F67769}" type="presOf" srcId="{06EC56FC-1F06-4B4A-8500-F52E19D5A9D0}" destId="{785E2A83-5597-46E0-9574-DFBE31732DE1}" srcOrd="0" destOrd="4" presId="urn:microsoft.com/office/officeart/2005/8/layout/list1"/>
    <dgm:cxn modelId="{DB831478-3012-4C1D-9C74-A25F392A5957}" type="presOf" srcId="{4D2E33D5-948E-42E1-80F6-52FD3A40A939}" destId="{6C7EF63F-8C27-4709-8BAF-9471DDB106B7}" srcOrd="0" destOrd="3" presId="urn:microsoft.com/office/officeart/2005/8/layout/list1"/>
    <dgm:cxn modelId="{A64AAFC0-4EF0-49A6-86ED-9BECCE6086BB}" type="presOf" srcId="{C573284F-247F-47AD-B64B-E948D9DE3738}" destId="{6C7EF63F-8C27-4709-8BAF-9471DDB106B7}" srcOrd="0" destOrd="2" presId="urn:microsoft.com/office/officeart/2005/8/layout/list1"/>
    <dgm:cxn modelId="{5CEC1F04-9F2B-48D9-A66B-A196001F09D2}" type="presOf" srcId="{F40D06E2-7FEF-44CF-AFB1-B6D006ED7819}" destId="{95A4E290-F30F-466E-9205-92D089221BC8}" srcOrd="1" destOrd="0" presId="urn:microsoft.com/office/officeart/2005/8/layout/list1"/>
    <dgm:cxn modelId="{839EE440-EBBE-4D07-9A82-80097070A5DA}" type="presOf" srcId="{0715F9F2-8B24-4C9D-8CF3-5940306347A5}" destId="{A9D4D8F2-FEA1-4063-8853-03131F71337D}" srcOrd="0" destOrd="0" presId="urn:microsoft.com/office/officeart/2005/8/layout/list1"/>
    <dgm:cxn modelId="{9336743B-F6B0-45FE-8C70-D88677EB1B94}" type="presOf" srcId="{7DC2C7DD-45B0-48AB-8D1E-D5FD2AE3BC39}" destId="{3B077DFE-FD01-466B-B382-D48C42B287A2}" srcOrd="0" destOrd="0" presId="urn:microsoft.com/office/officeart/2005/8/layout/list1"/>
    <dgm:cxn modelId="{9DBED5F5-1030-463A-93B8-82C2CF49195A}" type="presOf" srcId="{0D92F4CA-D2EE-49CB-8539-91908D324B10}" destId="{3B077DFE-FD01-466B-B382-D48C42B287A2}" srcOrd="0" destOrd="3" presId="urn:microsoft.com/office/officeart/2005/8/layout/list1"/>
    <dgm:cxn modelId="{59C40216-71E6-4E8D-8BCA-5455883BEB0F}" type="presOf" srcId="{2695F90D-2281-4CC7-A8E8-5EDC6FE6FA3D}" destId="{866B3A06-E2C3-4788-B51E-2CDD64C0DAD8}" srcOrd="1" destOrd="0" presId="urn:microsoft.com/office/officeart/2005/8/layout/list1"/>
    <dgm:cxn modelId="{8B254402-A44E-4903-91C3-8F7C9C70D6B4}" type="presOf" srcId="{B6A8C312-3981-425B-9899-2FD8EABA5437}" destId="{785E2A83-5597-46E0-9574-DFBE31732DE1}" srcOrd="0" destOrd="0" presId="urn:microsoft.com/office/officeart/2005/8/layout/list1"/>
    <dgm:cxn modelId="{58814FD3-4711-4ACE-92EC-5EEF3303B021}" type="presOf" srcId="{34E30A93-4753-48DC-9CA8-8E89FAF1F4C2}" destId="{6C7EF63F-8C27-4709-8BAF-9471DDB106B7}" srcOrd="0" destOrd="6" presId="urn:microsoft.com/office/officeart/2005/8/layout/list1"/>
    <dgm:cxn modelId="{8D39AECC-2642-475F-85FA-B0D7017B70F0}" type="presOf" srcId="{20B19E3D-6589-4CE5-A72B-A9EDCBF20067}" destId="{6C7EF63F-8C27-4709-8BAF-9471DDB106B7}" srcOrd="0" destOrd="0" presId="urn:microsoft.com/office/officeart/2005/8/layout/list1"/>
    <dgm:cxn modelId="{59A1DA9E-D373-4A4A-A627-AD1447FC6CCE}" srcId="{7DC2C7DD-45B0-48AB-8D1E-D5FD2AE3BC39}" destId="{EF6A74AB-C227-4846-8710-857B6573EE8D}" srcOrd="4" destOrd="0" parTransId="{D5DDF25A-7019-48EE-A951-544F04021E03}" sibTransId="{81CCF059-CB4F-4318-A268-122FFB74DF25}"/>
    <dgm:cxn modelId="{8CE78B37-D869-4CEC-A252-8FAB50543AFE}" srcId="{20B19E3D-6589-4CE5-A72B-A9EDCBF20067}" destId="{EE71CB67-933B-42A8-8577-360D9CB1ED39}" srcOrd="4" destOrd="0" parTransId="{F0A93E73-1435-430E-A0F6-224B5C71A363}" sibTransId="{DAB5FEFB-393F-43E5-B61A-77395D5EE8D5}"/>
    <dgm:cxn modelId="{A550E308-349F-4DDC-9268-744C523E39F2}" srcId="{B6A8C312-3981-425B-9899-2FD8EABA5437}" destId="{06EC56FC-1F06-4B4A-8500-F52E19D5A9D0}" srcOrd="3" destOrd="0" parTransId="{4A0CB041-0514-41E2-94F5-56F8AA87518A}" sibTransId="{16C05088-9B3A-4711-907F-A1CE0D02652B}"/>
    <dgm:cxn modelId="{24E872AC-B94E-4BEF-BAA2-2257D97B829F}" type="presOf" srcId="{1232F1D2-8299-4764-A774-892C17D3FE94}" destId="{6C7EF63F-8C27-4709-8BAF-9471DDB106B7}" srcOrd="0" destOrd="1" presId="urn:microsoft.com/office/officeart/2005/8/layout/list1"/>
    <dgm:cxn modelId="{17D0A759-DAA2-4807-9D54-3430A17CADDD}" srcId="{63980A2C-073A-4EA3-A985-883FD0EE26B4}" destId="{2695F90D-2281-4CC7-A8E8-5EDC6FE6FA3D}" srcOrd="0" destOrd="0" parTransId="{F15B9704-CEB5-4E3F-8609-365593930B56}" sibTransId="{2A0306D0-5893-443A-B42E-F9281AE5AE9B}"/>
    <dgm:cxn modelId="{5542350B-DA3F-45D8-BF13-EEE397835B84}" srcId="{20B19E3D-6589-4CE5-A72B-A9EDCBF20067}" destId="{34E30A93-4753-48DC-9CA8-8E89FAF1F4C2}" srcOrd="5" destOrd="0" parTransId="{80442079-4D33-4501-B41E-0B93E3C1BC4F}" sibTransId="{B0288D77-CAE6-4C7D-A128-CA78D01FB492}"/>
    <dgm:cxn modelId="{DC0E453E-A7B0-44D4-9564-3824CDBA1E73}" type="presOf" srcId="{0715F9F2-8B24-4C9D-8CF3-5940306347A5}" destId="{BD723531-D5B4-42C3-8087-E2831ADA77B2}" srcOrd="1" destOrd="0" presId="urn:microsoft.com/office/officeart/2005/8/layout/list1"/>
    <dgm:cxn modelId="{1CAF4D7D-795E-4FDC-A172-71B4BE94D5B4}" type="presOf" srcId="{63980A2C-073A-4EA3-A985-883FD0EE26B4}" destId="{FDE57F57-DBF5-4CEA-9F5A-F70E69646A24}" srcOrd="0" destOrd="0" presId="urn:microsoft.com/office/officeart/2005/8/layout/list1"/>
    <dgm:cxn modelId="{227043F1-B88B-45FF-8A5F-F815FE03E2F5}" type="presOf" srcId="{7267B825-F258-440D-B6D5-F3CAC0EE8850}" destId="{785E2A83-5597-46E0-9574-DFBE31732DE1}" srcOrd="0" destOrd="1" presId="urn:microsoft.com/office/officeart/2005/8/layout/list1"/>
    <dgm:cxn modelId="{69AFA5B3-21BF-4CDB-9C6B-D9A3E6EBD3BA}" type="presParOf" srcId="{FDE57F57-DBF5-4CEA-9F5A-F70E69646A24}" destId="{D7573598-53B2-4030-A255-5886004EFDD6}" srcOrd="0" destOrd="0" presId="urn:microsoft.com/office/officeart/2005/8/layout/list1"/>
    <dgm:cxn modelId="{131D09F7-29BB-4754-B340-67CEB50AA3D7}" type="presParOf" srcId="{D7573598-53B2-4030-A255-5886004EFDD6}" destId="{75D8F0E4-F6F5-4E93-A126-8DD27A4A6C79}" srcOrd="0" destOrd="0" presId="urn:microsoft.com/office/officeart/2005/8/layout/list1"/>
    <dgm:cxn modelId="{16323448-E121-4386-B4BC-26F96719DB9B}" type="presParOf" srcId="{D7573598-53B2-4030-A255-5886004EFDD6}" destId="{866B3A06-E2C3-4788-B51E-2CDD64C0DAD8}" srcOrd="1" destOrd="0" presId="urn:microsoft.com/office/officeart/2005/8/layout/list1"/>
    <dgm:cxn modelId="{FB6A7730-22B8-4061-B7C8-5DEE9677D484}" type="presParOf" srcId="{FDE57F57-DBF5-4CEA-9F5A-F70E69646A24}" destId="{4C47FF45-136E-4D03-9CCE-EC2522573057}" srcOrd="1" destOrd="0" presId="urn:microsoft.com/office/officeart/2005/8/layout/list1"/>
    <dgm:cxn modelId="{DB0E0638-8AAE-4184-A26A-5F2AD91B8C77}" type="presParOf" srcId="{FDE57F57-DBF5-4CEA-9F5A-F70E69646A24}" destId="{B06E8938-57BA-4B17-ABEB-44B160A02064}" srcOrd="2" destOrd="0" presId="urn:microsoft.com/office/officeart/2005/8/layout/list1"/>
    <dgm:cxn modelId="{E4A4BDED-95D3-426F-9C5B-BF1410D28B9B}" type="presParOf" srcId="{FDE57F57-DBF5-4CEA-9F5A-F70E69646A24}" destId="{2709C00D-D8C8-48F0-A89C-39DAFC8B9ADB}" srcOrd="3" destOrd="0" presId="urn:microsoft.com/office/officeart/2005/8/layout/list1"/>
    <dgm:cxn modelId="{C19A0C39-D2D9-41F8-B494-FB51B3D3A1A6}" type="presParOf" srcId="{FDE57F57-DBF5-4CEA-9F5A-F70E69646A24}" destId="{A85ACFD3-B825-458C-A70D-AD297B8BD03C}" srcOrd="4" destOrd="0" presId="urn:microsoft.com/office/officeart/2005/8/layout/list1"/>
    <dgm:cxn modelId="{70762308-E070-40D4-A53D-253A70399F0E}" type="presParOf" srcId="{A85ACFD3-B825-458C-A70D-AD297B8BD03C}" destId="{A9D4D8F2-FEA1-4063-8853-03131F71337D}" srcOrd="0" destOrd="0" presId="urn:microsoft.com/office/officeart/2005/8/layout/list1"/>
    <dgm:cxn modelId="{E129DC5B-8837-408F-925D-295B14A4D15C}" type="presParOf" srcId="{A85ACFD3-B825-458C-A70D-AD297B8BD03C}" destId="{BD723531-D5B4-42C3-8087-E2831ADA77B2}" srcOrd="1" destOrd="0" presId="urn:microsoft.com/office/officeart/2005/8/layout/list1"/>
    <dgm:cxn modelId="{97D2E53A-FC8B-4159-9211-44E663C1BE51}" type="presParOf" srcId="{FDE57F57-DBF5-4CEA-9F5A-F70E69646A24}" destId="{C6B738EB-20B7-453E-A7EE-36E63B6E86EB}" srcOrd="5" destOrd="0" presId="urn:microsoft.com/office/officeart/2005/8/layout/list1"/>
    <dgm:cxn modelId="{3A56C24D-C697-4CC6-90B0-2E7927CD30FA}" type="presParOf" srcId="{FDE57F57-DBF5-4CEA-9F5A-F70E69646A24}" destId="{3B077DFE-FD01-466B-B382-D48C42B287A2}" srcOrd="6" destOrd="0" presId="urn:microsoft.com/office/officeart/2005/8/layout/list1"/>
    <dgm:cxn modelId="{9CF8498B-6E92-493F-B04C-B1B1B8E9C032}" type="presParOf" srcId="{FDE57F57-DBF5-4CEA-9F5A-F70E69646A24}" destId="{770A179E-AAAE-45DE-9A57-D529222527CE}" srcOrd="7" destOrd="0" presId="urn:microsoft.com/office/officeart/2005/8/layout/list1"/>
    <dgm:cxn modelId="{D1168DA9-54B5-42EA-9C54-65E14531192F}" type="presParOf" srcId="{FDE57F57-DBF5-4CEA-9F5A-F70E69646A24}" destId="{F9C272E0-9252-4124-BA15-59BC7771D62B}" srcOrd="8" destOrd="0" presId="urn:microsoft.com/office/officeart/2005/8/layout/list1"/>
    <dgm:cxn modelId="{BCEBE2FA-15D8-44E1-AFA3-B97AC67831BE}" type="presParOf" srcId="{F9C272E0-9252-4124-BA15-59BC7771D62B}" destId="{8A113603-21AA-46A5-93BC-24775F697DE6}" srcOrd="0" destOrd="0" presId="urn:microsoft.com/office/officeart/2005/8/layout/list1"/>
    <dgm:cxn modelId="{1103E3E1-1C06-4958-9AA2-B6D2BE498494}" type="presParOf" srcId="{F9C272E0-9252-4124-BA15-59BC7771D62B}" destId="{95A4E290-F30F-466E-9205-92D089221BC8}" srcOrd="1" destOrd="0" presId="urn:microsoft.com/office/officeart/2005/8/layout/list1"/>
    <dgm:cxn modelId="{3E889480-9F2C-4EDA-98D4-EDECA0478C7C}" type="presParOf" srcId="{FDE57F57-DBF5-4CEA-9F5A-F70E69646A24}" destId="{181675B3-469C-44C6-9D9F-193306C195DB}" srcOrd="9" destOrd="0" presId="urn:microsoft.com/office/officeart/2005/8/layout/list1"/>
    <dgm:cxn modelId="{FA9F9EAE-3682-4D46-B309-10D6CDBE416E}" type="presParOf" srcId="{FDE57F57-DBF5-4CEA-9F5A-F70E69646A24}" destId="{785E2A83-5597-46E0-9574-DFBE31732DE1}" srcOrd="10" destOrd="0" presId="urn:microsoft.com/office/officeart/2005/8/layout/list1"/>
    <dgm:cxn modelId="{45C56963-4A02-428F-8FAD-1AB725D1AA28}" type="presParOf" srcId="{FDE57F57-DBF5-4CEA-9F5A-F70E69646A24}" destId="{192DC638-D6C6-4D1B-9598-2053307C20C1}" srcOrd="11" destOrd="0" presId="urn:microsoft.com/office/officeart/2005/8/layout/list1"/>
    <dgm:cxn modelId="{9654A143-DF50-4C2D-A07D-F8148E475F24}" type="presParOf" srcId="{FDE57F57-DBF5-4CEA-9F5A-F70E69646A24}" destId="{3F4185F4-38F6-4EB7-B215-23F9DB2BD20D}" srcOrd="12" destOrd="0" presId="urn:microsoft.com/office/officeart/2005/8/layout/list1"/>
    <dgm:cxn modelId="{5857EF2B-8937-47DB-A420-3D11833DA31E}" type="presParOf" srcId="{3F4185F4-38F6-4EB7-B215-23F9DB2BD20D}" destId="{6AFBF942-954F-4A7C-8AA2-3FCCDDB910E7}" srcOrd="0" destOrd="0" presId="urn:microsoft.com/office/officeart/2005/8/layout/list1"/>
    <dgm:cxn modelId="{F9EF9663-0D9E-443F-A9DC-6873F4371F32}" type="presParOf" srcId="{3F4185F4-38F6-4EB7-B215-23F9DB2BD20D}" destId="{D402F702-36D3-4D47-8F10-B39EEEB0A36F}" srcOrd="1" destOrd="0" presId="urn:microsoft.com/office/officeart/2005/8/layout/list1"/>
    <dgm:cxn modelId="{C18DD10B-DE47-4A35-9FB5-966C83228074}" type="presParOf" srcId="{FDE57F57-DBF5-4CEA-9F5A-F70E69646A24}" destId="{2437BC00-0F1A-4878-8070-B9AB34583C2B}" srcOrd="13" destOrd="0" presId="urn:microsoft.com/office/officeart/2005/8/layout/list1"/>
    <dgm:cxn modelId="{F7DEB4CF-CC33-45E7-A4FF-6D228B512C00}" type="presParOf" srcId="{FDE57F57-DBF5-4CEA-9F5A-F70E69646A24}" destId="{6C7EF63F-8C27-4709-8BAF-9471DDB106B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980A2C-073A-4EA3-A985-883FD0EE26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695F90D-2281-4CC7-A8E8-5EDC6FE6FA3D}">
      <dgm:prSet phldrT="[Text]" custT="1"/>
      <dgm:spPr>
        <a:solidFill>
          <a:srgbClr val="FFC000"/>
        </a:solidFill>
      </dgm:spPr>
      <dgm:t>
        <a:bodyPr/>
        <a:lstStyle/>
        <a:p>
          <a:pPr algn="ctr"/>
          <a:r>
            <a:rPr lang="en-US" sz="3200" b="1" dirty="0" smtClean="0">
              <a:solidFill>
                <a:srgbClr val="000099"/>
              </a:solidFill>
            </a:rPr>
            <a:t>BEFORE</a:t>
          </a:r>
          <a:endParaRPr lang="en-US" sz="3200" b="1" dirty="0">
            <a:solidFill>
              <a:srgbClr val="000099"/>
            </a:solidFill>
          </a:endParaRPr>
        </a:p>
      </dgm:t>
    </dgm:pt>
    <dgm:pt modelId="{F15B9704-CEB5-4E3F-8609-365593930B56}" type="parTrans" cxnId="{17D0A759-DAA2-4807-9D54-3430A17CADDD}">
      <dgm:prSet/>
      <dgm:spPr/>
      <dgm:t>
        <a:bodyPr/>
        <a:lstStyle/>
        <a:p>
          <a:endParaRPr lang="en-US"/>
        </a:p>
      </dgm:t>
    </dgm:pt>
    <dgm:pt modelId="{2A0306D0-5893-443A-B42E-F9281AE5AE9B}" type="sibTrans" cxnId="{17D0A759-DAA2-4807-9D54-3430A17CADDD}">
      <dgm:prSet/>
      <dgm:spPr/>
      <dgm:t>
        <a:bodyPr/>
        <a:lstStyle/>
        <a:p>
          <a:endParaRPr lang="en-US"/>
        </a:p>
      </dgm:t>
    </dgm:pt>
    <dgm:pt modelId="{2C504BDE-EB8E-4A32-A2DA-F701E47507E5}">
      <dgm:prSet phldrT="[Text]" custT="1"/>
      <dgm:spPr/>
      <dgm:t>
        <a:bodyPr/>
        <a:lstStyle/>
        <a:p>
          <a:r>
            <a:rPr lang="en-US" sz="1200" dirty="0" smtClean="0"/>
            <a:t>Ask: </a:t>
          </a:r>
          <a:r>
            <a:rPr lang="en-US" sz="1200" i="1" dirty="0" smtClean="0"/>
            <a:t>“Do all of us understand the goal and tasks?”</a:t>
          </a:r>
          <a:endParaRPr lang="en-US" sz="1200" i="1" dirty="0"/>
        </a:p>
      </dgm:t>
    </dgm:pt>
    <dgm:pt modelId="{40BC05DF-7215-4956-8360-D1D29C2994E7}" type="parTrans" cxnId="{312827B6-96E6-41D0-881E-2BA3D4A3CFC3}">
      <dgm:prSet/>
      <dgm:spPr/>
      <dgm:t>
        <a:bodyPr/>
        <a:lstStyle/>
        <a:p>
          <a:endParaRPr lang="en-US"/>
        </a:p>
      </dgm:t>
    </dgm:pt>
    <dgm:pt modelId="{9713689A-FC05-4C2C-978D-AC9F96DF9C58}" type="sibTrans" cxnId="{312827B6-96E6-41D0-881E-2BA3D4A3CFC3}">
      <dgm:prSet/>
      <dgm:spPr/>
      <dgm:t>
        <a:bodyPr/>
        <a:lstStyle/>
        <a:p>
          <a:endParaRPr lang="en-US"/>
        </a:p>
      </dgm:t>
    </dgm:pt>
    <dgm:pt modelId="{B3DB97A7-A816-4BEE-A91E-B4DDF954EFC8}">
      <dgm:prSet phldrT="[Text]" custT="1"/>
      <dgm:spPr/>
      <dgm:t>
        <a:bodyPr/>
        <a:lstStyle/>
        <a:p>
          <a:r>
            <a:rPr lang="en-US" sz="1400" b="1" dirty="0" smtClean="0">
              <a:solidFill>
                <a:srgbClr val="C00000"/>
              </a:solidFill>
            </a:rPr>
            <a:t>Coach</a:t>
          </a:r>
          <a:endParaRPr lang="en-US" sz="1400" b="1" dirty="0">
            <a:solidFill>
              <a:srgbClr val="C00000"/>
            </a:solidFill>
          </a:endParaRPr>
        </a:p>
      </dgm:t>
    </dgm:pt>
    <dgm:pt modelId="{9A4BF47B-5F77-47C0-9926-009BD7FCD49A}" type="parTrans" cxnId="{2BEB436F-9A4A-4B9A-9551-7FA193EA712A}">
      <dgm:prSet/>
      <dgm:spPr/>
      <dgm:t>
        <a:bodyPr/>
        <a:lstStyle/>
        <a:p>
          <a:endParaRPr lang="en-US"/>
        </a:p>
      </dgm:t>
    </dgm:pt>
    <dgm:pt modelId="{516D1E45-3B9D-4311-ABDF-1CD77D354BDC}" type="sibTrans" cxnId="{2BEB436F-9A4A-4B9A-9551-7FA193EA712A}">
      <dgm:prSet/>
      <dgm:spPr/>
      <dgm:t>
        <a:bodyPr/>
        <a:lstStyle/>
        <a:p>
          <a:endParaRPr lang="en-US"/>
        </a:p>
      </dgm:t>
    </dgm:pt>
    <dgm:pt modelId="{873D2BE8-0D1E-4620-BBBB-3DDEECDA8563}">
      <dgm:prSet phldrT="[Text]" custT="1"/>
      <dgm:spPr/>
      <dgm:t>
        <a:bodyPr/>
        <a:lstStyle/>
        <a:p>
          <a:r>
            <a:rPr lang="en-US" sz="1200" dirty="0" smtClean="0"/>
            <a:t>Review the </a:t>
          </a:r>
          <a:r>
            <a:rPr lang="en-US" sz="1200" i="1" dirty="0" smtClean="0"/>
            <a:t>Learning Goal </a:t>
          </a:r>
          <a:r>
            <a:rPr lang="en-US" sz="1200" dirty="0" smtClean="0"/>
            <a:t>and the </a:t>
          </a:r>
          <a:r>
            <a:rPr lang="en-US" sz="1200" i="1" dirty="0" smtClean="0"/>
            <a:t>Learning Task(s)</a:t>
          </a:r>
          <a:r>
            <a:rPr lang="en-US" sz="1200" i="0" dirty="0" smtClean="0"/>
            <a:t>. </a:t>
          </a:r>
          <a:endParaRPr lang="en-US" sz="1200" i="0" dirty="0"/>
        </a:p>
      </dgm:t>
    </dgm:pt>
    <dgm:pt modelId="{C3EDD5A9-6BBB-410A-B086-2990D2A6ADE5}" type="parTrans" cxnId="{DE31472F-EA31-4283-922B-C2487BE6400C}">
      <dgm:prSet/>
      <dgm:spPr/>
      <dgm:t>
        <a:bodyPr/>
        <a:lstStyle/>
        <a:p>
          <a:endParaRPr lang="en-US"/>
        </a:p>
      </dgm:t>
    </dgm:pt>
    <dgm:pt modelId="{B71832B8-A488-40D5-A7D0-FAF1ABE6E240}" type="sibTrans" cxnId="{DE31472F-EA31-4283-922B-C2487BE6400C}">
      <dgm:prSet/>
      <dgm:spPr/>
      <dgm:t>
        <a:bodyPr/>
        <a:lstStyle/>
        <a:p>
          <a:endParaRPr lang="en-US"/>
        </a:p>
      </dgm:t>
    </dgm:pt>
    <dgm:pt modelId="{94A17BE8-CE42-4EB0-A500-184F601C88FB}">
      <dgm:prSet phldrT="[Text]" custT="1"/>
      <dgm:spPr/>
      <dgm:t>
        <a:bodyPr/>
        <a:lstStyle/>
        <a:p>
          <a:r>
            <a:rPr lang="en-US" sz="1200" dirty="0" smtClean="0"/>
            <a:t>Review the </a:t>
          </a:r>
          <a:r>
            <a:rPr lang="en-US" sz="1200" b="1" i="0" dirty="0" smtClean="0"/>
            <a:t>Learning Community Standards </a:t>
          </a:r>
          <a:r>
            <a:rPr lang="en-US" sz="1200" b="0" i="0" dirty="0" smtClean="0"/>
            <a:t>and</a:t>
          </a:r>
          <a:r>
            <a:rPr lang="en-US" sz="1200" b="1" i="0" dirty="0" smtClean="0"/>
            <a:t> HP Teaming Principles.</a:t>
          </a:r>
          <a:endParaRPr lang="en-US" sz="1200" b="1" i="0" dirty="0"/>
        </a:p>
      </dgm:t>
    </dgm:pt>
    <dgm:pt modelId="{69AA8910-2399-4A57-BF90-1024C3CE2B42}" type="parTrans" cxnId="{FEE7B02B-096A-4029-82DD-1E445AC77FCF}">
      <dgm:prSet/>
      <dgm:spPr/>
      <dgm:t>
        <a:bodyPr/>
        <a:lstStyle/>
        <a:p>
          <a:endParaRPr lang="en-US"/>
        </a:p>
      </dgm:t>
    </dgm:pt>
    <dgm:pt modelId="{348CA7DE-B574-4512-B8FF-A71372496E2E}" type="sibTrans" cxnId="{FEE7B02B-096A-4029-82DD-1E445AC77FCF}">
      <dgm:prSet/>
      <dgm:spPr/>
      <dgm:t>
        <a:bodyPr/>
        <a:lstStyle/>
        <a:p>
          <a:endParaRPr lang="en-US"/>
        </a:p>
      </dgm:t>
    </dgm:pt>
    <dgm:pt modelId="{6EBA118F-0289-4B1B-A068-E02C20587E52}">
      <dgm:prSet phldrT="[Text]" custT="1"/>
      <dgm:spPr/>
      <dgm:t>
        <a:bodyPr/>
        <a:lstStyle/>
        <a:p>
          <a:r>
            <a:rPr lang="en-US" sz="1200" dirty="0" smtClean="0"/>
            <a:t>Remind members of the amount of time they have to complete the task(s). </a:t>
          </a:r>
          <a:endParaRPr lang="en-US" sz="1200" dirty="0"/>
        </a:p>
      </dgm:t>
    </dgm:pt>
    <dgm:pt modelId="{AB430DF2-12A7-4BC8-85B6-908A028AAF9A}" type="parTrans" cxnId="{C33C5664-1793-4D36-8499-16827CE59B00}">
      <dgm:prSet/>
      <dgm:spPr/>
      <dgm:t>
        <a:bodyPr/>
        <a:lstStyle/>
        <a:p>
          <a:endParaRPr lang="en-US"/>
        </a:p>
      </dgm:t>
    </dgm:pt>
    <dgm:pt modelId="{B03D4625-234D-41C5-8286-1D0A91E521BF}" type="sibTrans" cxnId="{C33C5664-1793-4D36-8499-16827CE59B00}">
      <dgm:prSet/>
      <dgm:spPr/>
      <dgm:t>
        <a:bodyPr/>
        <a:lstStyle/>
        <a:p>
          <a:endParaRPr lang="en-US"/>
        </a:p>
      </dgm:t>
    </dgm:pt>
    <dgm:pt modelId="{7DC2C7DD-45B0-48AB-8D1E-D5FD2AE3BC39}">
      <dgm:prSet phldrT="[Text]" custT="1"/>
      <dgm:spPr/>
      <dgm:t>
        <a:bodyPr/>
        <a:lstStyle/>
        <a:p>
          <a:r>
            <a:rPr lang="en-US" sz="1400" b="1" dirty="0" smtClean="0">
              <a:solidFill>
                <a:srgbClr val="C00000"/>
              </a:solidFill>
            </a:rPr>
            <a:t>Facilitator</a:t>
          </a:r>
          <a:endParaRPr lang="en-US" sz="1400" dirty="0"/>
        </a:p>
      </dgm:t>
    </dgm:pt>
    <dgm:pt modelId="{6267E045-B625-4270-96E1-FD31FE00C48E}" type="sibTrans" cxnId="{DDEFC2C3-CB2C-4027-888E-EF7CA5C02B6F}">
      <dgm:prSet/>
      <dgm:spPr/>
      <dgm:t>
        <a:bodyPr/>
        <a:lstStyle/>
        <a:p>
          <a:endParaRPr lang="en-US"/>
        </a:p>
      </dgm:t>
    </dgm:pt>
    <dgm:pt modelId="{92D53933-3EFB-43E4-9A55-E9D6CA9DD540}" type="parTrans" cxnId="{DDEFC2C3-CB2C-4027-888E-EF7CA5C02B6F}">
      <dgm:prSet/>
      <dgm:spPr/>
      <dgm:t>
        <a:bodyPr/>
        <a:lstStyle/>
        <a:p>
          <a:endParaRPr lang="en-US"/>
        </a:p>
      </dgm:t>
    </dgm:pt>
    <dgm:pt modelId="{0EFB7053-23B2-4374-B82E-3099A760B906}">
      <dgm:prSet phldrT="[Text]" custT="1"/>
      <dgm:spPr/>
      <dgm:t>
        <a:bodyPr/>
        <a:lstStyle/>
        <a:p>
          <a:r>
            <a:rPr lang="en-US" sz="1400" b="1" dirty="0" smtClean="0">
              <a:solidFill>
                <a:srgbClr val="C00000"/>
              </a:solidFill>
            </a:rPr>
            <a:t>Data Manager</a:t>
          </a:r>
          <a:endParaRPr lang="en-US" sz="1400" b="1" dirty="0">
            <a:solidFill>
              <a:srgbClr val="C00000"/>
            </a:solidFill>
          </a:endParaRPr>
        </a:p>
      </dgm:t>
    </dgm:pt>
    <dgm:pt modelId="{70576F81-56F6-4FE2-A64C-8551B66D95E5}" type="parTrans" cxnId="{BA014ED6-DCD2-4E13-9827-6CC49FC64A62}">
      <dgm:prSet/>
      <dgm:spPr/>
      <dgm:t>
        <a:bodyPr/>
        <a:lstStyle/>
        <a:p>
          <a:endParaRPr lang="en-US"/>
        </a:p>
      </dgm:t>
    </dgm:pt>
    <dgm:pt modelId="{60B98C04-D401-49E6-B545-F566F54FEBAC}" type="sibTrans" cxnId="{BA014ED6-DCD2-4E13-9827-6CC49FC64A62}">
      <dgm:prSet/>
      <dgm:spPr/>
      <dgm:t>
        <a:bodyPr/>
        <a:lstStyle/>
        <a:p>
          <a:endParaRPr lang="en-US"/>
        </a:p>
      </dgm:t>
    </dgm:pt>
    <dgm:pt modelId="{FF2BD430-355C-4ADD-9219-95E8A01595EE}">
      <dgm:prSet phldrT="[Text]" custT="1"/>
      <dgm:spPr/>
      <dgm:t>
        <a:bodyPr/>
        <a:lstStyle/>
        <a:p>
          <a:r>
            <a:rPr lang="en-US" sz="1400" b="1" dirty="0" smtClean="0">
              <a:solidFill>
                <a:srgbClr val="C00000"/>
              </a:solidFill>
            </a:rPr>
            <a:t>Supply Manager</a:t>
          </a:r>
          <a:endParaRPr lang="en-US" sz="1400" b="1" i="1" dirty="0"/>
        </a:p>
      </dgm:t>
    </dgm:pt>
    <dgm:pt modelId="{AD170CF1-98CA-442B-B198-7EB0B2108F94}" type="parTrans" cxnId="{862E2CE2-A791-4B01-8FE7-88268967078B}">
      <dgm:prSet/>
      <dgm:spPr/>
      <dgm:t>
        <a:bodyPr/>
        <a:lstStyle/>
        <a:p>
          <a:endParaRPr lang="en-US"/>
        </a:p>
      </dgm:t>
    </dgm:pt>
    <dgm:pt modelId="{543562B5-B249-4738-A1EA-9AFF02C0F41E}" type="sibTrans" cxnId="{862E2CE2-A791-4B01-8FE7-88268967078B}">
      <dgm:prSet/>
      <dgm:spPr/>
      <dgm:t>
        <a:bodyPr/>
        <a:lstStyle/>
        <a:p>
          <a:endParaRPr lang="en-US"/>
        </a:p>
      </dgm:t>
    </dgm:pt>
    <dgm:pt modelId="{1B75C0E9-9296-4593-84FA-E7534588A177}">
      <dgm:prSet phldrT="[Text]" custT="1"/>
      <dgm:spPr/>
      <dgm:t>
        <a:bodyPr/>
        <a:lstStyle/>
        <a:p>
          <a:r>
            <a:rPr lang="en-US" sz="1200" dirty="0" smtClean="0">
              <a:solidFill>
                <a:schemeClr val="tx1"/>
              </a:solidFill>
            </a:rPr>
            <a:t>Make sure all team members have the resources needed to complete the task(s).</a:t>
          </a:r>
          <a:endParaRPr lang="en-US" sz="1200" dirty="0">
            <a:solidFill>
              <a:schemeClr val="tx1"/>
            </a:solidFill>
          </a:endParaRPr>
        </a:p>
      </dgm:t>
    </dgm:pt>
    <dgm:pt modelId="{8A60B190-52BA-4579-8761-D79D1584FDF2}" type="parTrans" cxnId="{DD93DC0E-ED1E-4BAE-B196-30087D2A3ACF}">
      <dgm:prSet/>
      <dgm:spPr/>
      <dgm:t>
        <a:bodyPr/>
        <a:lstStyle/>
        <a:p>
          <a:endParaRPr lang="en-US"/>
        </a:p>
      </dgm:t>
    </dgm:pt>
    <dgm:pt modelId="{B2FE8C2B-E4DC-4670-8116-E9A3693E02B0}" type="sibTrans" cxnId="{DD93DC0E-ED1E-4BAE-B196-30087D2A3ACF}">
      <dgm:prSet/>
      <dgm:spPr/>
      <dgm:t>
        <a:bodyPr/>
        <a:lstStyle/>
        <a:p>
          <a:endParaRPr lang="en-US"/>
        </a:p>
      </dgm:t>
    </dgm:pt>
    <dgm:pt modelId="{3E18F99E-0475-4907-9A42-7A73D9CD0D8E}">
      <dgm:prSet phldrT="[Text]" custT="1"/>
      <dgm:spPr/>
      <dgm:t>
        <a:bodyPr/>
        <a:lstStyle/>
        <a:p>
          <a:r>
            <a:rPr lang="en-US" sz="1400" b="1" dirty="0" smtClean="0">
              <a:solidFill>
                <a:srgbClr val="C00000"/>
              </a:solidFill>
            </a:rPr>
            <a:t>Recorder</a:t>
          </a:r>
          <a:endParaRPr lang="en-US" sz="1400" b="1" dirty="0">
            <a:solidFill>
              <a:srgbClr val="C00000"/>
            </a:solidFill>
          </a:endParaRPr>
        </a:p>
      </dgm:t>
    </dgm:pt>
    <dgm:pt modelId="{48DF04F0-7841-4E31-9495-B31DA0B7C19E}" type="parTrans" cxnId="{895C76D3-CFD5-4485-8859-A2CC5D411DA1}">
      <dgm:prSet/>
      <dgm:spPr/>
      <dgm:t>
        <a:bodyPr/>
        <a:lstStyle/>
        <a:p>
          <a:endParaRPr lang="en-US"/>
        </a:p>
      </dgm:t>
    </dgm:pt>
    <dgm:pt modelId="{ADEC0755-2A9D-47AE-9DF4-4B948D3DC09A}" type="sibTrans" cxnId="{895C76D3-CFD5-4485-8859-A2CC5D411DA1}">
      <dgm:prSet/>
      <dgm:spPr/>
      <dgm:t>
        <a:bodyPr/>
        <a:lstStyle/>
        <a:p>
          <a:endParaRPr lang="en-US"/>
        </a:p>
      </dgm:t>
    </dgm:pt>
    <dgm:pt modelId="{C329669A-DABB-4455-BC37-74B512E632D7}">
      <dgm:prSet phldrT="[Text]" custT="1"/>
      <dgm:spPr/>
      <dgm:t>
        <a:bodyPr/>
        <a:lstStyle/>
        <a:p>
          <a:r>
            <a:rPr lang="en-US" sz="1200" dirty="0" smtClean="0"/>
            <a:t>Review directions and be ready to record when needed.</a:t>
          </a:r>
          <a:endParaRPr lang="en-US" sz="1200" dirty="0"/>
        </a:p>
      </dgm:t>
    </dgm:pt>
    <dgm:pt modelId="{A12CE15C-7A3B-4270-B63B-877F582E3CE5}" type="parTrans" cxnId="{9AAAAC2E-9CD4-465F-B553-7092EDA2B802}">
      <dgm:prSet/>
      <dgm:spPr/>
      <dgm:t>
        <a:bodyPr/>
        <a:lstStyle/>
        <a:p>
          <a:endParaRPr lang="en-US"/>
        </a:p>
      </dgm:t>
    </dgm:pt>
    <dgm:pt modelId="{3F630930-BF94-4E1C-B5E5-3A82A8B617DC}" type="sibTrans" cxnId="{9AAAAC2E-9CD4-465F-B553-7092EDA2B802}">
      <dgm:prSet/>
      <dgm:spPr/>
      <dgm:t>
        <a:bodyPr/>
        <a:lstStyle/>
        <a:p>
          <a:endParaRPr lang="en-US"/>
        </a:p>
      </dgm:t>
    </dgm:pt>
    <dgm:pt modelId="{FDE57F57-DBF5-4CEA-9F5A-F70E69646A24}" type="pres">
      <dgm:prSet presAssocID="{63980A2C-073A-4EA3-A985-883FD0EE26B4}" presName="linear" presStyleCnt="0">
        <dgm:presLayoutVars>
          <dgm:dir/>
          <dgm:animLvl val="lvl"/>
          <dgm:resizeHandles val="exact"/>
        </dgm:presLayoutVars>
      </dgm:prSet>
      <dgm:spPr/>
      <dgm:t>
        <a:bodyPr/>
        <a:lstStyle/>
        <a:p>
          <a:endParaRPr lang="en-US"/>
        </a:p>
      </dgm:t>
    </dgm:pt>
    <dgm:pt modelId="{D7573598-53B2-4030-A255-5886004EFDD6}" type="pres">
      <dgm:prSet presAssocID="{2695F90D-2281-4CC7-A8E8-5EDC6FE6FA3D}" presName="parentLin" presStyleCnt="0"/>
      <dgm:spPr/>
    </dgm:pt>
    <dgm:pt modelId="{75D8F0E4-F6F5-4E93-A126-8DD27A4A6C79}" type="pres">
      <dgm:prSet presAssocID="{2695F90D-2281-4CC7-A8E8-5EDC6FE6FA3D}" presName="parentLeftMargin" presStyleLbl="node1" presStyleIdx="0" presStyleCnt="1"/>
      <dgm:spPr/>
      <dgm:t>
        <a:bodyPr/>
        <a:lstStyle/>
        <a:p>
          <a:endParaRPr lang="en-US"/>
        </a:p>
      </dgm:t>
    </dgm:pt>
    <dgm:pt modelId="{866B3A06-E2C3-4788-B51E-2CDD64C0DAD8}" type="pres">
      <dgm:prSet presAssocID="{2695F90D-2281-4CC7-A8E8-5EDC6FE6FA3D}" presName="parentText" presStyleLbl="node1" presStyleIdx="0" presStyleCnt="1" custScaleX="131462" custScaleY="70448" custLinFactNeighborX="-93671" custLinFactNeighborY="-76627">
        <dgm:presLayoutVars>
          <dgm:chMax val="0"/>
          <dgm:bulletEnabled val="1"/>
        </dgm:presLayoutVars>
      </dgm:prSet>
      <dgm:spPr/>
      <dgm:t>
        <a:bodyPr/>
        <a:lstStyle/>
        <a:p>
          <a:endParaRPr lang="en-US"/>
        </a:p>
      </dgm:t>
    </dgm:pt>
    <dgm:pt modelId="{4C47FF45-136E-4D03-9CCE-EC2522573057}" type="pres">
      <dgm:prSet presAssocID="{2695F90D-2281-4CC7-A8E8-5EDC6FE6FA3D}" presName="negativeSpace" presStyleCnt="0"/>
      <dgm:spPr/>
    </dgm:pt>
    <dgm:pt modelId="{B06E8938-57BA-4B17-ABEB-44B160A02064}" type="pres">
      <dgm:prSet presAssocID="{2695F90D-2281-4CC7-A8E8-5EDC6FE6FA3D}" presName="childText" presStyleLbl="conFgAcc1" presStyleIdx="0" presStyleCnt="1" custScaleX="87342" custScaleY="25457" custLinFactY="-7214" custLinFactNeighborX="3797" custLinFactNeighborY="-100000">
        <dgm:presLayoutVars>
          <dgm:bulletEnabled val="1"/>
        </dgm:presLayoutVars>
      </dgm:prSet>
      <dgm:spPr/>
      <dgm:t>
        <a:bodyPr/>
        <a:lstStyle/>
        <a:p>
          <a:endParaRPr lang="en-US"/>
        </a:p>
      </dgm:t>
    </dgm:pt>
  </dgm:ptLst>
  <dgm:cxnLst>
    <dgm:cxn modelId="{00D21492-D39C-47DC-8086-7B526468E5E9}" type="presOf" srcId="{1B75C0E9-9296-4593-84FA-E7534588A177}" destId="{B06E8938-57BA-4B17-ABEB-44B160A02064}" srcOrd="0" destOrd="4" presId="urn:microsoft.com/office/officeart/2005/8/layout/list1"/>
    <dgm:cxn modelId="{312827B6-96E6-41D0-881E-2BA3D4A3CFC3}" srcId="{7DC2C7DD-45B0-48AB-8D1E-D5FD2AE3BC39}" destId="{2C504BDE-EB8E-4A32-A2DA-F701E47507E5}" srcOrd="1" destOrd="0" parTransId="{40BC05DF-7215-4956-8360-D1D29C2994E7}" sibTransId="{9713689A-FC05-4C2C-978D-AC9F96DF9C58}"/>
    <dgm:cxn modelId="{FEE7B02B-096A-4029-82DD-1E445AC77FCF}" srcId="{B3DB97A7-A816-4BEE-A91E-B4DDF954EFC8}" destId="{94A17BE8-CE42-4EB0-A500-184F601C88FB}" srcOrd="0" destOrd="0" parTransId="{69AA8910-2399-4A57-BF90-1024C3CE2B42}" sibTransId="{348CA7DE-B574-4512-B8FF-A71372496E2E}"/>
    <dgm:cxn modelId="{DE31472F-EA31-4283-922B-C2487BE6400C}" srcId="{7DC2C7DD-45B0-48AB-8D1E-D5FD2AE3BC39}" destId="{873D2BE8-0D1E-4620-BBBB-3DDEECDA8563}" srcOrd="0" destOrd="0" parTransId="{C3EDD5A9-6BBB-410A-B086-2990D2A6ADE5}" sibTransId="{B71832B8-A488-40D5-A7D0-FAF1ABE6E240}"/>
    <dgm:cxn modelId="{76158567-4455-4078-BE2B-12449408242B}" type="presOf" srcId="{2695F90D-2281-4CC7-A8E8-5EDC6FE6FA3D}" destId="{75D8F0E4-F6F5-4E93-A126-8DD27A4A6C79}" srcOrd="0" destOrd="0" presId="urn:microsoft.com/office/officeart/2005/8/layout/list1"/>
    <dgm:cxn modelId="{8B2A570A-B706-480B-9560-3D12EA0F9C9D}" type="presOf" srcId="{3E18F99E-0475-4907-9A42-7A73D9CD0D8E}" destId="{B06E8938-57BA-4B17-ABEB-44B160A02064}" srcOrd="0" destOrd="7" presId="urn:microsoft.com/office/officeart/2005/8/layout/list1"/>
    <dgm:cxn modelId="{9AAAAC2E-9CD4-465F-B553-7092EDA2B802}" srcId="{3E18F99E-0475-4907-9A42-7A73D9CD0D8E}" destId="{C329669A-DABB-4455-BC37-74B512E632D7}" srcOrd="0" destOrd="0" parTransId="{A12CE15C-7A3B-4270-B63B-877F582E3CE5}" sibTransId="{3F630930-BF94-4E1C-B5E5-3A82A8B617DC}"/>
    <dgm:cxn modelId="{EFEB9F64-B495-443E-9167-19B5256C6700}" type="presOf" srcId="{FF2BD430-355C-4ADD-9219-95E8A01595EE}" destId="{B06E8938-57BA-4B17-ABEB-44B160A02064}" srcOrd="0" destOrd="3" presId="urn:microsoft.com/office/officeart/2005/8/layout/list1"/>
    <dgm:cxn modelId="{2BEB436F-9A4A-4B9A-9551-7FA193EA712A}" srcId="{2695F90D-2281-4CC7-A8E8-5EDC6FE6FA3D}" destId="{B3DB97A7-A816-4BEE-A91E-B4DDF954EFC8}" srcOrd="2" destOrd="0" parTransId="{9A4BF47B-5F77-47C0-9926-009BD7FCD49A}" sibTransId="{516D1E45-3B9D-4311-ABDF-1CD77D354BDC}"/>
    <dgm:cxn modelId="{17D0A759-DAA2-4807-9D54-3430A17CADDD}" srcId="{63980A2C-073A-4EA3-A985-883FD0EE26B4}" destId="{2695F90D-2281-4CC7-A8E8-5EDC6FE6FA3D}" srcOrd="0" destOrd="0" parTransId="{F15B9704-CEB5-4E3F-8609-365593930B56}" sibTransId="{2A0306D0-5893-443A-B42E-F9281AE5AE9B}"/>
    <dgm:cxn modelId="{7E7132F4-9543-4DBA-B0D8-EFB487DDB2DA}" type="presOf" srcId="{6EBA118F-0289-4B1B-A068-E02C20587E52}" destId="{B06E8938-57BA-4B17-ABEB-44B160A02064}" srcOrd="0" destOrd="10" presId="urn:microsoft.com/office/officeart/2005/8/layout/list1"/>
    <dgm:cxn modelId="{895C76D3-CFD5-4485-8859-A2CC5D411DA1}" srcId="{2695F90D-2281-4CC7-A8E8-5EDC6FE6FA3D}" destId="{3E18F99E-0475-4907-9A42-7A73D9CD0D8E}" srcOrd="3" destOrd="0" parTransId="{48DF04F0-7841-4E31-9495-B31DA0B7C19E}" sibTransId="{ADEC0755-2A9D-47AE-9DF4-4B948D3DC09A}"/>
    <dgm:cxn modelId="{2E2394A1-2EA9-453D-9FB0-5CDB9B72AB92}" type="presOf" srcId="{873D2BE8-0D1E-4620-BBBB-3DDEECDA8563}" destId="{B06E8938-57BA-4B17-ABEB-44B160A02064}" srcOrd="0" destOrd="1" presId="urn:microsoft.com/office/officeart/2005/8/layout/list1"/>
    <dgm:cxn modelId="{E2F51B59-A02D-4DD8-96CB-3F743E2EAA76}" type="presOf" srcId="{7DC2C7DD-45B0-48AB-8D1E-D5FD2AE3BC39}" destId="{B06E8938-57BA-4B17-ABEB-44B160A02064}" srcOrd="0" destOrd="0" presId="urn:microsoft.com/office/officeart/2005/8/layout/list1"/>
    <dgm:cxn modelId="{862E2CE2-A791-4B01-8FE7-88268967078B}" srcId="{2695F90D-2281-4CC7-A8E8-5EDC6FE6FA3D}" destId="{FF2BD430-355C-4ADD-9219-95E8A01595EE}" srcOrd="1" destOrd="0" parTransId="{AD170CF1-98CA-442B-B198-7EB0B2108F94}" sibTransId="{543562B5-B249-4738-A1EA-9AFF02C0F41E}"/>
    <dgm:cxn modelId="{44A1ADB9-224B-4760-95B9-99575DF5E888}" type="presOf" srcId="{2695F90D-2281-4CC7-A8E8-5EDC6FE6FA3D}" destId="{866B3A06-E2C3-4788-B51E-2CDD64C0DAD8}" srcOrd="1" destOrd="0" presId="urn:microsoft.com/office/officeart/2005/8/layout/list1"/>
    <dgm:cxn modelId="{DDEFC2C3-CB2C-4027-888E-EF7CA5C02B6F}" srcId="{2695F90D-2281-4CC7-A8E8-5EDC6FE6FA3D}" destId="{7DC2C7DD-45B0-48AB-8D1E-D5FD2AE3BC39}" srcOrd="0" destOrd="0" parTransId="{92D53933-3EFB-43E4-9A55-E9D6CA9DD540}" sibTransId="{6267E045-B625-4270-96E1-FD31FE00C48E}"/>
    <dgm:cxn modelId="{C33C5664-1793-4D36-8499-16827CE59B00}" srcId="{0EFB7053-23B2-4374-B82E-3099A760B906}" destId="{6EBA118F-0289-4B1B-A068-E02C20587E52}" srcOrd="0" destOrd="0" parTransId="{AB430DF2-12A7-4BC8-85B6-908A028AAF9A}" sibTransId="{B03D4625-234D-41C5-8286-1D0A91E521BF}"/>
    <dgm:cxn modelId="{DD93DC0E-ED1E-4BAE-B196-30087D2A3ACF}" srcId="{FF2BD430-355C-4ADD-9219-95E8A01595EE}" destId="{1B75C0E9-9296-4593-84FA-E7534588A177}" srcOrd="0" destOrd="0" parTransId="{8A60B190-52BA-4579-8761-D79D1584FDF2}" sibTransId="{B2FE8C2B-E4DC-4670-8116-E9A3693E02B0}"/>
    <dgm:cxn modelId="{3AF34D13-5BEF-49FF-A252-153AE7D3C890}" type="presOf" srcId="{0EFB7053-23B2-4374-B82E-3099A760B906}" destId="{B06E8938-57BA-4B17-ABEB-44B160A02064}" srcOrd="0" destOrd="9" presId="urn:microsoft.com/office/officeart/2005/8/layout/list1"/>
    <dgm:cxn modelId="{F11B947E-EA14-4C6A-9BFE-8C4058550BE1}" type="presOf" srcId="{94A17BE8-CE42-4EB0-A500-184F601C88FB}" destId="{B06E8938-57BA-4B17-ABEB-44B160A02064}" srcOrd="0" destOrd="6" presId="urn:microsoft.com/office/officeart/2005/8/layout/list1"/>
    <dgm:cxn modelId="{CDFC0242-FC6E-4D80-93FF-A276E66A5930}" type="presOf" srcId="{2C504BDE-EB8E-4A32-A2DA-F701E47507E5}" destId="{B06E8938-57BA-4B17-ABEB-44B160A02064}" srcOrd="0" destOrd="2" presId="urn:microsoft.com/office/officeart/2005/8/layout/list1"/>
    <dgm:cxn modelId="{8A6D6686-CC28-46BD-B6B8-0B8FE5507335}" type="presOf" srcId="{63980A2C-073A-4EA3-A985-883FD0EE26B4}" destId="{FDE57F57-DBF5-4CEA-9F5A-F70E69646A24}" srcOrd="0" destOrd="0" presId="urn:microsoft.com/office/officeart/2005/8/layout/list1"/>
    <dgm:cxn modelId="{BA014ED6-DCD2-4E13-9827-6CC49FC64A62}" srcId="{2695F90D-2281-4CC7-A8E8-5EDC6FE6FA3D}" destId="{0EFB7053-23B2-4374-B82E-3099A760B906}" srcOrd="4" destOrd="0" parTransId="{70576F81-56F6-4FE2-A64C-8551B66D95E5}" sibTransId="{60B98C04-D401-49E6-B545-F566F54FEBAC}"/>
    <dgm:cxn modelId="{E2B4FB7D-EC21-43A8-BA55-C5FFCB902218}" type="presOf" srcId="{C329669A-DABB-4455-BC37-74B512E632D7}" destId="{B06E8938-57BA-4B17-ABEB-44B160A02064}" srcOrd="0" destOrd="8" presId="urn:microsoft.com/office/officeart/2005/8/layout/list1"/>
    <dgm:cxn modelId="{B0B3A118-AC4A-4F7C-8FA0-A58874F43B36}" type="presOf" srcId="{B3DB97A7-A816-4BEE-A91E-B4DDF954EFC8}" destId="{B06E8938-57BA-4B17-ABEB-44B160A02064}" srcOrd="0" destOrd="5" presId="urn:microsoft.com/office/officeart/2005/8/layout/list1"/>
    <dgm:cxn modelId="{BF945CE0-D3A4-4182-A393-23E3C0BBFFC4}" type="presParOf" srcId="{FDE57F57-DBF5-4CEA-9F5A-F70E69646A24}" destId="{D7573598-53B2-4030-A255-5886004EFDD6}" srcOrd="0" destOrd="0" presId="urn:microsoft.com/office/officeart/2005/8/layout/list1"/>
    <dgm:cxn modelId="{0CA442AC-FBC8-4BF2-BC8A-7E09C8243548}" type="presParOf" srcId="{D7573598-53B2-4030-A255-5886004EFDD6}" destId="{75D8F0E4-F6F5-4E93-A126-8DD27A4A6C79}" srcOrd="0" destOrd="0" presId="urn:microsoft.com/office/officeart/2005/8/layout/list1"/>
    <dgm:cxn modelId="{0F4C7579-6210-42FA-B07C-14F8A0FD49ED}" type="presParOf" srcId="{D7573598-53B2-4030-A255-5886004EFDD6}" destId="{866B3A06-E2C3-4788-B51E-2CDD64C0DAD8}" srcOrd="1" destOrd="0" presId="urn:microsoft.com/office/officeart/2005/8/layout/list1"/>
    <dgm:cxn modelId="{E6F8931F-069A-428C-BA2D-3B9AA1930631}" type="presParOf" srcId="{FDE57F57-DBF5-4CEA-9F5A-F70E69646A24}" destId="{4C47FF45-136E-4D03-9CCE-EC2522573057}" srcOrd="1" destOrd="0" presId="urn:microsoft.com/office/officeart/2005/8/layout/list1"/>
    <dgm:cxn modelId="{8A48A4C8-16B7-4ADE-A3CA-44277C9AF064}" type="presParOf" srcId="{FDE57F57-DBF5-4CEA-9F5A-F70E69646A24}" destId="{B06E8938-57BA-4B17-ABEB-44B160A0206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883F3-0E4E-47BF-9451-F74B13E27051}">
      <dsp:nvSpPr>
        <dsp:cNvPr id="0" name=""/>
        <dsp:cNvSpPr/>
      </dsp:nvSpPr>
      <dsp:spPr>
        <a:xfrm rot="5400000">
          <a:off x="-179763" y="381024"/>
          <a:ext cx="1175311" cy="822717"/>
        </a:xfrm>
        <a:prstGeom prst="chevron">
          <a:avLst/>
        </a:prstGeom>
        <a:solidFill>
          <a:srgbClr val="A50021"/>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S</a:t>
          </a:r>
          <a:endParaRPr lang="en-US" sz="2800" b="1" kern="1200" dirty="0"/>
        </a:p>
      </dsp:txBody>
      <dsp:txXfrm rot="-5400000">
        <a:off x="-3465" y="616086"/>
        <a:ext cx="822717" cy="352594"/>
      </dsp:txXfrm>
    </dsp:sp>
    <dsp:sp modelId="{582C67D6-DE59-4089-8356-CAD5A611B568}">
      <dsp:nvSpPr>
        <dsp:cNvPr id="0" name=""/>
        <dsp:cNvSpPr/>
      </dsp:nvSpPr>
      <dsp:spPr>
        <a:xfrm rot="5400000">
          <a:off x="3881005" y="-2901363"/>
          <a:ext cx="921971" cy="7038582"/>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S</a:t>
          </a:r>
          <a:r>
            <a:rPr lang="en-US" sz="2400" b="1" kern="1200" dirty="0" smtClean="0">
              <a:solidFill>
                <a:schemeClr val="tx1"/>
              </a:solidFill>
            </a:rPr>
            <a:t>it</a:t>
          </a:r>
          <a:r>
            <a:rPr lang="en-US" sz="2800" b="1" kern="1200" dirty="0" smtClean="0">
              <a:solidFill>
                <a:schemeClr val="tx1"/>
              </a:solidFill>
            </a:rPr>
            <a:t> </a:t>
          </a:r>
          <a:r>
            <a:rPr lang="en-US" sz="2400" b="1" kern="1200" dirty="0" smtClean="0">
              <a:solidFill>
                <a:schemeClr val="tx1"/>
              </a:solidFill>
            </a:rPr>
            <a:t>and organize materials.</a:t>
          </a:r>
          <a:endParaRPr lang="en-US" sz="2400" b="1"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smtClean="0">
              <a:solidFill>
                <a:schemeClr val="tx1"/>
              </a:solidFill>
            </a:rPr>
            <a:t>Take a seat in your </a:t>
          </a:r>
          <a:r>
            <a:rPr lang="en-US" sz="1800" b="1" kern="1200" dirty="0" smtClean="0">
              <a:solidFill>
                <a:schemeClr val="tx1"/>
              </a:solidFill>
            </a:rPr>
            <a:t>High Performance Learning Team</a:t>
          </a:r>
          <a:r>
            <a:rPr lang="en-US" sz="1800" b="0" kern="1200" dirty="0" smtClean="0">
              <a:solidFill>
                <a:schemeClr val="tx1"/>
              </a:solidFill>
            </a:rPr>
            <a:t>.</a:t>
          </a:r>
          <a:endParaRPr lang="en-US" sz="1800" b="0"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smtClean="0">
              <a:solidFill>
                <a:schemeClr val="tx1"/>
              </a:solidFill>
            </a:rPr>
            <a:t>Fulfill your role responsibilities.</a:t>
          </a:r>
          <a:endParaRPr lang="en-US" sz="1800" b="0" kern="1200" dirty="0">
            <a:solidFill>
              <a:schemeClr val="tx1"/>
            </a:solidFill>
          </a:endParaRPr>
        </a:p>
      </dsp:txBody>
      <dsp:txXfrm rot="-5400000">
        <a:off x="822700" y="201949"/>
        <a:ext cx="6993575" cy="831957"/>
      </dsp:txXfrm>
    </dsp:sp>
    <dsp:sp modelId="{3150CBD8-11B6-453F-83C1-A5A5EC4DEF5A}">
      <dsp:nvSpPr>
        <dsp:cNvPr id="0" name=""/>
        <dsp:cNvSpPr/>
      </dsp:nvSpPr>
      <dsp:spPr>
        <a:xfrm rot="5400000">
          <a:off x="-116422" y="2056370"/>
          <a:ext cx="1175311" cy="822717"/>
        </a:xfrm>
        <a:prstGeom prst="chevron">
          <a:avLst/>
        </a:prstGeom>
        <a:solidFill>
          <a:srgbClr val="A50021"/>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p>
        <a:p>
          <a:pPr lvl="0" algn="ctr" defTabSz="533400">
            <a:lnSpc>
              <a:spcPct val="90000"/>
            </a:lnSpc>
            <a:spcBef>
              <a:spcPct val="0"/>
            </a:spcBef>
            <a:spcAft>
              <a:spcPct val="35000"/>
            </a:spcAft>
          </a:pPr>
          <a:r>
            <a:rPr lang="en-US" sz="2800" b="1" kern="1200" dirty="0" smtClean="0"/>
            <a:t>E</a:t>
          </a:r>
        </a:p>
      </dsp:txBody>
      <dsp:txXfrm rot="-5400000">
        <a:off x="59876" y="2291432"/>
        <a:ext cx="822717" cy="352594"/>
      </dsp:txXfrm>
    </dsp:sp>
    <dsp:sp modelId="{31680A30-3461-4126-9B68-EC44F5891054}">
      <dsp:nvSpPr>
        <dsp:cNvPr id="0" name=""/>
        <dsp:cNvSpPr/>
      </dsp:nvSpPr>
      <dsp:spPr>
        <a:xfrm rot="5400000">
          <a:off x="3303494" y="-1335043"/>
          <a:ext cx="2070096" cy="7052448"/>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i="0" kern="1200" dirty="0" smtClean="0">
              <a:solidFill>
                <a:srgbClr val="A50021"/>
              </a:solidFill>
            </a:rPr>
            <a:t>E</a:t>
          </a:r>
          <a:r>
            <a:rPr lang="en-US" sz="2400" b="1" i="0" kern="1200" dirty="0" smtClean="0"/>
            <a:t>xamine</a:t>
          </a:r>
          <a:r>
            <a:rPr lang="en-US" sz="2400" i="0" kern="1200" dirty="0" smtClean="0"/>
            <a:t> </a:t>
          </a:r>
          <a:r>
            <a:rPr lang="en-US" sz="2400" b="1" i="0" kern="1200" dirty="0" smtClean="0"/>
            <a:t>and follow directions:</a:t>
          </a:r>
          <a:endParaRPr lang="en-US" sz="2400" kern="1200" dirty="0"/>
        </a:p>
        <a:p>
          <a:pPr marL="342900" lvl="2" indent="-171450" algn="l" defTabSz="800100">
            <a:lnSpc>
              <a:spcPct val="90000"/>
            </a:lnSpc>
            <a:spcBef>
              <a:spcPct val="0"/>
            </a:spcBef>
            <a:spcAft>
              <a:spcPct val="15000"/>
            </a:spcAft>
            <a:buChar char="••"/>
          </a:pPr>
          <a:r>
            <a:rPr lang="en-US" sz="1800" b="1" kern="1200" dirty="0" smtClean="0">
              <a:solidFill>
                <a:schemeClr val="tx1"/>
              </a:solidFill>
            </a:rPr>
            <a:t>Choose one attribute to add to the Tammy Poster</a:t>
          </a:r>
          <a:r>
            <a:rPr lang="en-US" sz="1800" b="1" kern="1200" dirty="0" smtClean="0">
              <a:solidFill>
                <a:schemeClr val="tx1"/>
              </a:solidFill>
              <a:sym typeface="Wingdings" panose="05000000000000000000" pitchFamily="2" charset="2"/>
            </a:rPr>
            <a:t></a:t>
          </a:r>
          <a:endParaRPr lang="en-US" sz="1800" b="0"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smtClean="0">
              <a:solidFill>
                <a:schemeClr val="tx1"/>
              </a:solidFill>
            </a:rPr>
            <a:t>Select a team partner to illustrate the attribute on the poster.</a:t>
          </a:r>
          <a:endParaRPr lang="en-US" sz="1800" b="0"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smtClean="0">
              <a:solidFill>
                <a:schemeClr val="tx1"/>
              </a:solidFill>
            </a:rPr>
            <a:t>Remember, Put Ups Only!</a:t>
          </a:r>
          <a:endParaRPr lang="en-US" sz="1800" b="0" kern="1200" dirty="0">
            <a:solidFill>
              <a:schemeClr val="tx1"/>
            </a:solidFill>
          </a:endParaRPr>
        </a:p>
      </dsp:txBody>
      <dsp:txXfrm rot="-5400000">
        <a:off x="812318" y="1257187"/>
        <a:ext cx="6951394" cy="1867988"/>
      </dsp:txXfrm>
    </dsp:sp>
    <dsp:sp modelId="{D0491403-681B-4811-95C4-7C532FBB7D11}">
      <dsp:nvSpPr>
        <dsp:cNvPr id="0" name=""/>
        <dsp:cNvSpPr/>
      </dsp:nvSpPr>
      <dsp:spPr>
        <a:xfrm rot="5400000">
          <a:off x="-179763" y="3736760"/>
          <a:ext cx="1175311" cy="822717"/>
        </a:xfrm>
        <a:prstGeom prst="chevron">
          <a:avLst/>
        </a:prstGeom>
        <a:solidFill>
          <a:srgbClr val="A50021"/>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T</a:t>
          </a:r>
          <a:endParaRPr lang="en-US" sz="2800" b="1" kern="1200" dirty="0"/>
        </a:p>
      </dsp:txBody>
      <dsp:txXfrm rot="-5400000">
        <a:off x="-3465" y="3971822"/>
        <a:ext cx="822717" cy="352594"/>
      </dsp:txXfrm>
    </dsp:sp>
    <dsp:sp modelId="{B4090223-8742-430E-B81A-B2627AD9A608}">
      <dsp:nvSpPr>
        <dsp:cNvPr id="0" name=""/>
        <dsp:cNvSpPr/>
      </dsp:nvSpPr>
      <dsp:spPr>
        <a:xfrm rot="5400000">
          <a:off x="3417089" y="712027"/>
          <a:ext cx="1738595" cy="6931666"/>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T</a:t>
          </a:r>
          <a:r>
            <a:rPr lang="en-US" sz="2400" b="1" kern="1200" dirty="0" smtClean="0"/>
            <a:t>ake the Challenge!</a:t>
          </a:r>
          <a:endParaRPr lang="en-US" sz="2400" b="1" kern="1200" dirty="0"/>
        </a:p>
        <a:p>
          <a:pPr marL="342900" lvl="2" indent="-171450" algn="l" defTabSz="800100">
            <a:lnSpc>
              <a:spcPct val="90000"/>
            </a:lnSpc>
            <a:spcBef>
              <a:spcPct val="0"/>
            </a:spcBef>
            <a:spcAft>
              <a:spcPct val="15000"/>
            </a:spcAft>
            <a:buChar char="••"/>
          </a:pPr>
          <a:r>
            <a:rPr lang="en-US" sz="1800" b="0" i="0" kern="1200" dirty="0" smtClean="0">
              <a:solidFill>
                <a:schemeClr val="tx1"/>
              </a:solidFill>
            </a:rPr>
            <a:t>Review the </a:t>
          </a:r>
          <a:r>
            <a:rPr lang="en-US" sz="1800" b="1" i="1" kern="1200" dirty="0" smtClean="0">
              <a:solidFill>
                <a:schemeClr val="tx1"/>
              </a:solidFill>
            </a:rPr>
            <a:t>Challenge Question:</a:t>
          </a:r>
          <a:endParaRPr lang="en-US" sz="1800" b="1" i="1" kern="1200" dirty="0">
            <a:solidFill>
              <a:srgbClr val="C00000"/>
            </a:solidFill>
          </a:endParaRPr>
        </a:p>
        <a:p>
          <a:pPr marL="342900" lvl="2" indent="-171450" algn="l" defTabSz="800100">
            <a:lnSpc>
              <a:spcPct val="90000"/>
            </a:lnSpc>
            <a:spcBef>
              <a:spcPct val="0"/>
            </a:spcBef>
            <a:spcAft>
              <a:spcPct val="15000"/>
            </a:spcAft>
            <a:buChar char="••"/>
          </a:pPr>
          <a:r>
            <a:rPr lang="en-US" sz="1800" b="1" i="1" kern="1200" dirty="0" smtClean="0">
              <a:solidFill>
                <a:srgbClr val="C00000"/>
              </a:solidFill>
            </a:rPr>
            <a:t>In what ways do the UNITED Protocol and High Performing Learning Teams stimulate </a:t>
          </a:r>
          <a:r>
            <a:rPr lang="en-US" sz="1800" b="1" i="1" u="sng" kern="1200" dirty="0" smtClean="0">
              <a:solidFill>
                <a:srgbClr val="C00000"/>
              </a:solidFill>
            </a:rPr>
            <a:t>equal opportunities for success and learning</a:t>
          </a:r>
          <a:r>
            <a:rPr lang="en-US" sz="1800" b="1" i="1" kern="1200" dirty="0" smtClean="0">
              <a:solidFill>
                <a:srgbClr val="C00000"/>
              </a:solidFill>
            </a:rPr>
            <a:t> among </a:t>
          </a:r>
          <a:r>
            <a:rPr lang="en-US" sz="1800" b="1" i="1" u="sng" kern="1200" dirty="0" smtClean="0">
              <a:solidFill>
                <a:srgbClr val="C00000"/>
              </a:solidFill>
            </a:rPr>
            <a:t>ALL</a:t>
          </a:r>
          <a:r>
            <a:rPr lang="en-US" sz="1800" b="1" i="1" kern="1200" dirty="0" smtClean="0">
              <a:solidFill>
                <a:srgbClr val="C00000"/>
              </a:solidFill>
            </a:rPr>
            <a:t> students?</a:t>
          </a:r>
          <a:endParaRPr lang="en-US" sz="1800" b="1" i="1" kern="1200" dirty="0">
            <a:solidFill>
              <a:srgbClr val="C00000"/>
            </a:solidFill>
          </a:endParaRPr>
        </a:p>
      </dsp:txBody>
      <dsp:txXfrm rot="-5400000">
        <a:off x="820554" y="3393434"/>
        <a:ext cx="6846795" cy="15688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933A3-A36D-44C5-AE70-7924E14E51B8}">
      <dsp:nvSpPr>
        <dsp:cNvPr id="0" name=""/>
        <dsp:cNvSpPr/>
      </dsp:nvSpPr>
      <dsp:spPr>
        <a:xfrm>
          <a:off x="2057731" y="1823024"/>
          <a:ext cx="996323" cy="9963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9BA26-DE1B-41DB-8E53-7619CEECA3C6}">
      <dsp:nvSpPr>
        <dsp:cNvPr id="0" name=""/>
        <dsp:cNvSpPr/>
      </dsp:nvSpPr>
      <dsp:spPr>
        <a:xfrm>
          <a:off x="2693185" y="1089416"/>
          <a:ext cx="295836" cy="295755"/>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8376A-95EF-41F1-B326-0689359BD2FC}">
      <dsp:nvSpPr>
        <dsp:cNvPr id="0" name=""/>
        <dsp:cNvSpPr/>
      </dsp:nvSpPr>
      <dsp:spPr>
        <a:xfrm>
          <a:off x="2095985" y="1861367"/>
          <a:ext cx="919814" cy="9196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A7E73-2B36-42B5-BC66-E2E831EB36EC}">
      <dsp:nvSpPr>
        <dsp:cNvPr id="0" name=""/>
        <dsp:cNvSpPr/>
      </dsp:nvSpPr>
      <dsp:spPr>
        <a:xfrm>
          <a:off x="3126313" y="2011359"/>
          <a:ext cx="521114" cy="52130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51877-2511-4EBC-829C-C1A623E9A99D}">
      <dsp:nvSpPr>
        <dsp:cNvPr id="0" name=""/>
        <dsp:cNvSpPr/>
      </dsp:nvSpPr>
      <dsp:spPr>
        <a:xfrm>
          <a:off x="3156917" y="2042091"/>
          <a:ext cx="459907" cy="45984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8D559F-870B-4313-84F3-55D003554CDE}">
      <dsp:nvSpPr>
        <dsp:cNvPr id="0" name=""/>
        <dsp:cNvSpPr/>
      </dsp:nvSpPr>
      <dsp:spPr>
        <a:xfrm>
          <a:off x="2922288" y="1275778"/>
          <a:ext cx="668607" cy="668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0C427-8737-43BC-B4AC-44F25B0CA773}">
      <dsp:nvSpPr>
        <dsp:cNvPr id="0" name=""/>
        <dsp:cNvSpPr/>
      </dsp:nvSpPr>
      <dsp:spPr>
        <a:xfrm>
          <a:off x="3735414" y="54696"/>
          <a:ext cx="218902" cy="219067"/>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245F5-7A76-458F-B8D7-C45A0C821656}">
      <dsp:nvSpPr>
        <dsp:cNvPr id="0" name=""/>
        <dsp:cNvSpPr/>
      </dsp:nvSpPr>
      <dsp:spPr>
        <a:xfrm>
          <a:off x="4063980" y="0"/>
          <a:ext cx="109663" cy="109392"/>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EDA64-A3C2-4DCB-AC63-00C28AC27DFF}">
      <dsp:nvSpPr>
        <dsp:cNvPr id="0" name=""/>
        <dsp:cNvSpPr/>
      </dsp:nvSpPr>
      <dsp:spPr>
        <a:xfrm>
          <a:off x="2957567" y="1311020"/>
          <a:ext cx="598049" cy="5977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259DF-D34D-4FB3-9225-68C7ED930F2E}">
      <dsp:nvSpPr>
        <dsp:cNvPr id="0" name=""/>
        <dsp:cNvSpPr/>
      </dsp:nvSpPr>
      <dsp:spPr>
        <a:xfrm>
          <a:off x="2997097" y="681167"/>
          <a:ext cx="468833" cy="4685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EFA2A-20D5-4766-9360-CF576658147A}">
      <dsp:nvSpPr>
        <dsp:cNvPr id="0" name=""/>
        <dsp:cNvSpPr/>
      </dsp:nvSpPr>
      <dsp:spPr>
        <a:xfrm>
          <a:off x="3680582" y="2518288"/>
          <a:ext cx="164070" cy="164371"/>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D561E-4F2D-40D1-B640-0992697D26C7}">
      <dsp:nvSpPr>
        <dsp:cNvPr id="0" name=""/>
        <dsp:cNvSpPr/>
      </dsp:nvSpPr>
      <dsp:spPr>
        <a:xfrm>
          <a:off x="2997454" y="731449"/>
          <a:ext cx="413576" cy="41360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B9A8D-962D-402D-A838-5744A1EE3CBB}">
      <dsp:nvSpPr>
        <dsp:cNvPr id="0" name=""/>
        <dsp:cNvSpPr/>
      </dsp:nvSpPr>
      <dsp:spPr>
        <a:xfrm>
          <a:off x="3325663" y="243032"/>
          <a:ext cx="434403" cy="43446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F7683-D163-434E-9A65-396919320C64}">
      <dsp:nvSpPr>
        <dsp:cNvPr id="0" name=""/>
        <dsp:cNvSpPr/>
      </dsp:nvSpPr>
      <dsp:spPr>
        <a:xfrm>
          <a:off x="3351166" y="268688"/>
          <a:ext cx="383397" cy="38315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10B790-76A3-44B4-8B33-C52F104AA7F5}">
      <dsp:nvSpPr>
        <dsp:cNvPr id="0" name=""/>
        <dsp:cNvSpPr/>
      </dsp:nvSpPr>
      <dsp:spPr>
        <a:xfrm>
          <a:off x="611396" y="1518975"/>
          <a:ext cx="1933955" cy="465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 numCol="1" spcCol="1270" anchor="b"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611396" y="1518975"/>
        <a:ext cx="1933955" cy="465201"/>
      </dsp:txXfrm>
    </dsp:sp>
    <dsp:sp modelId="{D2A84DF7-3AF5-4A1F-9CB8-274343A6B0BF}">
      <dsp:nvSpPr>
        <dsp:cNvPr id="0" name=""/>
        <dsp:cNvSpPr/>
      </dsp:nvSpPr>
      <dsp:spPr>
        <a:xfrm>
          <a:off x="3696816" y="2041121"/>
          <a:ext cx="2021103" cy="45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3696816" y="2041121"/>
        <a:ext cx="2021103" cy="459844"/>
      </dsp:txXfrm>
    </dsp:sp>
    <dsp:sp modelId="{89125F11-C2DC-40DF-B2B4-A49D9448D644}">
      <dsp:nvSpPr>
        <dsp:cNvPr id="0" name=""/>
        <dsp:cNvSpPr/>
      </dsp:nvSpPr>
      <dsp:spPr>
        <a:xfrm>
          <a:off x="3649339" y="1329101"/>
          <a:ext cx="202765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3649339" y="1329101"/>
        <a:ext cx="2027652" cy="597712"/>
      </dsp:txXfrm>
    </dsp:sp>
    <dsp:sp modelId="{3BB781FB-C374-4DEC-9B83-B52E73D7D231}">
      <dsp:nvSpPr>
        <dsp:cNvPr id="0" name=""/>
        <dsp:cNvSpPr/>
      </dsp:nvSpPr>
      <dsp:spPr>
        <a:xfrm>
          <a:off x="3570918" y="708515"/>
          <a:ext cx="1478333" cy="41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smtClean="0">
              <a:solidFill>
                <a:srgbClr val="CC0000"/>
              </a:solidFill>
            </a:rPr>
            <a:t> </a:t>
          </a:r>
          <a:endParaRPr lang="en-US" sz="1400" b="1" kern="1200" dirty="0">
            <a:solidFill>
              <a:srgbClr val="CC0000"/>
            </a:solidFill>
          </a:endParaRPr>
        </a:p>
      </dsp:txBody>
      <dsp:txXfrm>
        <a:off x="3570918" y="708515"/>
        <a:ext cx="1478333" cy="413605"/>
      </dsp:txXfrm>
    </dsp:sp>
    <dsp:sp modelId="{BC389D34-3EDF-448D-854E-E4ABDDD0650E}">
      <dsp:nvSpPr>
        <dsp:cNvPr id="0" name=""/>
        <dsp:cNvSpPr/>
      </dsp:nvSpPr>
      <dsp:spPr>
        <a:xfrm>
          <a:off x="3843307" y="332277"/>
          <a:ext cx="1478333" cy="38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3843307" y="332277"/>
        <a:ext cx="1478333" cy="383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E8938-57BA-4B17-ABEB-44B160A02064}">
      <dsp:nvSpPr>
        <dsp:cNvPr id="0" name=""/>
        <dsp:cNvSpPr/>
      </dsp:nvSpPr>
      <dsp:spPr>
        <a:xfrm>
          <a:off x="0" y="283482"/>
          <a:ext cx="6172199" cy="1230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6B3A06-E2C3-4788-B51E-2CDD64C0DAD8}">
      <dsp:nvSpPr>
        <dsp:cNvPr id="0" name=""/>
        <dsp:cNvSpPr/>
      </dsp:nvSpPr>
      <dsp:spPr>
        <a:xfrm>
          <a:off x="312517" y="21027"/>
          <a:ext cx="4394032" cy="33755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99"/>
              </a:solidFill>
            </a:rPr>
            <a:t>BEFORE</a:t>
          </a:r>
          <a:r>
            <a:rPr lang="en-US" sz="2000" b="1" i="1" kern="1200" dirty="0" smtClean="0">
              <a:solidFill>
                <a:srgbClr val="000099"/>
              </a:solidFill>
            </a:rPr>
            <a:t>: Purpose</a:t>
          </a:r>
          <a:endParaRPr lang="en-US" sz="2000" b="1" i="1" kern="1200" dirty="0">
            <a:solidFill>
              <a:srgbClr val="000099"/>
            </a:solidFill>
          </a:endParaRPr>
        </a:p>
      </dsp:txBody>
      <dsp:txXfrm>
        <a:off x="328995" y="37505"/>
        <a:ext cx="4361076" cy="304598"/>
      </dsp:txXfrm>
    </dsp:sp>
    <dsp:sp modelId="{3B077DFE-FD01-466B-B382-D48C42B287A2}">
      <dsp:nvSpPr>
        <dsp:cNvPr id="0" name=""/>
        <dsp:cNvSpPr/>
      </dsp:nvSpPr>
      <dsp:spPr>
        <a:xfrm>
          <a:off x="0" y="507218"/>
          <a:ext cx="6172199" cy="135317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104140" rIns="4790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solidFill>
                <a:srgbClr val="C00000"/>
              </a:solidFill>
            </a:rPr>
            <a:t>Make sure </a:t>
          </a:r>
          <a:r>
            <a:rPr lang="en-US" sz="1200" kern="1200" dirty="0" smtClean="0">
              <a:solidFill>
                <a:srgbClr val="C00000"/>
              </a:solidFill>
            </a:rPr>
            <a:t>team members:</a:t>
          </a:r>
          <a:endParaRPr lang="en-US" sz="1200" kern="1200" dirty="0">
            <a:solidFill>
              <a:srgbClr val="C00000"/>
            </a:solidFill>
          </a:endParaRPr>
        </a:p>
        <a:p>
          <a:pPr marL="228600" lvl="2" indent="-114300" algn="l" defTabSz="533400">
            <a:lnSpc>
              <a:spcPct val="90000"/>
            </a:lnSpc>
            <a:spcBef>
              <a:spcPct val="0"/>
            </a:spcBef>
            <a:spcAft>
              <a:spcPct val="15000"/>
            </a:spcAft>
            <a:buChar char="••"/>
          </a:pPr>
          <a:r>
            <a:rPr lang="en-US" sz="1200" kern="1200" dirty="0" smtClean="0"/>
            <a:t>Know the Learning Goal and Learning Tasks</a:t>
          </a:r>
          <a:endParaRPr lang="en-US" sz="1200" kern="1200" dirty="0"/>
        </a:p>
        <a:p>
          <a:pPr marL="228600" lvl="2" indent="-114300" algn="l" defTabSz="533400">
            <a:lnSpc>
              <a:spcPct val="90000"/>
            </a:lnSpc>
            <a:spcBef>
              <a:spcPct val="0"/>
            </a:spcBef>
            <a:spcAft>
              <a:spcPct val="15000"/>
            </a:spcAft>
            <a:buChar char="••"/>
          </a:pPr>
          <a:r>
            <a:rPr lang="en-US" sz="1200" kern="1200" dirty="0" smtClean="0"/>
            <a:t>Have the supplies to complete the activity</a:t>
          </a:r>
          <a:endParaRPr lang="en-US" sz="1200" kern="1200" dirty="0"/>
        </a:p>
        <a:p>
          <a:pPr marL="228600" lvl="2" indent="-114300" algn="l" defTabSz="533400">
            <a:lnSpc>
              <a:spcPct val="90000"/>
            </a:lnSpc>
            <a:spcBef>
              <a:spcPct val="0"/>
            </a:spcBef>
            <a:spcAft>
              <a:spcPct val="15000"/>
            </a:spcAft>
            <a:buChar char="••"/>
          </a:pPr>
          <a:r>
            <a:rPr lang="en-US" sz="1200" kern="1200" dirty="0" smtClean="0"/>
            <a:t>Know the Learning Community Standards</a:t>
          </a:r>
          <a:endParaRPr lang="en-US" sz="1200" kern="1200" dirty="0"/>
        </a:p>
        <a:p>
          <a:pPr marL="228600" lvl="2" indent="-114300" algn="l" defTabSz="533400">
            <a:lnSpc>
              <a:spcPct val="90000"/>
            </a:lnSpc>
            <a:spcBef>
              <a:spcPct val="0"/>
            </a:spcBef>
            <a:spcAft>
              <a:spcPct val="15000"/>
            </a:spcAft>
            <a:buChar char="••"/>
          </a:pPr>
          <a:r>
            <a:rPr lang="en-US" sz="1200" kern="1200" dirty="0" smtClean="0"/>
            <a:t>Know the HP Teaming Principles </a:t>
          </a:r>
          <a:endParaRPr lang="en-US" sz="1200" kern="1200" dirty="0"/>
        </a:p>
        <a:p>
          <a:pPr marL="228600" lvl="2" indent="-114300" algn="l" defTabSz="533400">
            <a:lnSpc>
              <a:spcPct val="90000"/>
            </a:lnSpc>
            <a:spcBef>
              <a:spcPct val="0"/>
            </a:spcBef>
            <a:spcAft>
              <a:spcPct val="15000"/>
            </a:spcAft>
            <a:buChar char="••"/>
          </a:pPr>
          <a:r>
            <a:rPr lang="en-US" sz="1200" kern="1200" dirty="0" smtClean="0"/>
            <a:t>Understand the time allotment for the activity </a:t>
          </a:r>
          <a:endParaRPr lang="en-US" sz="1200" kern="1200" dirty="0"/>
        </a:p>
      </dsp:txBody>
      <dsp:txXfrm>
        <a:off x="0" y="507218"/>
        <a:ext cx="6172199" cy="1353177"/>
      </dsp:txXfrm>
    </dsp:sp>
    <dsp:sp modelId="{BD723531-D5B4-42C3-8087-E2831ADA77B2}">
      <dsp:nvSpPr>
        <dsp:cNvPr id="0" name=""/>
        <dsp:cNvSpPr/>
      </dsp:nvSpPr>
      <dsp:spPr>
        <a:xfrm>
          <a:off x="308610" y="433490"/>
          <a:ext cx="4320540" cy="14745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lvl="0" algn="l" defTabSz="889000">
            <a:lnSpc>
              <a:spcPct val="90000"/>
            </a:lnSpc>
            <a:spcBef>
              <a:spcPct val="0"/>
            </a:spcBef>
            <a:spcAft>
              <a:spcPct val="35000"/>
            </a:spcAft>
          </a:pPr>
          <a:endParaRPr lang="en-US" sz="2000" b="1" i="1" kern="1200" dirty="0">
            <a:solidFill>
              <a:srgbClr val="000099"/>
            </a:solidFill>
          </a:endParaRPr>
        </a:p>
      </dsp:txBody>
      <dsp:txXfrm>
        <a:off x="315808" y="440688"/>
        <a:ext cx="4306144" cy="133059"/>
      </dsp:txXfrm>
    </dsp:sp>
    <dsp:sp modelId="{785E2A83-5597-46E0-9574-DFBE31732DE1}">
      <dsp:nvSpPr>
        <dsp:cNvPr id="0" name=""/>
        <dsp:cNvSpPr/>
      </dsp:nvSpPr>
      <dsp:spPr>
        <a:xfrm>
          <a:off x="0" y="2148470"/>
          <a:ext cx="6172199" cy="135317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104140" rIns="4790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rgbClr val="C00000"/>
              </a:solidFill>
            </a:rPr>
            <a:t>Make sure team members:</a:t>
          </a:r>
          <a:endParaRPr lang="en-US" sz="1200" kern="1200" dirty="0">
            <a:solidFill>
              <a:srgbClr val="C00000"/>
            </a:solidFill>
          </a:endParaRPr>
        </a:p>
        <a:p>
          <a:pPr marL="228600" lvl="2" indent="-114300" algn="l" defTabSz="533400">
            <a:lnSpc>
              <a:spcPct val="90000"/>
            </a:lnSpc>
            <a:spcBef>
              <a:spcPct val="0"/>
            </a:spcBef>
            <a:spcAft>
              <a:spcPct val="15000"/>
            </a:spcAft>
            <a:buChar char="••"/>
          </a:pPr>
          <a:r>
            <a:rPr lang="en-US" sz="1200" kern="1200" dirty="0" smtClean="0"/>
            <a:t>Understand the task(s), Learning Community Standards, HP Teaming Principles</a:t>
          </a:r>
          <a:endParaRPr lang="en-US" sz="1200" kern="1200" dirty="0"/>
        </a:p>
        <a:p>
          <a:pPr marL="228600" lvl="2" indent="-114300" algn="l" defTabSz="533400">
            <a:lnSpc>
              <a:spcPct val="90000"/>
            </a:lnSpc>
            <a:spcBef>
              <a:spcPct val="0"/>
            </a:spcBef>
            <a:spcAft>
              <a:spcPct val="15000"/>
            </a:spcAft>
            <a:buChar char="••"/>
          </a:pPr>
          <a:r>
            <a:rPr lang="en-US" sz="1200" kern="1200" dirty="0" smtClean="0"/>
            <a:t>Determine which team members need help</a:t>
          </a:r>
          <a:endParaRPr lang="en-US" sz="1200" kern="1200" dirty="0"/>
        </a:p>
        <a:p>
          <a:pPr marL="228600" lvl="2" indent="-114300" algn="l" defTabSz="533400">
            <a:lnSpc>
              <a:spcPct val="90000"/>
            </a:lnSpc>
            <a:spcBef>
              <a:spcPct val="0"/>
            </a:spcBef>
            <a:spcAft>
              <a:spcPct val="15000"/>
            </a:spcAft>
            <a:buChar char="••"/>
          </a:pPr>
          <a:r>
            <a:rPr lang="en-US" sz="1200" kern="1200" dirty="0" smtClean="0">
              <a:solidFill>
                <a:schemeClr val="tx1"/>
              </a:solidFill>
            </a:rPr>
            <a:t>Record team information as directed</a:t>
          </a:r>
          <a:endParaRPr lang="en-US" sz="1200" kern="1200" dirty="0"/>
        </a:p>
        <a:p>
          <a:pPr marL="228600" lvl="2" indent="-114300" algn="l" defTabSz="533400">
            <a:lnSpc>
              <a:spcPct val="90000"/>
            </a:lnSpc>
            <a:spcBef>
              <a:spcPct val="0"/>
            </a:spcBef>
            <a:spcAft>
              <a:spcPct val="15000"/>
            </a:spcAft>
            <a:buChar char="••"/>
          </a:pPr>
          <a:r>
            <a:rPr lang="en-US" sz="1200" kern="1200" dirty="0" smtClean="0">
              <a:solidFill>
                <a:schemeClr val="tx1"/>
              </a:solidFill>
            </a:rPr>
            <a:t>Provide time check</a:t>
          </a:r>
          <a:endParaRPr lang="en-US" sz="1200" kern="1200" dirty="0"/>
        </a:p>
        <a:p>
          <a:pPr marL="228600" lvl="2" indent="-114300" algn="l" defTabSz="533400">
            <a:lnSpc>
              <a:spcPct val="90000"/>
            </a:lnSpc>
            <a:spcBef>
              <a:spcPct val="0"/>
            </a:spcBef>
            <a:spcAft>
              <a:spcPct val="15000"/>
            </a:spcAft>
            <a:buChar char="••"/>
          </a:pPr>
          <a:r>
            <a:rPr lang="en-US" sz="1200" kern="1200" dirty="0" smtClean="0">
              <a:solidFill>
                <a:schemeClr val="tx1"/>
              </a:solidFill>
            </a:rPr>
            <a:t>Record responses for team tasks</a:t>
          </a:r>
          <a:endParaRPr lang="en-US" sz="1200" kern="1200" dirty="0"/>
        </a:p>
      </dsp:txBody>
      <dsp:txXfrm>
        <a:off x="0" y="2148470"/>
        <a:ext cx="6172199" cy="1353177"/>
      </dsp:txXfrm>
    </dsp:sp>
    <dsp:sp modelId="{95A4E290-F30F-466E-9205-92D089221BC8}">
      <dsp:nvSpPr>
        <dsp:cNvPr id="0" name=""/>
        <dsp:cNvSpPr/>
      </dsp:nvSpPr>
      <dsp:spPr>
        <a:xfrm>
          <a:off x="312517" y="1837132"/>
          <a:ext cx="4320540" cy="35048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99"/>
              </a:solidFill>
            </a:rPr>
            <a:t>DURING: </a:t>
          </a:r>
          <a:r>
            <a:rPr lang="en-US" sz="2000" b="1" i="1" kern="1200" dirty="0" smtClean="0">
              <a:solidFill>
                <a:srgbClr val="000099"/>
              </a:solidFill>
            </a:rPr>
            <a:t>Purpose</a:t>
          </a:r>
          <a:endParaRPr lang="en-US" sz="2000" b="1" i="1" kern="1200" dirty="0">
            <a:solidFill>
              <a:srgbClr val="000099"/>
            </a:solidFill>
          </a:endParaRPr>
        </a:p>
      </dsp:txBody>
      <dsp:txXfrm>
        <a:off x="329626" y="1854241"/>
        <a:ext cx="4286322" cy="316268"/>
      </dsp:txXfrm>
    </dsp:sp>
    <dsp:sp modelId="{6C7EF63F-8C27-4709-8BAF-9471DDB106B7}">
      <dsp:nvSpPr>
        <dsp:cNvPr id="0" name=""/>
        <dsp:cNvSpPr/>
      </dsp:nvSpPr>
      <dsp:spPr>
        <a:xfrm>
          <a:off x="0" y="3764353"/>
          <a:ext cx="6172199" cy="147379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104140" rIns="479031"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smtClean="0">
              <a:solidFill>
                <a:srgbClr val="C00000"/>
              </a:solidFill>
            </a:rPr>
            <a:t>Determine if team members:</a:t>
          </a:r>
          <a:endParaRPr lang="en-US" sz="1200" b="0" kern="1200" dirty="0">
            <a:solidFill>
              <a:srgbClr val="C00000"/>
            </a:solidFill>
          </a:endParaRPr>
        </a:p>
        <a:p>
          <a:pPr marL="228600" lvl="2" indent="-114300" algn="l" defTabSz="533400">
            <a:lnSpc>
              <a:spcPct val="90000"/>
            </a:lnSpc>
            <a:spcBef>
              <a:spcPct val="0"/>
            </a:spcBef>
            <a:spcAft>
              <a:spcPct val="15000"/>
            </a:spcAft>
            <a:buChar char="••"/>
          </a:pPr>
          <a:r>
            <a:rPr lang="en-US" sz="1200" b="0" kern="1200" dirty="0" smtClean="0">
              <a:solidFill>
                <a:schemeClr val="tx1"/>
              </a:solidFill>
            </a:rPr>
            <a:t>Completed tasks with high quality</a:t>
          </a:r>
          <a:endParaRPr lang="en-US" sz="1200" b="0" kern="1200" dirty="0">
            <a:solidFill>
              <a:schemeClr val="tx1"/>
            </a:solidFill>
          </a:endParaRPr>
        </a:p>
        <a:p>
          <a:pPr marL="228600" lvl="2" indent="-114300" algn="l" defTabSz="533400">
            <a:lnSpc>
              <a:spcPct val="90000"/>
            </a:lnSpc>
            <a:spcBef>
              <a:spcPct val="0"/>
            </a:spcBef>
            <a:spcAft>
              <a:spcPct val="15000"/>
            </a:spcAft>
            <a:buChar char="••"/>
          </a:pPr>
          <a:r>
            <a:rPr lang="en-US" sz="1200" b="0" kern="1200" dirty="0" smtClean="0">
              <a:solidFill>
                <a:schemeClr val="tx1"/>
              </a:solidFill>
            </a:rPr>
            <a:t>Need extra help during “Just For Me”</a:t>
          </a:r>
          <a:endParaRPr lang="en-US" sz="1200" b="0" kern="1200" dirty="0">
            <a:solidFill>
              <a:schemeClr val="tx1"/>
            </a:solidFill>
          </a:endParaRPr>
        </a:p>
        <a:p>
          <a:pPr marL="228600" lvl="2" indent="-114300" algn="l" defTabSz="533400">
            <a:lnSpc>
              <a:spcPct val="90000"/>
            </a:lnSpc>
            <a:spcBef>
              <a:spcPct val="0"/>
            </a:spcBef>
            <a:spcAft>
              <a:spcPct val="15000"/>
            </a:spcAft>
            <a:buChar char="••"/>
          </a:pPr>
          <a:r>
            <a:rPr lang="en-US" sz="1200" b="0" kern="1200" dirty="0" smtClean="0">
              <a:solidFill>
                <a:schemeClr val="tx1"/>
              </a:solidFill>
            </a:rPr>
            <a:t>Maintained Learning Community Standards</a:t>
          </a:r>
          <a:endParaRPr lang="en-US" sz="1200" b="0" kern="1200" dirty="0">
            <a:solidFill>
              <a:schemeClr val="tx1"/>
            </a:solidFill>
          </a:endParaRPr>
        </a:p>
        <a:p>
          <a:pPr marL="228600" lvl="2" indent="-114300" algn="l" defTabSz="533400">
            <a:lnSpc>
              <a:spcPct val="90000"/>
            </a:lnSpc>
            <a:spcBef>
              <a:spcPct val="0"/>
            </a:spcBef>
            <a:spcAft>
              <a:spcPct val="15000"/>
            </a:spcAft>
            <a:buChar char="••"/>
          </a:pPr>
          <a:r>
            <a:rPr lang="en-US" sz="1200" b="0" kern="1200" dirty="0" smtClean="0">
              <a:solidFill>
                <a:schemeClr val="tx1"/>
              </a:solidFill>
            </a:rPr>
            <a:t>Addressed the HP Teaming Principle(s)</a:t>
          </a:r>
          <a:endParaRPr lang="en-US" sz="1200" b="0" kern="1200" dirty="0">
            <a:solidFill>
              <a:schemeClr val="tx1"/>
            </a:solidFill>
          </a:endParaRPr>
        </a:p>
        <a:p>
          <a:pPr marL="228600" lvl="2" indent="-114300" algn="l" defTabSz="533400">
            <a:lnSpc>
              <a:spcPct val="90000"/>
            </a:lnSpc>
            <a:spcBef>
              <a:spcPct val="0"/>
            </a:spcBef>
            <a:spcAft>
              <a:spcPct val="15000"/>
            </a:spcAft>
            <a:buChar char="••"/>
          </a:pPr>
          <a:r>
            <a:rPr lang="en-US" sz="1200" b="0" kern="1200" dirty="0" smtClean="0">
              <a:solidFill>
                <a:schemeClr val="tx1"/>
              </a:solidFill>
            </a:rPr>
            <a:t>Return supplies and organize materials </a:t>
          </a:r>
          <a:endParaRPr lang="en-US" sz="1200" b="0" kern="1200" dirty="0">
            <a:solidFill>
              <a:schemeClr val="tx1"/>
            </a:solidFill>
          </a:endParaRPr>
        </a:p>
        <a:p>
          <a:pPr marL="228600" lvl="2" indent="-114300" algn="l" defTabSz="533400">
            <a:lnSpc>
              <a:spcPct val="90000"/>
            </a:lnSpc>
            <a:spcBef>
              <a:spcPct val="0"/>
            </a:spcBef>
            <a:spcAft>
              <a:spcPct val="15000"/>
            </a:spcAft>
            <a:buChar char="••"/>
          </a:pPr>
          <a:r>
            <a:rPr lang="en-US" sz="1200" b="0" kern="1200" dirty="0" smtClean="0">
              <a:solidFill>
                <a:schemeClr val="tx1"/>
              </a:solidFill>
            </a:rPr>
            <a:t>Select H-O-T Performance Rating</a:t>
          </a:r>
          <a:endParaRPr lang="en-US" sz="1200" b="0" kern="1200" dirty="0">
            <a:solidFill>
              <a:schemeClr val="tx1"/>
            </a:solidFill>
          </a:endParaRPr>
        </a:p>
      </dsp:txBody>
      <dsp:txXfrm>
        <a:off x="0" y="3764353"/>
        <a:ext cx="6172199" cy="1473790"/>
      </dsp:txXfrm>
    </dsp:sp>
    <dsp:sp modelId="{D402F702-36D3-4D47-8F10-B39EEEB0A36F}">
      <dsp:nvSpPr>
        <dsp:cNvPr id="0" name=""/>
        <dsp:cNvSpPr/>
      </dsp:nvSpPr>
      <dsp:spPr>
        <a:xfrm>
          <a:off x="308610" y="3544278"/>
          <a:ext cx="4320540" cy="293802"/>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99"/>
              </a:solidFill>
            </a:rPr>
            <a:t>AFTER: </a:t>
          </a:r>
          <a:r>
            <a:rPr lang="en-US" sz="2000" b="1" i="1" kern="1200" dirty="0" smtClean="0">
              <a:solidFill>
                <a:srgbClr val="000099"/>
              </a:solidFill>
            </a:rPr>
            <a:t>Purpose</a:t>
          </a:r>
          <a:endParaRPr lang="en-US" sz="2000" b="1" i="1" kern="1200" dirty="0">
            <a:solidFill>
              <a:srgbClr val="000099"/>
            </a:solidFill>
          </a:endParaRPr>
        </a:p>
      </dsp:txBody>
      <dsp:txXfrm>
        <a:off x="322952" y="3558620"/>
        <a:ext cx="4291856" cy="2651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9" tIns="45719" rIns="91439" bIns="45719"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9" tIns="45719" rIns="91439" bIns="45719" rtlCol="0"/>
          <a:lstStyle>
            <a:lvl1pPr algn="r">
              <a:defRPr sz="1200"/>
            </a:lvl1pPr>
          </a:lstStyle>
          <a:p>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39" tIns="45719" rIns="91439"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9" tIns="45719" rIns="91439" bIns="45719" rtlCol="0" anchor="b"/>
          <a:lstStyle>
            <a:lvl1pPr algn="r">
              <a:defRPr sz="1200"/>
            </a:lvl1pPr>
          </a:lstStyle>
          <a:p>
            <a:fld id="{997FEED3-F6B7-4586-96D3-7159F43D83C1}" type="slidenum">
              <a:rPr lang="en-US" smtClean="0"/>
              <a:pPr/>
              <a:t>‹#›</a:t>
            </a:fld>
            <a:endParaRPr lang="en-US"/>
          </a:p>
        </p:txBody>
      </p:sp>
    </p:spTree>
    <p:extLst>
      <p:ext uri="{BB962C8B-B14F-4D97-AF65-F5344CB8AC3E}">
        <p14:creationId xmlns:p14="http://schemas.microsoft.com/office/powerpoint/2010/main" val="37254846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CF7F8CD8-2594-4A3D-8F2C-F56635F7E1C9}" type="slidenum">
              <a:rPr lang="en-US" smtClean="0"/>
              <a:pPr/>
              <a:t>‹#›</a:t>
            </a:fld>
            <a:endParaRPr lang="en-US"/>
          </a:p>
        </p:txBody>
      </p:sp>
    </p:spTree>
    <p:extLst>
      <p:ext uri="{BB962C8B-B14F-4D97-AF65-F5344CB8AC3E}">
        <p14:creationId xmlns:p14="http://schemas.microsoft.com/office/powerpoint/2010/main" val="17003945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solidFill>
                  <a:schemeClr val="tx1"/>
                </a:solidFill>
              </a:rPr>
              <a:t>NOTEBOOK:  </a:t>
            </a:r>
            <a:r>
              <a:rPr lang="en-US" i="1" dirty="0">
                <a:solidFill>
                  <a:schemeClr val="tx1"/>
                </a:solidFill>
              </a:rPr>
              <a:t>Teaming</a:t>
            </a:r>
          </a:p>
          <a:p>
            <a:endParaRPr lang="en-US" b="0" i="0"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10</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89">
              <a:defRPr/>
            </a:pPr>
            <a:r>
              <a:rPr lang="en-US" dirty="0">
                <a:solidFill>
                  <a:schemeClr val="tx1"/>
                </a:solidFill>
              </a:rPr>
              <a:t>NOTEBOOK:  </a:t>
            </a:r>
            <a:r>
              <a:rPr lang="en-US" i="1" dirty="0">
                <a:solidFill>
                  <a:schemeClr val="tx1"/>
                </a:solidFill>
              </a:rPr>
              <a:t>Teaming </a:t>
            </a:r>
            <a:r>
              <a:rPr lang="en-US" i="1" dirty="0" smtClean="0">
                <a:solidFill>
                  <a:schemeClr val="tx1"/>
                </a:solidFill>
              </a:rPr>
              <a:t>– Resources &amp; Resources</a:t>
            </a:r>
            <a:endParaRPr lang="en-US" i="1" dirty="0">
              <a:solidFill>
                <a:schemeClr val="tx1"/>
              </a:solidFill>
            </a:endParaRPr>
          </a:p>
          <a:p>
            <a:pPr defTabSz="914389">
              <a:defRPr/>
            </a:pPr>
            <a:endParaRPr lang="en-US" baseline="0" dirty="0" smtClean="0">
              <a:solidFill>
                <a:schemeClr val="tx1"/>
              </a:solidFill>
            </a:endParaRPr>
          </a:p>
          <a:p>
            <a:pPr defTabSz="914389">
              <a:defRPr/>
            </a:pPr>
            <a:r>
              <a:rPr lang="en-US" baseline="0" dirty="0" smtClean="0">
                <a:solidFill>
                  <a:schemeClr val="tx1"/>
                </a:solidFill>
              </a:rPr>
              <a:t>The </a:t>
            </a:r>
            <a:r>
              <a:rPr lang="en-US" b="1" i="0" baseline="0" dirty="0" smtClean="0">
                <a:solidFill>
                  <a:schemeClr val="tx1"/>
                </a:solidFill>
              </a:rPr>
              <a:t>Before, During, and After Learning Together Protocol </a:t>
            </a:r>
            <a:r>
              <a:rPr lang="en-US" baseline="0" dirty="0" smtClean="0">
                <a:solidFill>
                  <a:schemeClr val="tx1"/>
                </a:solidFill>
              </a:rPr>
              <a:t>is a resource to help teachers and students guide group work exercises. </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65187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11</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89">
              <a:defRPr/>
            </a:pPr>
            <a:r>
              <a:rPr lang="en-US" dirty="0"/>
              <a:t>NOTEBOOK:  </a:t>
            </a:r>
            <a:r>
              <a:rPr lang="en-US" i="1" dirty="0"/>
              <a:t>Teaming – Resources (part of the LTG)</a:t>
            </a:r>
            <a:endParaRPr lang="en-US" baseline="0" dirty="0" smtClean="0"/>
          </a:p>
          <a:p>
            <a:endParaRPr lang="en-US" dirty="0" smtClean="0"/>
          </a:p>
          <a:p>
            <a:r>
              <a:rPr lang="en-US" b="1" u="sng" dirty="0" smtClean="0"/>
              <a:t>ACTIVITY</a:t>
            </a:r>
            <a:r>
              <a:rPr lang="en-US" b="1" dirty="0" smtClean="0"/>
              <a:t>:</a:t>
            </a:r>
          </a:p>
          <a:p>
            <a:r>
              <a:rPr lang="en-US" b="1" baseline="0" dirty="0" smtClean="0"/>
              <a:t>Three for the Team</a:t>
            </a:r>
          </a:p>
          <a:p>
            <a:endParaRPr lang="en-US" b="1" baseline="0" dirty="0" smtClean="0"/>
          </a:p>
          <a:p>
            <a:r>
              <a:rPr lang="en-US" b="1" u="sng" dirty="0" smtClean="0"/>
              <a:t>DIRECTIONS:</a:t>
            </a:r>
          </a:p>
          <a:p>
            <a:pPr marL="228597" indent="-228597">
              <a:buFont typeface="+mj-lt"/>
              <a:buAutoNum type="arabicPeriod"/>
            </a:pPr>
            <a:endParaRPr lang="en-US" dirty="0" smtClean="0"/>
          </a:p>
          <a:p>
            <a:pPr marL="228597" indent="-228597">
              <a:buFont typeface="+mj-lt"/>
              <a:buAutoNum type="arabicPeriod"/>
            </a:pPr>
            <a:r>
              <a:rPr lang="en-US" dirty="0" smtClean="0"/>
              <a:t>Jot</a:t>
            </a:r>
            <a:r>
              <a:rPr lang="en-US" baseline="0" dirty="0" smtClean="0"/>
              <a:t> down three key ideas on your assigned topic from information presented at the Learning Station. </a:t>
            </a:r>
          </a:p>
          <a:p>
            <a:pPr marL="228597" indent="-228597">
              <a:buFont typeface="+mj-lt"/>
              <a:buAutoNum type="arabicPeriod"/>
            </a:pPr>
            <a:r>
              <a:rPr lang="en-US" baseline="0" dirty="0" smtClean="0"/>
              <a:t>Be prepared to share the ideas with your teammates within a specified time. </a:t>
            </a:r>
            <a:endParaRPr lang="en-US" b="1" u="sng" dirty="0" smtClean="0"/>
          </a:p>
          <a:p>
            <a:endParaRPr lang="en-US" b="1"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66609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12</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89">
              <a:defRPr/>
            </a:pPr>
            <a:r>
              <a:rPr lang="en-US" dirty="0">
                <a:solidFill>
                  <a:schemeClr val="tx1"/>
                </a:solidFill>
              </a:rPr>
              <a:t>NOTEBOOK:  </a:t>
            </a:r>
            <a:r>
              <a:rPr lang="en-US" i="1" dirty="0">
                <a:solidFill>
                  <a:schemeClr val="tx1"/>
                </a:solidFill>
              </a:rPr>
              <a:t>Teaming &amp; Resources (part of the LTG)</a:t>
            </a:r>
            <a:endParaRPr lang="en-US" baseline="0" dirty="0" smtClean="0">
              <a:solidFill>
                <a:schemeClr val="tx1"/>
              </a:solidFill>
            </a:endParaRPr>
          </a:p>
          <a:p>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754777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solidFill>
                  <a:schemeClr val="tx1"/>
                </a:solidFill>
              </a:rPr>
              <a:t>NOTEBOOK:  </a:t>
            </a:r>
            <a:r>
              <a:rPr lang="en-US" i="1" dirty="0">
                <a:solidFill>
                  <a:schemeClr val="tx1"/>
                </a:solidFill>
              </a:rPr>
              <a:t>Teaming</a:t>
            </a:r>
            <a:endParaRPr lang="en-US" baseline="0" dirty="0" smtClean="0">
              <a:solidFill>
                <a:schemeClr val="tx1"/>
              </a:solidFill>
            </a:endParaRPr>
          </a:p>
          <a:p>
            <a:endParaRPr lang="en-US" dirty="0" smtClean="0">
              <a:solidFill>
                <a:schemeClr val="tx1"/>
              </a:solidFill>
            </a:endParaRPr>
          </a:p>
          <a:p>
            <a:r>
              <a:rPr lang="en-US" b="0" i="1" dirty="0" smtClean="0">
                <a:solidFill>
                  <a:schemeClr val="tx1"/>
                </a:solidFill>
              </a:rPr>
              <a:t>Notes:  Participants</a:t>
            </a:r>
            <a:r>
              <a:rPr lang="en-US" b="0" i="1" baseline="0" dirty="0" smtClean="0">
                <a:solidFill>
                  <a:schemeClr val="tx1"/>
                </a:solidFill>
              </a:rPr>
              <a:t> should be at each station for 15 minutes.</a:t>
            </a:r>
            <a:endParaRPr lang="en-US" b="0" i="1" dirty="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13</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882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solidFill>
                  <a:schemeClr val="tx1"/>
                </a:solidFill>
              </a:rPr>
              <a:t>NOTEBOOK:  </a:t>
            </a:r>
            <a:r>
              <a:rPr lang="en-US" i="1" dirty="0">
                <a:solidFill>
                  <a:schemeClr val="tx1"/>
                </a:solidFill>
              </a:rPr>
              <a:t>Teaming</a:t>
            </a:r>
            <a:endParaRPr lang="en-US" baseline="0" dirty="0" smtClean="0">
              <a:solidFill>
                <a:schemeClr val="tx1"/>
              </a:solidFill>
            </a:endParaRPr>
          </a:p>
          <a:p>
            <a:endParaRPr lang="en-US" dirty="0" smtClean="0"/>
          </a:p>
          <a:p>
            <a:endParaRPr lang="en-US" b="0" i="1"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14</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1596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t>NOTEBOOK:  </a:t>
            </a:r>
            <a:r>
              <a:rPr lang="en-US" i="1" dirty="0"/>
              <a:t>Teaming – Resources </a:t>
            </a:r>
            <a:endParaRPr lang="en-US" baseline="0" dirty="0" smtClean="0"/>
          </a:p>
          <a:p>
            <a:pPr defTabSz="914389">
              <a:defRPr/>
            </a:pPr>
            <a:endParaRPr lang="en-US" b="1" baseline="0" dirty="0" smtClean="0"/>
          </a:p>
          <a:p>
            <a:pPr defTabSz="914389">
              <a:defRPr/>
            </a:pPr>
            <a:r>
              <a:rPr lang="en-US" b="1" baseline="0" dirty="0" smtClean="0"/>
              <a:t>HP Learning Teams </a:t>
            </a:r>
            <a:r>
              <a:rPr lang="en-US" baseline="0" dirty="0" smtClean="0"/>
              <a:t>are formed to maximize the performance of the team, partnerships, as well as individuals. Consequently, student characteristics, such as:</a:t>
            </a:r>
          </a:p>
          <a:p>
            <a:pPr marL="628650" lvl="1" indent="-171450">
              <a:buFont typeface="Arial" panose="020B0604020202020204" pitchFamily="34" charset="0"/>
              <a:buChar char="•"/>
            </a:pPr>
            <a:r>
              <a:rPr lang="en-US" b="1" dirty="0" smtClean="0">
                <a:solidFill>
                  <a:schemeClr val="bg1"/>
                </a:solidFill>
              </a:rPr>
              <a:t>Achievement</a:t>
            </a:r>
          </a:p>
          <a:p>
            <a:pPr marL="628650" lvl="1" indent="-171450">
              <a:buFont typeface="Arial" panose="020B0604020202020204" pitchFamily="34" charset="0"/>
              <a:buChar char="•"/>
            </a:pPr>
            <a:r>
              <a:rPr lang="en-US" b="1" dirty="0" smtClean="0">
                <a:solidFill>
                  <a:schemeClr val="bg1"/>
                </a:solidFill>
              </a:rPr>
              <a:t>Ethnicity</a:t>
            </a:r>
          </a:p>
          <a:p>
            <a:pPr marL="628650" lvl="1" indent="-171450">
              <a:buFont typeface="Arial" panose="020B0604020202020204" pitchFamily="34" charset="0"/>
              <a:buChar char="•"/>
            </a:pPr>
            <a:r>
              <a:rPr lang="en-US" b="1" dirty="0" smtClean="0">
                <a:solidFill>
                  <a:schemeClr val="bg1"/>
                </a:solidFill>
              </a:rPr>
              <a:t>Motivation</a:t>
            </a:r>
          </a:p>
          <a:p>
            <a:pPr marL="628650" lvl="1" indent="-171450">
              <a:buFont typeface="Arial" panose="020B0604020202020204" pitchFamily="34" charset="0"/>
              <a:buChar char="•"/>
            </a:pPr>
            <a:r>
              <a:rPr lang="en-US" b="1" dirty="0" smtClean="0">
                <a:solidFill>
                  <a:schemeClr val="bg1"/>
                </a:solidFill>
              </a:rPr>
              <a:t>Leadership</a:t>
            </a:r>
          </a:p>
          <a:p>
            <a:pPr marL="628650" lvl="1" indent="-171450">
              <a:buFont typeface="Arial" panose="020B0604020202020204" pitchFamily="34" charset="0"/>
              <a:buChar char="•"/>
            </a:pPr>
            <a:r>
              <a:rPr lang="en-US" b="1" dirty="0" smtClean="0">
                <a:solidFill>
                  <a:schemeClr val="bg1"/>
                </a:solidFill>
              </a:rPr>
              <a:t>Gender</a:t>
            </a:r>
          </a:p>
          <a:p>
            <a:pPr marL="628650" lvl="1" indent="-171450">
              <a:buFont typeface="Arial" panose="020B0604020202020204" pitchFamily="34" charset="0"/>
              <a:buChar char="•"/>
            </a:pPr>
            <a:r>
              <a:rPr lang="en-US" b="1" dirty="0" smtClean="0">
                <a:solidFill>
                  <a:schemeClr val="bg1"/>
                </a:solidFill>
              </a:rPr>
              <a:t>Special Needs</a:t>
            </a:r>
          </a:p>
          <a:p>
            <a:pPr marL="628650" lvl="1" indent="-171450">
              <a:buFont typeface="Arial" panose="020B0604020202020204" pitchFamily="34" charset="0"/>
              <a:buChar char="•"/>
            </a:pPr>
            <a:r>
              <a:rPr lang="en-US" b="1" dirty="0" smtClean="0">
                <a:solidFill>
                  <a:schemeClr val="bg1"/>
                </a:solidFill>
              </a:rPr>
              <a:t>Talents</a:t>
            </a:r>
          </a:p>
          <a:p>
            <a:pPr defTabSz="914389">
              <a:defRPr/>
            </a:pPr>
            <a:r>
              <a:rPr lang="en-US" baseline="0" dirty="0" smtClean="0"/>
              <a:t> need to be considered so each team has an </a:t>
            </a:r>
            <a:r>
              <a:rPr lang="en-US" b="1" baseline="0" dirty="0" smtClean="0"/>
              <a:t>equal opportunity for learning and success</a:t>
            </a:r>
            <a:r>
              <a:rPr lang="en-US" baseline="0" dirty="0" smtClean="0"/>
              <a:t>.</a:t>
            </a:r>
          </a:p>
        </p:txBody>
      </p:sp>
      <p:sp>
        <p:nvSpPr>
          <p:cNvPr id="4" name="Slide Number Placeholder 3"/>
          <p:cNvSpPr>
            <a:spLocks noGrp="1"/>
          </p:cNvSpPr>
          <p:nvPr>
            <p:ph type="sldNum" sz="quarter" idx="10"/>
          </p:nvPr>
        </p:nvSpPr>
        <p:spPr/>
        <p:txBody>
          <a:bodyPr/>
          <a:lstStyle/>
          <a:p>
            <a:fld id="{CF7F8CD8-2594-4A3D-8F2C-F56635F7E1C9}" type="slidenum">
              <a:rPr lang="en-US" smtClean="0"/>
              <a:pPr/>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50516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solidFill>
                  <a:schemeClr val="tx1"/>
                </a:solidFill>
              </a:rPr>
              <a:t>NOTEBOOK:  </a:t>
            </a:r>
            <a:r>
              <a:rPr lang="en-US" i="1" dirty="0">
                <a:solidFill>
                  <a:schemeClr val="tx1"/>
                </a:solidFill>
              </a:rPr>
              <a:t>Teaming - Resources  </a:t>
            </a:r>
          </a:p>
          <a:p>
            <a:pPr defTabSz="914389">
              <a:defRPr/>
            </a:pPr>
            <a:endParaRPr lang="en-US" i="1" dirty="0">
              <a:solidFill>
                <a:schemeClr val="tx1"/>
              </a:solidFill>
            </a:endParaRPr>
          </a:p>
          <a:p>
            <a:pPr defTabSz="914389">
              <a:defRPr/>
            </a:pPr>
            <a:r>
              <a:rPr lang="en-US" baseline="0" dirty="0" smtClean="0">
                <a:solidFill>
                  <a:schemeClr val="tx1"/>
                </a:solidFill>
              </a:rPr>
              <a:t>Teachers rank order students by achievement into three categories:  </a:t>
            </a:r>
            <a:r>
              <a:rPr lang="en-US" b="1" baseline="0" dirty="0" smtClean="0">
                <a:solidFill>
                  <a:schemeClr val="tx1"/>
                </a:solidFill>
              </a:rPr>
              <a:t>High Achieving, Middle Achieving, Low Achieving</a:t>
            </a:r>
            <a:r>
              <a:rPr lang="en-US" baseline="0" dirty="0" smtClean="0">
                <a:solidFill>
                  <a:schemeClr val="tx1"/>
                </a:solidFill>
              </a:rPr>
              <a:t>. The </a:t>
            </a:r>
            <a:r>
              <a:rPr lang="en-US" b="1" baseline="0" dirty="0" smtClean="0">
                <a:solidFill>
                  <a:schemeClr val="tx1"/>
                </a:solidFill>
              </a:rPr>
              <a:t>Middle Achieving </a:t>
            </a:r>
            <a:r>
              <a:rPr lang="en-US" baseline="0" dirty="0" smtClean="0">
                <a:solidFill>
                  <a:schemeClr val="tx1"/>
                </a:solidFill>
              </a:rPr>
              <a:t>rank is then subdivided further to create Middle Achieving and Lower Middle Achieving ranks. Next, names are put on index cards—one student per card.  Four colors are chosen to indicate performance levels. For example, students who are </a:t>
            </a:r>
            <a:r>
              <a:rPr lang="en-US" u="sng" baseline="0" dirty="0" smtClean="0">
                <a:solidFill>
                  <a:schemeClr val="tx1"/>
                </a:solidFill>
              </a:rPr>
              <a:t>high achievers </a:t>
            </a:r>
            <a:r>
              <a:rPr lang="en-US" baseline="0" dirty="0" smtClean="0">
                <a:solidFill>
                  <a:schemeClr val="tx1"/>
                </a:solidFill>
              </a:rPr>
              <a:t>are coded green.  Names of students who are </a:t>
            </a:r>
            <a:r>
              <a:rPr lang="en-US" u="sng" baseline="0" dirty="0" smtClean="0">
                <a:solidFill>
                  <a:schemeClr val="tx1"/>
                </a:solidFill>
              </a:rPr>
              <a:t>middle achieving </a:t>
            </a:r>
            <a:r>
              <a:rPr lang="en-US" baseline="0" dirty="0" smtClean="0">
                <a:solidFill>
                  <a:schemeClr val="tx1"/>
                </a:solidFill>
              </a:rPr>
              <a:t>are placed on yellow cards.  Orange cards are for students who are </a:t>
            </a:r>
            <a:r>
              <a:rPr lang="en-US" u="sng" baseline="0" dirty="0" smtClean="0">
                <a:solidFill>
                  <a:schemeClr val="tx1"/>
                </a:solidFill>
              </a:rPr>
              <a:t>lower middle achievers</a:t>
            </a:r>
            <a:r>
              <a:rPr lang="en-US" baseline="0" dirty="0" smtClean="0">
                <a:solidFill>
                  <a:schemeClr val="tx1"/>
                </a:solidFill>
              </a:rPr>
              <a:t>. And, students who are </a:t>
            </a:r>
            <a:r>
              <a:rPr lang="en-US" u="sng" baseline="0" dirty="0" smtClean="0">
                <a:solidFill>
                  <a:schemeClr val="tx1"/>
                </a:solidFill>
              </a:rPr>
              <a:t>low achieving </a:t>
            </a:r>
            <a:r>
              <a:rPr lang="en-US" baseline="0" dirty="0" smtClean="0">
                <a:solidFill>
                  <a:schemeClr val="tx1"/>
                </a:solidFill>
              </a:rPr>
              <a:t>are coded blue.  The cards are then placed in rank order.  </a:t>
            </a:r>
          </a:p>
          <a:p>
            <a:pPr defTabSz="914389">
              <a:defRPr/>
            </a:pPr>
            <a:endParaRPr lang="en-US" baseline="0" dirty="0" smtClean="0">
              <a:solidFill>
                <a:schemeClr val="tx1"/>
              </a:solidFill>
            </a:endParaRPr>
          </a:p>
          <a:p>
            <a:pPr defTabSz="914389">
              <a:defRPr/>
            </a:pPr>
            <a:r>
              <a:rPr lang="en-US" baseline="0" dirty="0" smtClean="0">
                <a:solidFill>
                  <a:schemeClr val="tx1"/>
                </a:solidFill>
              </a:rPr>
              <a:t>The teacher divides the number of students in the </a:t>
            </a:r>
            <a:r>
              <a:rPr lang="en-US" b="1" baseline="0" dirty="0" smtClean="0">
                <a:solidFill>
                  <a:schemeClr val="tx1"/>
                </a:solidFill>
              </a:rPr>
              <a:t>Learning Community </a:t>
            </a:r>
            <a:r>
              <a:rPr lang="en-US" baseline="0" dirty="0" smtClean="0">
                <a:solidFill>
                  <a:schemeClr val="tx1"/>
                </a:solidFill>
              </a:rPr>
              <a:t>by 4 to create 4-member </a:t>
            </a:r>
            <a:r>
              <a:rPr lang="en-US" b="1" baseline="0" dirty="0" smtClean="0">
                <a:solidFill>
                  <a:schemeClr val="tx1"/>
                </a:solidFill>
              </a:rPr>
              <a:t>HP Learning Teams</a:t>
            </a:r>
            <a:r>
              <a:rPr lang="en-US" baseline="0" dirty="0" smtClean="0">
                <a:solidFill>
                  <a:schemeClr val="tx1"/>
                </a:solidFill>
              </a:rPr>
              <a:t>. If the class is not divisible by 4, the teacher chooses to make 5-member or 3-member teams, depending on the characteristics and learning needs of the students.</a:t>
            </a:r>
          </a:p>
        </p:txBody>
      </p:sp>
      <p:sp>
        <p:nvSpPr>
          <p:cNvPr id="4" name="Slide Number Placeholder 3"/>
          <p:cNvSpPr>
            <a:spLocks noGrp="1"/>
          </p:cNvSpPr>
          <p:nvPr>
            <p:ph type="sldNum" sz="quarter" idx="10"/>
          </p:nvPr>
        </p:nvSpPr>
        <p:spPr/>
        <p:txBody>
          <a:bodyPr/>
          <a:lstStyle/>
          <a:p>
            <a:fld id="{CF7F8CD8-2594-4A3D-8F2C-F56635F7E1C9}" type="slidenum">
              <a:rPr lang="en-US" smtClean="0"/>
              <a:pPr/>
              <a:t>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97814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t>NOTEBOOK:  </a:t>
            </a:r>
            <a:r>
              <a:rPr lang="en-US" i="1" dirty="0"/>
              <a:t>Teaming – Resources </a:t>
            </a:r>
            <a:endParaRPr lang="en-US" baseline="0" dirty="0" smtClean="0"/>
          </a:p>
          <a:p>
            <a:pPr defTabSz="914389">
              <a:defRPr/>
            </a:pPr>
            <a:endParaRPr lang="en-US" baseline="0" dirty="0" smtClean="0"/>
          </a:p>
          <a:p>
            <a:pPr defTabSz="914389">
              <a:defRPr/>
            </a:pPr>
            <a:r>
              <a:rPr lang="en-US" baseline="0" dirty="0" smtClean="0"/>
              <a:t>Teachers need to form 4 to 5-member </a:t>
            </a:r>
            <a:r>
              <a:rPr lang="en-US" b="1" baseline="0" dirty="0" smtClean="0"/>
              <a:t>equal status teams</a:t>
            </a:r>
            <a:r>
              <a:rPr lang="en-US" baseline="0" dirty="0" smtClean="0"/>
              <a:t>, which are heterogeneous in composition. Typically, each team includes:</a:t>
            </a:r>
          </a:p>
          <a:p>
            <a:pPr marL="171450" indent="-171450" defTabSz="914389">
              <a:buFont typeface="Arial" panose="020B0604020202020204" pitchFamily="34" charset="0"/>
              <a:buChar char="•"/>
              <a:defRPr/>
            </a:pPr>
            <a:endParaRPr lang="en-US" baseline="0" dirty="0" smtClean="0"/>
          </a:p>
          <a:p>
            <a:pPr marL="171450" indent="-171450" defTabSz="914389">
              <a:buFont typeface="Arial" panose="020B0604020202020204" pitchFamily="34" charset="0"/>
              <a:buChar char="•"/>
              <a:defRPr/>
            </a:pPr>
            <a:r>
              <a:rPr lang="en-US" baseline="0" dirty="0" smtClean="0"/>
              <a:t>1 High Achieving Student</a:t>
            </a:r>
          </a:p>
          <a:p>
            <a:pPr marL="171450" indent="-171450" defTabSz="914389">
              <a:buFont typeface="Arial" panose="020B0604020202020204" pitchFamily="34" charset="0"/>
              <a:buChar char="•"/>
              <a:defRPr/>
            </a:pPr>
            <a:r>
              <a:rPr lang="en-US" baseline="0" dirty="0" smtClean="0"/>
              <a:t>1 Middle Achieving Student</a:t>
            </a:r>
          </a:p>
          <a:p>
            <a:pPr marL="171450" indent="-171450" defTabSz="914389">
              <a:buFont typeface="Arial" panose="020B0604020202020204" pitchFamily="34" charset="0"/>
              <a:buChar char="•"/>
              <a:defRPr/>
            </a:pPr>
            <a:r>
              <a:rPr lang="en-US" baseline="0" dirty="0" smtClean="0"/>
              <a:t>1 Lower Middle Achieving Student</a:t>
            </a:r>
          </a:p>
          <a:p>
            <a:pPr marL="171450" indent="-171450" defTabSz="914389">
              <a:buFont typeface="Arial" panose="020B0604020202020204" pitchFamily="34" charset="0"/>
              <a:buChar char="•"/>
              <a:defRPr/>
            </a:pPr>
            <a:r>
              <a:rPr lang="en-US" baseline="0" dirty="0" smtClean="0"/>
              <a:t>1 Low Achieving Student </a:t>
            </a:r>
          </a:p>
          <a:p>
            <a:pPr defTabSz="914389">
              <a:defRPr/>
            </a:pPr>
            <a:endParaRPr lang="en-US" baseline="0" dirty="0" smtClean="0"/>
          </a:p>
          <a:p>
            <a:pPr defTabSz="914389">
              <a:defRPr/>
            </a:pPr>
            <a:r>
              <a:rPr lang="en-US" baseline="0" dirty="0" smtClean="0"/>
              <a:t>If a 5-member team is formed, then a middle achieving student is assigned. </a:t>
            </a:r>
          </a:p>
          <a:p>
            <a:pPr defTabSz="914389">
              <a:defRPr/>
            </a:pPr>
            <a:endParaRPr lang="en-US" baseline="0" dirty="0" smtClean="0"/>
          </a:p>
          <a:p>
            <a:pPr lvl="0" algn="l"/>
            <a:r>
              <a:rPr lang="en-US" baseline="0" dirty="0" smtClean="0"/>
              <a:t>Again, other characteristics are considered (</a:t>
            </a:r>
            <a:r>
              <a:rPr lang="en-US" b="0" dirty="0" smtClean="0">
                <a:solidFill>
                  <a:schemeClr val="bg1"/>
                </a:solidFill>
              </a:rPr>
              <a:t>Ethnicity,</a:t>
            </a:r>
            <a:r>
              <a:rPr lang="en-US" b="0" baseline="0" dirty="0" smtClean="0">
                <a:solidFill>
                  <a:schemeClr val="bg1"/>
                </a:solidFill>
              </a:rPr>
              <a:t> </a:t>
            </a:r>
            <a:r>
              <a:rPr lang="en-US" b="0" dirty="0" smtClean="0">
                <a:solidFill>
                  <a:schemeClr val="bg1"/>
                </a:solidFill>
              </a:rPr>
              <a:t>Motivation,</a:t>
            </a:r>
            <a:r>
              <a:rPr lang="en-US" b="0" baseline="0" dirty="0" smtClean="0">
                <a:solidFill>
                  <a:schemeClr val="bg1"/>
                </a:solidFill>
              </a:rPr>
              <a:t> </a:t>
            </a:r>
            <a:r>
              <a:rPr lang="en-US" b="0" dirty="0" smtClean="0">
                <a:solidFill>
                  <a:schemeClr val="bg1"/>
                </a:solidFill>
              </a:rPr>
              <a:t>Gender,</a:t>
            </a:r>
            <a:r>
              <a:rPr lang="en-US" b="0" baseline="0" dirty="0" smtClean="0">
                <a:solidFill>
                  <a:schemeClr val="bg1"/>
                </a:solidFill>
              </a:rPr>
              <a:t> </a:t>
            </a:r>
            <a:r>
              <a:rPr lang="en-US" b="0" dirty="0" smtClean="0">
                <a:solidFill>
                  <a:schemeClr val="bg1"/>
                </a:solidFill>
              </a:rPr>
              <a:t>Special Needs, and Talents) to create balanced </a:t>
            </a:r>
            <a:r>
              <a:rPr lang="en-US" b="1" dirty="0" smtClean="0">
                <a:solidFill>
                  <a:schemeClr val="bg1"/>
                </a:solidFill>
              </a:rPr>
              <a:t>HP Learning</a:t>
            </a:r>
            <a:r>
              <a:rPr lang="en-US" b="1" baseline="0" dirty="0" smtClean="0">
                <a:solidFill>
                  <a:schemeClr val="bg1"/>
                </a:solidFill>
              </a:rPr>
              <a:t> Teams </a:t>
            </a:r>
            <a:r>
              <a:rPr lang="en-US" b="0" baseline="0" dirty="0" smtClean="0">
                <a:solidFill>
                  <a:schemeClr val="bg1"/>
                </a:solidFill>
              </a:rPr>
              <a:t>and </a:t>
            </a:r>
            <a:r>
              <a:rPr lang="en-US" b="1" baseline="0" dirty="0" smtClean="0">
                <a:solidFill>
                  <a:schemeClr val="bg1"/>
                </a:solidFill>
              </a:rPr>
              <a:t>Power Partnerships </a:t>
            </a:r>
            <a:r>
              <a:rPr lang="en-US" b="0" dirty="0" smtClean="0">
                <a:solidFill>
                  <a:schemeClr val="bg1"/>
                </a:solidFill>
              </a:rPr>
              <a:t>that promote</a:t>
            </a:r>
            <a:r>
              <a:rPr lang="en-US" b="0" baseline="0" dirty="0" smtClean="0">
                <a:solidFill>
                  <a:schemeClr val="bg1"/>
                </a:solidFill>
              </a:rPr>
              <a:t> </a:t>
            </a:r>
            <a:r>
              <a:rPr lang="en-US" b="1" baseline="0" dirty="0" smtClean="0">
                <a:solidFill>
                  <a:schemeClr val="bg1"/>
                </a:solidFill>
              </a:rPr>
              <a:t>equal opportunities for success and learning </a:t>
            </a:r>
            <a:r>
              <a:rPr lang="en-US" b="0" baseline="0" dirty="0" smtClean="0">
                <a:solidFill>
                  <a:schemeClr val="bg1"/>
                </a:solidFill>
              </a:rPr>
              <a:t>among all students. </a:t>
            </a:r>
            <a:endParaRPr lang="en-US" b="0" dirty="0" smtClean="0">
              <a:solidFill>
                <a:schemeClr val="bg1"/>
              </a:solidFill>
            </a:endParaRPr>
          </a:p>
          <a:p>
            <a:pPr defTabSz="914389">
              <a:defRPr/>
            </a:pPr>
            <a:endParaRPr lang="en-US" baseline="0" dirty="0" smtClean="0"/>
          </a:p>
        </p:txBody>
      </p:sp>
      <p:sp>
        <p:nvSpPr>
          <p:cNvPr id="4" name="Slide Number Placeholder 3"/>
          <p:cNvSpPr>
            <a:spLocks noGrp="1"/>
          </p:cNvSpPr>
          <p:nvPr>
            <p:ph type="sldNum" sz="quarter" idx="10"/>
          </p:nvPr>
        </p:nvSpPr>
        <p:spPr/>
        <p:txBody>
          <a:bodyPr/>
          <a:lstStyle/>
          <a:p>
            <a:fld id="{CF7F8CD8-2594-4A3D-8F2C-F56635F7E1C9}" type="slidenum">
              <a:rPr lang="en-US" smtClean="0"/>
              <a:pPr/>
              <a:t>17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36382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solidFill>
                  <a:schemeClr val="tx1"/>
                </a:solidFill>
              </a:rPr>
              <a:t>NOTEBOOK:  </a:t>
            </a:r>
            <a:r>
              <a:rPr lang="en-US" i="1" dirty="0">
                <a:solidFill>
                  <a:schemeClr val="tx1"/>
                </a:solidFill>
              </a:rPr>
              <a:t>Teaming – Resources </a:t>
            </a:r>
            <a:endParaRPr lang="en-US" baseline="0" dirty="0" smtClean="0">
              <a:solidFill>
                <a:schemeClr val="tx1"/>
              </a:solidFill>
            </a:endParaRPr>
          </a:p>
          <a:p>
            <a:pPr defTabSz="914389">
              <a:defRPr/>
            </a:pPr>
            <a:endParaRPr lang="en-US" baseline="0" dirty="0" smtClean="0">
              <a:solidFill>
                <a:schemeClr val="tx1"/>
              </a:solidFill>
            </a:endParaRPr>
          </a:p>
          <a:p>
            <a:pPr defTabSz="914389">
              <a:defRPr/>
            </a:pPr>
            <a:r>
              <a:rPr lang="en-US" baseline="0" dirty="0" smtClean="0">
                <a:solidFill>
                  <a:schemeClr val="tx1"/>
                </a:solidFill>
              </a:rPr>
              <a:t>It is important to utilize the physical space efficiently so there is sufficient space for movement between </a:t>
            </a:r>
            <a:r>
              <a:rPr lang="en-US" b="1" baseline="0" dirty="0" smtClean="0">
                <a:solidFill>
                  <a:schemeClr val="tx1"/>
                </a:solidFill>
              </a:rPr>
              <a:t>HP</a:t>
            </a:r>
            <a:r>
              <a:rPr lang="en-US" baseline="0" dirty="0" smtClean="0">
                <a:solidFill>
                  <a:schemeClr val="tx1"/>
                </a:solidFill>
              </a:rPr>
              <a:t> </a:t>
            </a:r>
            <a:r>
              <a:rPr lang="en-US" b="1" baseline="0" dirty="0" smtClean="0">
                <a:solidFill>
                  <a:schemeClr val="tx1"/>
                </a:solidFill>
              </a:rPr>
              <a:t>Learning Teams</a:t>
            </a:r>
            <a:r>
              <a:rPr lang="en-US" baseline="0" dirty="0" smtClean="0">
                <a:solidFill>
                  <a:schemeClr val="tx1"/>
                </a:solidFill>
              </a:rPr>
              <a:t>, space for productive, collaborative learning, and, if possible, space for easy set-up of a </a:t>
            </a:r>
            <a:r>
              <a:rPr lang="en-US" b="1" i="0" baseline="0" dirty="0" smtClean="0">
                <a:solidFill>
                  <a:schemeClr val="tx1"/>
                </a:solidFill>
              </a:rPr>
              <a:t>Community Forum</a:t>
            </a:r>
            <a:r>
              <a:rPr lang="en-US" baseline="0" dirty="0" smtClean="0">
                <a:solidFill>
                  <a:schemeClr val="tx1"/>
                </a:solidFill>
              </a:rPr>
              <a:t>. Placing the team desks or tables at a diagonal allows for students to better see presentations from the front of the classroom. Within the </a:t>
            </a:r>
            <a:r>
              <a:rPr lang="en-US" b="1" baseline="0" dirty="0" smtClean="0">
                <a:solidFill>
                  <a:schemeClr val="tx1"/>
                </a:solidFill>
              </a:rPr>
              <a:t>HP Learning Teams</a:t>
            </a:r>
            <a:r>
              <a:rPr lang="en-US" baseline="0" dirty="0" smtClean="0">
                <a:solidFill>
                  <a:schemeClr val="tx1"/>
                </a:solidFill>
              </a:rPr>
              <a:t>, students should be seated next to their </a:t>
            </a:r>
            <a:r>
              <a:rPr lang="en-US" b="1" baseline="0" dirty="0" smtClean="0">
                <a:solidFill>
                  <a:schemeClr val="tx1"/>
                </a:solidFill>
              </a:rPr>
              <a:t>Power Partner</a:t>
            </a:r>
            <a:r>
              <a:rPr lang="en-US" baseline="0" dirty="0" smtClean="0">
                <a:solidFill>
                  <a:schemeClr val="tx1"/>
                </a:solidFill>
              </a:rPr>
              <a:t>.  Consideration should also be given to where students are seated in relation to their special needs.  For instance, students who frequently demonstrate inappropriate behavior should not be seated near one another, whether within a team or across teams.</a:t>
            </a:r>
          </a:p>
        </p:txBody>
      </p:sp>
      <p:sp>
        <p:nvSpPr>
          <p:cNvPr id="4" name="Slide Number Placeholder 3"/>
          <p:cNvSpPr>
            <a:spLocks noGrp="1"/>
          </p:cNvSpPr>
          <p:nvPr>
            <p:ph type="sldNum" sz="quarter" idx="10"/>
          </p:nvPr>
        </p:nvSpPr>
        <p:spPr/>
        <p:txBody>
          <a:bodyPr/>
          <a:lstStyle/>
          <a:p>
            <a:fld id="{CF7F8CD8-2594-4A3D-8F2C-F56635F7E1C9}" type="slidenum">
              <a:rPr lang="en-US" smtClean="0"/>
              <a:pPr/>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81036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t>NOTEBOOK:  </a:t>
            </a:r>
            <a:r>
              <a:rPr lang="en-US" i="1" dirty="0"/>
              <a:t>Teaming</a:t>
            </a:r>
            <a:endParaRPr lang="en-US" baseline="0" dirty="0" smtClean="0"/>
          </a:p>
          <a:p>
            <a:endParaRPr lang="en-US" dirty="0" smtClean="0"/>
          </a:p>
          <a:p>
            <a:endParaRPr lang="en-US" b="0" i="1"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19</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22589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2</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194" lvl="1" defTabSz="914389">
              <a:lnSpc>
                <a:spcPct val="90000"/>
              </a:lnSpc>
              <a:defRPr/>
            </a:pPr>
            <a:r>
              <a:rPr lang="en-US" dirty="0">
                <a:solidFill>
                  <a:schemeClr val="tx1"/>
                </a:solidFill>
              </a:rPr>
              <a:t>NOTEBOOK:  </a:t>
            </a:r>
            <a:r>
              <a:rPr lang="en-US" i="1" dirty="0">
                <a:solidFill>
                  <a:schemeClr val="tx1"/>
                </a:solidFill>
              </a:rPr>
              <a:t>Teaming</a:t>
            </a:r>
          </a:p>
          <a:p>
            <a:pPr lvl="1" eaLnBrk="1" hangingPunct="1">
              <a:lnSpc>
                <a:spcPct val="90000"/>
              </a:lnSpc>
              <a:defRPr/>
            </a:pPr>
            <a:endParaRPr lang="en-US" dirty="0">
              <a:solidFill>
                <a:schemeClr val="tx1"/>
              </a:solidFill>
            </a:endParaRPr>
          </a:p>
          <a:p>
            <a:pPr lvl="1" eaLnBrk="1" hangingPunct="1">
              <a:lnSpc>
                <a:spcPct val="90000"/>
              </a:lnSpc>
              <a:defRPr/>
            </a:pPr>
            <a:r>
              <a:rPr lang="en-US" b="1" u="sng" dirty="0">
                <a:solidFill>
                  <a:schemeClr val="tx1"/>
                </a:solidFill>
              </a:rPr>
              <a:t>Preparation:</a:t>
            </a:r>
          </a:p>
          <a:p>
            <a:pPr marL="685792" lvl="1" indent="-228597">
              <a:lnSpc>
                <a:spcPct val="90000"/>
              </a:lnSpc>
              <a:buFont typeface="+mj-lt"/>
              <a:buAutoNum type="arabicPeriod"/>
              <a:defRPr/>
            </a:pPr>
            <a:r>
              <a:rPr lang="en-US" dirty="0">
                <a:solidFill>
                  <a:schemeClr val="tx1"/>
                </a:solidFill>
              </a:rPr>
              <a:t>Arrange room for </a:t>
            </a:r>
            <a:r>
              <a:rPr lang="en-US" b="1" dirty="0">
                <a:solidFill>
                  <a:schemeClr val="tx1"/>
                </a:solidFill>
              </a:rPr>
              <a:t>HP Learning Team </a:t>
            </a:r>
            <a:r>
              <a:rPr lang="en-US" dirty="0">
                <a:solidFill>
                  <a:schemeClr val="tx1"/>
                </a:solidFill>
              </a:rPr>
              <a:t>presentations.</a:t>
            </a:r>
          </a:p>
          <a:p>
            <a:pPr marL="685792" lvl="1" indent="-228597">
              <a:lnSpc>
                <a:spcPct val="90000"/>
              </a:lnSpc>
              <a:buFont typeface="+mj-lt"/>
              <a:buAutoNum type="arabicPeriod"/>
              <a:defRPr/>
            </a:pPr>
            <a:r>
              <a:rPr lang="en-US" dirty="0">
                <a:solidFill>
                  <a:schemeClr val="tx1"/>
                </a:solidFill>
              </a:rPr>
              <a:t>Have participants sit within their Teams.</a:t>
            </a:r>
          </a:p>
          <a:p>
            <a:pPr lvl="1" eaLnBrk="1" hangingPunct="1">
              <a:lnSpc>
                <a:spcPct val="90000"/>
              </a:lnSpc>
              <a:defRPr/>
            </a:pPr>
            <a:endParaRPr lang="en-US" dirty="0">
              <a:solidFill>
                <a:schemeClr val="tx1"/>
              </a:solidFill>
            </a:endParaRPr>
          </a:p>
          <a:p>
            <a:pPr marL="457194" lvl="1" defTabSz="914389">
              <a:lnSpc>
                <a:spcPct val="90000"/>
              </a:lnSpc>
              <a:defRPr/>
            </a:pPr>
            <a:r>
              <a:rPr lang="en-US" b="1" u="sng" dirty="0">
                <a:solidFill>
                  <a:schemeClr val="tx1"/>
                </a:solidFill>
              </a:rPr>
              <a:t>DIRECTIONS:</a:t>
            </a:r>
          </a:p>
          <a:p>
            <a:pPr marL="685792" lvl="1" indent="-228597" defTabSz="914389">
              <a:lnSpc>
                <a:spcPct val="90000"/>
              </a:lnSpc>
              <a:buFont typeface="+mj-lt"/>
              <a:buAutoNum type="arabicPeriod"/>
              <a:defRPr/>
            </a:pPr>
            <a:r>
              <a:rPr lang="en-US" dirty="0">
                <a:solidFill>
                  <a:schemeClr val="tx1"/>
                </a:solidFill>
              </a:rPr>
              <a:t>Complete </a:t>
            </a:r>
            <a:r>
              <a:rPr lang="en-US" dirty="0" err="1">
                <a:solidFill>
                  <a:schemeClr val="tx1"/>
                </a:solidFill>
              </a:rPr>
              <a:t>SET-Up</a:t>
            </a:r>
            <a:r>
              <a:rPr lang="en-US" dirty="0">
                <a:solidFill>
                  <a:schemeClr val="tx1"/>
                </a:solidFill>
              </a:rPr>
              <a:t> tasks.</a:t>
            </a:r>
          </a:p>
          <a:p>
            <a:pPr marL="457194" lvl="1" defTabSz="914389">
              <a:lnSpc>
                <a:spcPct val="90000"/>
              </a:lnSpc>
              <a:defRPr/>
            </a:pPr>
            <a:endParaRPr lang="en-US" dirty="0">
              <a:solidFill>
                <a:schemeClr val="tx1"/>
              </a:solidFill>
            </a:endParaRPr>
          </a:p>
          <a:p>
            <a:pPr marL="457194" lvl="1" defTabSz="914389">
              <a:lnSpc>
                <a:spcPct val="90000"/>
              </a:lnSpc>
              <a:defRPr/>
            </a:pPr>
            <a:r>
              <a:rPr lang="en-US" dirty="0" smtClean="0">
                <a:solidFill>
                  <a:schemeClr val="tx1"/>
                </a:solidFill>
              </a:rPr>
              <a:t>Also</a:t>
            </a:r>
            <a:r>
              <a:rPr lang="en-US" dirty="0">
                <a:solidFill>
                  <a:schemeClr val="tx1"/>
                </a:solidFill>
              </a:rPr>
              <a:t>, review and think about the</a:t>
            </a:r>
            <a:r>
              <a:rPr lang="en-US" b="1" dirty="0">
                <a:solidFill>
                  <a:schemeClr val="tx1"/>
                </a:solidFill>
              </a:rPr>
              <a:t> Challenge Question: </a:t>
            </a:r>
            <a:r>
              <a:rPr lang="en-US" b="1" i="1" dirty="0">
                <a:solidFill>
                  <a:schemeClr val="tx1"/>
                </a:solidFill>
              </a:rPr>
              <a:t>In what ways do the UNITED Protocol and High Performing Learning Teams stimulate family engagement and equal opportunities for </a:t>
            </a:r>
            <a:r>
              <a:rPr lang="en-US" b="1" i="1" dirty="0" smtClean="0">
                <a:solidFill>
                  <a:schemeClr val="tx1"/>
                </a:solidFill>
              </a:rPr>
              <a:t>success</a:t>
            </a:r>
            <a:r>
              <a:rPr lang="en-US" b="1" i="1" baseline="0" dirty="0" smtClean="0">
                <a:solidFill>
                  <a:schemeClr val="tx1"/>
                </a:solidFill>
              </a:rPr>
              <a:t> and l</a:t>
            </a:r>
            <a:r>
              <a:rPr lang="en-US" b="1" i="1" dirty="0" smtClean="0">
                <a:solidFill>
                  <a:schemeClr val="tx1"/>
                </a:solidFill>
              </a:rPr>
              <a:t>earning</a:t>
            </a:r>
            <a:r>
              <a:rPr lang="en-US" b="1" i="1" baseline="0" dirty="0" smtClean="0">
                <a:solidFill>
                  <a:schemeClr val="tx1"/>
                </a:solidFill>
              </a:rPr>
              <a:t> </a:t>
            </a:r>
            <a:r>
              <a:rPr lang="en-US" b="1" i="1" dirty="0" smtClean="0">
                <a:solidFill>
                  <a:schemeClr val="tx1"/>
                </a:solidFill>
              </a:rPr>
              <a:t> </a:t>
            </a:r>
            <a:r>
              <a:rPr lang="en-US" b="1" i="1" dirty="0">
                <a:solidFill>
                  <a:schemeClr val="tx1"/>
                </a:solidFill>
              </a:rPr>
              <a:t>among </a:t>
            </a:r>
            <a:r>
              <a:rPr lang="en-US" b="1" i="1" u="sng" dirty="0">
                <a:solidFill>
                  <a:schemeClr val="tx1"/>
                </a:solidFill>
              </a:rPr>
              <a:t>ALL</a:t>
            </a:r>
            <a:r>
              <a:rPr lang="en-US" b="1" i="1" dirty="0">
                <a:solidFill>
                  <a:schemeClr val="tx1"/>
                </a:solidFill>
              </a:rPr>
              <a:t> students?</a:t>
            </a:r>
            <a:r>
              <a:rPr lang="en-US" dirty="0">
                <a:solidFill>
                  <a:schemeClr val="tx1"/>
                </a:solidFill>
              </a:rPr>
              <a:t>  </a:t>
            </a:r>
            <a:endParaRPr lang="en-US" dirty="0" smtClean="0">
              <a:solidFill>
                <a:schemeClr val="tx1"/>
              </a:solidFill>
            </a:endParaRPr>
          </a:p>
          <a:p>
            <a:pPr marL="457194" lvl="1" defTabSz="914389">
              <a:lnSpc>
                <a:spcPct val="90000"/>
              </a:lnSpc>
              <a:defRPr/>
            </a:pPr>
            <a:endParaRPr lang="en-US" dirty="0" smtClean="0">
              <a:solidFill>
                <a:schemeClr val="tx1"/>
              </a:solidFill>
            </a:endParaRPr>
          </a:p>
          <a:p>
            <a:pPr marL="457194" lvl="1" defTabSz="914389">
              <a:lnSpc>
                <a:spcPct val="90000"/>
              </a:lnSpc>
              <a:defRPr/>
            </a:pPr>
            <a:r>
              <a:rPr lang="en-US" i="1" dirty="0" smtClean="0">
                <a:solidFill>
                  <a:schemeClr val="tx1"/>
                </a:solidFill>
              </a:rPr>
              <a:t>Recommended</a:t>
            </a:r>
            <a:r>
              <a:rPr lang="en-US" i="1" baseline="0" dirty="0" smtClean="0">
                <a:solidFill>
                  <a:schemeClr val="tx1"/>
                </a:solidFill>
              </a:rPr>
              <a:t> time for this activity is:  5-7 minutes</a:t>
            </a:r>
            <a:endParaRPr lang="en-US" i="1" dirty="0">
              <a:solidFill>
                <a:schemeClr val="tx1"/>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849598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2" indent="-101598" defTabSz="914389">
              <a:defRPr/>
            </a:pPr>
            <a:r>
              <a:rPr lang="en-US" dirty="0" smtClean="0">
                <a:solidFill>
                  <a:schemeClr val="tx1"/>
                </a:solidFill>
              </a:rPr>
              <a:t>NOTEBOOK:  </a:t>
            </a:r>
            <a:r>
              <a:rPr lang="en-US" i="1" dirty="0" smtClean="0">
                <a:solidFill>
                  <a:schemeClr val="tx1"/>
                </a:solidFill>
              </a:rPr>
              <a:t>Teaming – Resources </a:t>
            </a:r>
          </a:p>
          <a:p>
            <a:pPr marL="566732" indent="-101598">
              <a:defRPr/>
            </a:pPr>
            <a:endParaRPr lang="en-US" dirty="0" smtClean="0">
              <a:solidFill>
                <a:schemeClr val="tx1"/>
              </a:solidFill>
            </a:endParaRPr>
          </a:p>
          <a:p>
            <a:pPr marL="566732" indent="-101598">
              <a:defRPr/>
            </a:pPr>
            <a:r>
              <a:rPr lang="en-US" dirty="0" smtClean="0">
                <a:solidFill>
                  <a:schemeClr val="tx1"/>
                </a:solidFill>
              </a:rPr>
              <a:t>The </a:t>
            </a:r>
            <a:r>
              <a:rPr lang="en-US" b="1" dirty="0" err="1" smtClean="0">
                <a:solidFill>
                  <a:schemeClr val="tx1"/>
                </a:solidFill>
              </a:rPr>
              <a:t>Buzzz</a:t>
            </a:r>
            <a:r>
              <a:rPr lang="en-US" b="1" dirty="0" smtClean="0">
                <a:solidFill>
                  <a:schemeClr val="tx1"/>
                </a:solidFill>
              </a:rPr>
              <a:t> Team Scoreboard </a:t>
            </a:r>
            <a:r>
              <a:rPr lang="en-US" dirty="0" smtClean="0">
                <a:solidFill>
                  <a:schemeClr val="tx1"/>
                </a:solidFill>
              </a:rPr>
              <a:t>is used by students to record their </a:t>
            </a:r>
            <a:r>
              <a:rPr lang="en-US" u="sng" dirty="0" smtClean="0">
                <a:solidFill>
                  <a:schemeClr val="tx1"/>
                </a:solidFill>
              </a:rPr>
              <a:t>daily</a:t>
            </a:r>
            <a:r>
              <a:rPr lang="en-US" dirty="0" smtClean="0">
                <a:solidFill>
                  <a:schemeClr val="tx1"/>
                </a:solidFill>
              </a:rPr>
              <a:t> and </a:t>
            </a:r>
            <a:r>
              <a:rPr lang="en-US" u="sng" dirty="0" smtClean="0">
                <a:solidFill>
                  <a:schemeClr val="tx1"/>
                </a:solidFill>
              </a:rPr>
              <a:t>weekly</a:t>
            </a:r>
            <a:r>
              <a:rPr lang="en-US" dirty="0" smtClean="0">
                <a:solidFill>
                  <a:schemeClr val="tx1"/>
                </a:solidFill>
              </a:rPr>
              <a:t> team performance. In the beginning of the marking period, the </a:t>
            </a:r>
            <a:r>
              <a:rPr lang="en-US" b="1" dirty="0" smtClean="0">
                <a:solidFill>
                  <a:schemeClr val="tx1"/>
                </a:solidFill>
              </a:rPr>
              <a:t>Data Manager </a:t>
            </a:r>
            <a:r>
              <a:rPr lang="en-US" dirty="0" smtClean="0">
                <a:solidFill>
                  <a:schemeClr val="tx1"/>
                </a:solidFill>
              </a:rPr>
              <a:t>for each team fills in his or her Team Name, Teacher, Subject, and Marking Period (1, 2, 3, or 4)</a:t>
            </a:r>
            <a:r>
              <a:rPr lang="en-US" b="1" dirty="0" smtClean="0">
                <a:solidFill>
                  <a:schemeClr val="tx1"/>
                </a:solidFill>
              </a:rPr>
              <a:t>.  </a:t>
            </a:r>
          </a:p>
          <a:p>
            <a:pPr marL="566732" indent="-101598">
              <a:defRPr/>
            </a:pPr>
            <a:endParaRPr lang="en-US" dirty="0" smtClean="0">
              <a:solidFill>
                <a:schemeClr val="tx1"/>
              </a:solidFill>
            </a:endParaRPr>
          </a:p>
          <a:p>
            <a:pPr marL="566732" indent="-101598">
              <a:defRPr/>
            </a:pPr>
            <a:r>
              <a:rPr lang="en-US" dirty="0" smtClean="0">
                <a:solidFill>
                  <a:schemeClr val="tx1"/>
                </a:solidFill>
              </a:rPr>
              <a:t>At the end of the instructional period, students first determine their level of individual productivity in working together and the overall quality of their work effort. </a:t>
            </a:r>
            <a:r>
              <a:rPr lang="en-US" b="0" i="0" u="none" baseline="0" dirty="0" smtClean="0">
                <a:solidFill>
                  <a:schemeClr val="tx1"/>
                </a:solidFill>
                <a:effectLst/>
              </a:rPr>
              <a:t>Students ask questions, such as….</a:t>
            </a:r>
          </a:p>
          <a:p>
            <a:pPr marL="566732" indent="-101598">
              <a:defRPr/>
            </a:pPr>
            <a:endParaRPr lang="en-US" b="0" i="0" u="none" baseline="0" dirty="0" smtClean="0">
              <a:solidFill>
                <a:schemeClr val="tx1"/>
              </a:solidFill>
              <a:effectLst/>
            </a:endParaRPr>
          </a:p>
          <a:p>
            <a:pPr marL="1093775" lvl="1" indent="-171448">
              <a:buFont typeface="Arial" pitchFamily="34" charset="0"/>
              <a:buChar char="•"/>
              <a:defRPr/>
            </a:pPr>
            <a:r>
              <a:rPr lang="en-US" b="0" i="0" u="none" baseline="0" dirty="0" smtClean="0">
                <a:solidFill>
                  <a:schemeClr val="tx1"/>
                </a:solidFill>
                <a:effectLst/>
              </a:rPr>
              <a:t>How well did I:</a:t>
            </a:r>
          </a:p>
          <a:p>
            <a:pPr marL="1550970" lvl="2" indent="-171448">
              <a:buFont typeface="Arial" pitchFamily="34" charset="0"/>
              <a:buChar char="•"/>
              <a:defRPr/>
            </a:pPr>
            <a:r>
              <a:rPr lang="en-US" b="0" i="0" u="none" baseline="0" dirty="0" smtClean="0">
                <a:solidFill>
                  <a:schemeClr val="tx1"/>
                </a:solidFill>
                <a:effectLst/>
              </a:rPr>
              <a:t>help everyone to meet our </a:t>
            </a:r>
            <a:r>
              <a:rPr lang="en-US" b="1" i="0" u="none" baseline="0" dirty="0" smtClean="0">
                <a:solidFill>
                  <a:schemeClr val="tx1"/>
                </a:solidFill>
                <a:effectLst/>
              </a:rPr>
              <a:t>Learning Goal(s)</a:t>
            </a:r>
            <a:r>
              <a:rPr lang="en-US" b="0" i="0" u="none" baseline="0" dirty="0" smtClean="0">
                <a:solidFill>
                  <a:schemeClr val="tx1"/>
                </a:solidFill>
                <a:effectLst/>
              </a:rPr>
              <a:t>?</a:t>
            </a:r>
          </a:p>
          <a:p>
            <a:pPr marL="1550970" lvl="2" indent="-171448">
              <a:buFont typeface="Arial" pitchFamily="34" charset="0"/>
              <a:buChar char="•"/>
              <a:defRPr/>
            </a:pPr>
            <a:r>
              <a:rPr lang="en-US" b="0" i="0" u="none" baseline="0" dirty="0" smtClean="0">
                <a:solidFill>
                  <a:schemeClr val="tx1"/>
                </a:solidFill>
                <a:effectLst/>
              </a:rPr>
              <a:t>complete my tasks?</a:t>
            </a:r>
          </a:p>
          <a:p>
            <a:pPr marL="1550970" lvl="2" indent="-171448">
              <a:buFont typeface="Arial" pitchFamily="34" charset="0"/>
              <a:buChar char="•"/>
              <a:defRPr/>
            </a:pPr>
            <a:r>
              <a:rPr lang="en-US" b="0" i="0" u="none" baseline="0" dirty="0" smtClean="0">
                <a:solidFill>
                  <a:schemeClr val="tx1"/>
                </a:solidFill>
                <a:effectLst/>
              </a:rPr>
              <a:t>maintain the </a:t>
            </a:r>
            <a:r>
              <a:rPr lang="en-US" b="1" i="0" u="none" baseline="0" dirty="0" smtClean="0">
                <a:solidFill>
                  <a:schemeClr val="tx1"/>
                </a:solidFill>
                <a:effectLst/>
              </a:rPr>
              <a:t>Learning Community Standards</a:t>
            </a:r>
            <a:r>
              <a:rPr lang="en-US" b="0" i="0" u="none" baseline="0" dirty="0" smtClean="0">
                <a:solidFill>
                  <a:schemeClr val="tx1"/>
                </a:solidFill>
                <a:effectLst/>
              </a:rPr>
              <a:t>?</a:t>
            </a:r>
          </a:p>
          <a:p>
            <a:pPr marL="1550970" lvl="2" indent="-171448">
              <a:buFont typeface="Arial" pitchFamily="34" charset="0"/>
              <a:buChar char="•"/>
              <a:defRPr/>
            </a:pPr>
            <a:r>
              <a:rPr lang="en-US" b="0" i="0" u="none" baseline="0" dirty="0" smtClean="0">
                <a:solidFill>
                  <a:schemeClr val="tx1"/>
                </a:solidFill>
                <a:effectLst/>
              </a:rPr>
              <a:t>apply </a:t>
            </a:r>
            <a:r>
              <a:rPr lang="en-US" b="1" i="0" u="none" baseline="0" dirty="0" smtClean="0">
                <a:solidFill>
                  <a:schemeClr val="tx1"/>
                </a:solidFill>
                <a:effectLst/>
              </a:rPr>
              <a:t>HP Teaming Principles</a:t>
            </a:r>
            <a:r>
              <a:rPr lang="en-US" b="0" i="0" u="none" baseline="0" dirty="0" smtClean="0">
                <a:solidFill>
                  <a:schemeClr val="tx1"/>
                </a:solidFill>
                <a:effectLst/>
              </a:rPr>
              <a:t>?</a:t>
            </a:r>
          </a:p>
          <a:p>
            <a:pPr defTabSz="914389" eaLnBrk="0" fontAlgn="base" hangingPunct="0">
              <a:spcBef>
                <a:spcPct val="30000"/>
              </a:spcBef>
              <a:spcAft>
                <a:spcPct val="0"/>
              </a:spcAft>
              <a:defRPr/>
            </a:pPr>
            <a:endParaRPr lang="en-US" dirty="0" smtClean="0">
              <a:solidFill>
                <a:schemeClr val="tx1"/>
              </a:solidFill>
            </a:endParaRPr>
          </a:p>
          <a:p>
            <a:pPr defTabSz="914389" eaLnBrk="0" fontAlgn="base" hangingPunct="0">
              <a:spcBef>
                <a:spcPct val="30000"/>
              </a:spcBef>
              <a:spcAft>
                <a:spcPct val="0"/>
              </a:spcAft>
              <a:defRPr/>
            </a:pPr>
            <a:r>
              <a:rPr lang="en-US" dirty="0" smtClean="0">
                <a:solidFill>
                  <a:schemeClr val="tx1"/>
                </a:solidFill>
              </a:rPr>
              <a:t>The team members decide their level of performance using the </a:t>
            </a:r>
            <a:r>
              <a:rPr lang="en-US" b="1" dirty="0" smtClean="0">
                <a:solidFill>
                  <a:schemeClr val="tx1"/>
                </a:solidFill>
              </a:rPr>
              <a:t>H-O-T Rating System</a:t>
            </a:r>
            <a:r>
              <a:rPr lang="en-US" dirty="0" smtClean="0">
                <a:solidFill>
                  <a:schemeClr val="tx1"/>
                </a:solidFill>
              </a:rPr>
              <a:t>.  During </a:t>
            </a:r>
            <a:r>
              <a:rPr lang="en-US" dirty="0" err="1" smtClean="0">
                <a:solidFill>
                  <a:schemeClr val="tx1"/>
                </a:solidFill>
              </a:rPr>
              <a:t>WRAP-Up</a:t>
            </a:r>
            <a:r>
              <a:rPr lang="en-US" dirty="0" smtClean="0">
                <a:solidFill>
                  <a:schemeClr val="tx1"/>
                </a:solidFill>
              </a:rPr>
              <a:t> (closure) of the instructional period, the </a:t>
            </a:r>
            <a:r>
              <a:rPr lang="en-US" b="1" dirty="0" smtClean="0">
                <a:solidFill>
                  <a:schemeClr val="tx1"/>
                </a:solidFill>
              </a:rPr>
              <a:t>Data Manager </a:t>
            </a:r>
            <a:r>
              <a:rPr lang="en-US" dirty="0" smtClean="0">
                <a:solidFill>
                  <a:schemeClr val="tx1"/>
                </a:solidFill>
              </a:rPr>
              <a:t>asks each member to determine his or her rating, and then, records an </a:t>
            </a:r>
            <a:r>
              <a:rPr lang="en-US" b="1" dirty="0" smtClean="0">
                <a:solidFill>
                  <a:schemeClr val="tx1"/>
                </a:solidFill>
              </a:rPr>
              <a:t>H, O, </a:t>
            </a:r>
            <a:r>
              <a:rPr lang="en-US" dirty="0" smtClean="0">
                <a:solidFill>
                  <a:schemeClr val="tx1"/>
                </a:solidFill>
              </a:rPr>
              <a:t>or </a:t>
            </a:r>
            <a:r>
              <a:rPr lang="en-US" b="1" dirty="0" smtClean="0">
                <a:solidFill>
                  <a:schemeClr val="tx1"/>
                </a:solidFill>
              </a:rPr>
              <a:t>T </a:t>
            </a:r>
            <a:r>
              <a:rPr lang="en-US" dirty="0" smtClean="0">
                <a:solidFill>
                  <a:schemeClr val="tx1"/>
                </a:solidFill>
              </a:rPr>
              <a:t>next to the student’s name on the </a:t>
            </a:r>
            <a:r>
              <a:rPr lang="en-US" b="1" dirty="0" smtClean="0">
                <a:solidFill>
                  <a:schemeClr val="tx1"/>
                </a:solidFill>
              </a:rPr>
              <a:t>Weekly Team Scoreboard.  </a:t>
            </a:r>
          </a:p>
          <a:p>
            <a:pPr defTabSz="914389" eaLnBrk="0" fontAlgn="base" hangingPunct="0">
              <a:spcBef>
                <a:spcPct val="30000"/>
              </a:spcBef>
              <a:spcAft>
                <a:spcPct val="0"/>
              </a:spcAft>
              <a:defRPr/>
            </a:pPr>
            <a:endParaRPr lang="en-US" b="1" dirty="0" smtClean="0">
              <a:solidFill>
                <a:schemeClr val="tx1"/>
              </a:solidFill>
            </a:endParaRPr>
          </a:p>
          <a:p>
            <a:pPr defTabSz="914389" eaLnBrk="0" fontAlgn="base" hangingPunct="0">
              <a:spcBef>
                <a:spcPct val="30000"/>
              </a:spcBef>
              <a:spcAft>
                <a:spcPct val="0"/>
              </a:spcAft>
              <a:defRPr/>
            </a:pPr>
            <a:r>
              <a:rPr lang="en-US" dirty="0" smtClean="0">
                <a:solidFill>
                  <a:schemeClr val="tx1"/>
                </a:solidFill>
              </a:rPr>
              <a:t>A daily </a:t>
            </a:r>
            <a:r>
              <a:rPr lang="en-US" b="1" dirty="0" smtClean="0">
                <a:solidFill>
                  <a:schemeClr val="tx1"/>
                </a:solidFill>
              </a:rPr>
              <a:t>Team Total </a:t>
            </a:r>
            <a:r>
              <a:rPr lang="en-US" dirty="0" smtClean="0">
                <a:solidFill>
                  <a:schemeClr val="tx1"/>
                </a:solidFill>
              </a:rPr>
              <a:t>is determined by following </a:t>
            </a:r>
            <a:r>
              <a:rPr lang="en-US" b="1" dirty="0" smtClean="0">
                <a:solidFill>
                  <a:schemeClr val="tx1"/>
                </a:solidFill>
              </a:rPr>
              <a:t>the H-O-T Scoring Method. </a:t>
            </a:r>
            <a:r>
              <a:rPr lang="en-US" dirty="0" smtClean="0">
                <a:solidFill>
                  <a:schemeClr val="tx1"/>
                </a:solidFill>
              </a:rPr>
              <a:t>The </a:t>
            </a:r>
            <a:r>
              <a:rPr lang="en-US" b="1" dirty="0" smtClean="0">
                <a:solidFill>
                  <a:schemeClr val="tx1"/>
                </a:solidFill>
              </a:rPr>
              <a:t>Data Manager </a:t>
            </a:r>
            <a:r>
              <a:rPr lang="en-US" dirty="0" smtClean="0">
                <a:solidFill>
                  <a:schemeClr val="tx1"/>
                </a:solidFill>
              </a:rPr>
              <a:t>calculates the Daily Performance Rating following the </a:t>
            </a:r>
            <a:r>
              <a:rPr lang="en-US" b="1" dirty="0" smtClean="0">
                <a:solidFill>
                  <a:schemeClr val="tx1"/>
                </a:solidFill>
              </a:rPr>
              <a:t>H-O-T Rating </a:t>
            </a:r>
            <a:r>
              <a:rPr lang="en-US" dirty="0" smtClean="0">
                <a:solidFill>
                  <a:schemeClr val="tx1"/>
                </a:solidFill>
              </a:rPr>
              <a:t>procedures.  For example, if all team members recorded an “H” for their performance, then the team earns an “H” rating for the day, which is entered in the “</a:t>
            </a:r>
            <a:r>
              <a:rPr lang="en-US" b="1" dirty="0" smtClean="0">
                <a:solidFill>
                  <a:schemeClr val="tx1"/>
                </a:solidFill>
              </a:rPr>
              <a:t>Team Total</a:t>
            </a:r>
            <a:r>
              <a:rPr lang="en-US" dirty="0" smtClean="0">
                <a:solidFill>
                  <a:schemeClr val="tx1"/>
                </a:solidFill>
              </a:rPr>
              <a:t>” category under the appropriate date.  On the other hand, if team members earn “H’s” and “O’s” then their Team Rating is an “O.” Following the </a:t>
            </a:r>
            <a:r>
              <a:rPr lang="en-US" b="1" dirty="0" smtClean="0">
                <a:solidFill>
                  <a:schemeClr val="tx1"/>
                </a:solidFill>
              </a:rPr>
              <a:t>H-O-T Scoring </a:t>
            </a:r>
            <a:r>
              <a:rPr lang="en-US" dirty="0" smtClean="0">
                <a:solidFill>
                  <a:schemeClr val="tx1"/>
                </a:solidFill>
              </a:rPr>
              <a:t>method, if one team member receives a “T” rating, then the Team Rating cannot be higher than an “O.” But, if two or more team members earn a “T”, then the </a:t>
            </a:r>
            <a:r>
              <a:rPr lang="en-US" b="1" dirty="0" smtClean="0">
                <a:solidFill>
                  <a:schemeClr val="tx1"/>
                </a:solidFill>
              </a:rPr>
              <a:t>Total Team Rating </a:t>
            </a:r>
            <a:r>
              <a:rPr lang="en-US" dirty="0" smtClean="0">
                <a:solidFill>
                  <a:schemeClr val="tx1"/>
                </a:solidFill>
              </a:rPr>
              <a:t>is a “T” for the day. If </a:t>
            </a:r>
            <a:r>
              <a:rPr lang="en-US" b="1" u="sng" dirty="0" smtClean="0">
                <a:solidFill>
                  <a:schemeClr val="tx1"/>
                </a:solidFill>
              </a:rPr>
              <a:t>ALL</a:t>
            </a:r>
            <a:r>
              <a:rPr lang="en-US" dirty="0" smtClean="0">
                <a:solidFill>
                  <a:schemeClr val="tx1"/>
                </a:solidFill>
              </a:rPr>
              <a:t> </a:t>
            </a:r>
            <a:r>
              <a:rPr lang="en-US" b="1" dirty="0" smtClean="0">
                <a:solidFill>
                  <a:schemeClr val="tx1"/>
                </a:solidFill>
              </a:rPr>
              <a:t>High Performance Learning Teams </a:t>
            </a:r>
            <a:r>
              <a:rPr lang="en-US" dirty="0" smtClean="0">
                <a:solidFill>
                  <a:schemeClr val="tx1"/>
                </a:solidFill>
              </a:rPr>
              <a:t>or </a:t>
            </a:r>
            <a:r>
              <a:rPr lang="en-US" b="1" dirty="0" smtClean="0">
                <a:solidFill>
                  <a:schemeClr val="tx1"/>
                </a:solidFill>
              </a:rPr>
              <a:t>Power Partners</a:t>
            </a:r>
            <a:r>
              <a:rPr lang="en-US" dirty="0" smtClean="0">
                <a:solidFill>
                  <a:schemeClr val="tx1"/>
                </a:solidFill>
              </a:rPr>
              <a:t> attain an “H” rating after they process their level of performance and receive approval from the teacher, then a portion of the community </a:t>
            </a:r>
            <a:r>
              <a:rPr lang="en-US" b="1" dirty="0" smtClean="0">
                <a:solidFill>
                  <a:schemeClr val="tx1"/>
                </a:solidFill>
              </a:rPr>
              <a:t>HP-Hive</a:t>
            </a:r>
            <a:r>
              <a:rPr lang="en-US" dirty="0" smtClean="0">
                <a:solidFill>
                  <a:schemeClr val="tx1"/>
                </a:solidFill>
              </a:rPr>
              <a:t> is shaded. </a:t>
            </a:r>
          </a:p>
          <a:p>
            <a:pPr defTabSz="914389" eaLnBrk="0" fontAlgn="base" hangingPunct="0">
              <a:spcBef>
                <a:spcPct val="30000"/>
              </a:spcBef>
              <a:spcAft>
                <a:spcPct val="0"/>
              </a:spcAft>
              <a:defRPr/>
            </a:pPr>
            <a:endParaRPr lang="en-US" dirty="0" smtClean="0">
              <a:solidFill>
                <a:schemeClr val="tx1"/>
              </a:solidFill>
            </a:endParaRPr>
          </a:p>
          <a:p>
            <a:pPr defTabSz="914389" eaLnBrk="0" fontAlgn="base" hangingPunct="0">
              <a:spcBef>
                <a:spcPct val="30000"/>
              </a:spcBef>
              <a:spcAft>
                <a:spcPct val="0"/>
              </a:spcAft>
              <a:defRPr/>
            </a:pPr>
            <a:r>
              <a:rPr lang="en-US" dirty="0" smtClean="0">
                <a:solidFill>
                  <a:schemeClr val="tx1"/>
                </a:solidFill>
              </a:rPr>
              <a:t>At the end of the week, the </a:t>
            </a:r>
            <a:r>
              <a:rPr lang="en-US" b="1" dirty="0" smtClean="0">
                <a:solidFill>
                  <a:schemeClr val="tx1"/>
                </a:solidFill>
              </a:rPr>
              <a:t>Data Manager </a:t>
            </a:r>
            <a:r>
              <a:rPr lang="en-US" dirty="0" smtClean="0">
                <a:solidFill>
                  <a:schemeClr val="tx1"/>
                </a:solidFill>
              </a:rPr>
              <a:t>records the </a:t>
            </a:r>
            <a:r>
              <a:rPr lang="en-US" b="1" dirty="0" smtClean="0">
                <a:solidFill>
                  <a:schemeClr val="tx1"/>
                </a:solidFill>
              </a:rPr>
              <a:t>Total</a:t>
            </a:r>
            <a:r>
              <a:rPr lang="en-US" dirty="0" smtClean="0">
                <a:solidFill>
                  <a:schemeClr val="tx1"/>
                </a:solidFill>
              </a:rPr>
              <a:t> </a:t>
            </a:r>
            <a:r>
              <a:rPr lang="en-US" b="1" dirty="0" smtClean="0">
                <a:solidFill>
                  <a:schemeClr val="tx1"/>
                </a:solidFill>
              </a:rPr>
              <a:t>Team Weekly Rating </a:t>
            </a:r>
            <a:r>
              <a:rPr lang="en-US" dirty="0" smtClean="0">
                <a:solidFill>
                  <a:schemeClr val="tx1"/>
                </a:solidFill>
              </a:rPr>
              <a:t>using </a:t>
            </a:r>
            <a:r>
              <a:rPr lang="en-US" b="1" dirty="0" smtClean="0">
                <a:solidFill>
                  <a:schemeClr val="tx1"/>
                </a:solidFill>
              </a:rPr>
              <a:t>H-O-T Scoring.</a:t>
            </a:r>
          </a:p>
          <a:p>
            <a:pPr defTabSz="914389" eaLnBrk="0" fontAlgn="base" hangingPunct="0">
              <a:spcBef>
                <a:spcPct val="30000"/>
              </a:spcBef>
              <a:spcAft>
                <a:spcPct val="0"/>
              </a:spcAft>
              <a:defRPr/>
            </a:pPr>
            <a:endParaRPr lang="en-US" dirty="0" smtClean="0">
              <a:solidFill>
                <a:schemeClr val="tx1"/>
              </a:solidFill>
            </a:endParaRPr>
          </a:p>
          <a:p>
            <a:pPr defTabSz="914389" eaLnBrk="0" fontAlgn="base" hangingPunct="0">
              <a:spcBef>
                <a:spcPct val="30000"/>
              </a:spcBef>
              <a:spcAft>
                <a:spcPct val="0"/>
              </a:spcAft>
              <a:defRPr/>
            </a:pPr>
            <a:r>
              <a:rPr lang="en-US" dirty="0" smtClean="0">
                <a:solidFill>
                  <a:schemeClr val="tx1"/>
                </a:solidFill>
              </a:rPr>
              <a:t>Whether at the end of an instructional period or the week, if </a:t>
            </a:r>
            <a:r>
              <a:rPr lang="en-US" b="1" u="sng" dirty="0" smtClean="0">
                <a:solidFill>
                  <a:schemeClr val="tx1"/>
                </a:solidFill>
              </a:rPr>
              <a:t>ALL</a:t>
            </a:r>
            <a:r>
              <a:rPr lang="en-US" dirty="0" smtClean="0">
                <a:solidFill>
                  <a:schemeClr val="tx1"/>
                </a:solidFill>
              </a:rPr>
              <a:t> teams attain an “H” rating after they assess their level of daily performance and receive approval from the teacher, a portion of the community </a:t>
            </a:r>
            <a:r>
              <a:rPr lang="en-US" b="1" dirty="0" smtClean="0">
                <a:solidFill>
                  <a:schemeClr val="tx1"/>
                </a:solidFill>
              </a:rPr>
              <a:t>HP-Hive</a:t>
            </a:r>
            <a:r>
              <a:rPr lang="en-US" dirty="0" smtClean="0">
                <a:solidFill>
                  <a:schemeClr val="tx1"/>
                </a:solidFill>
              </a:rPr>
              <a:t> is shaded.</a:t>
            </a:r>
          </a:p>
          <a:p>
            <a:pPr defTabSz="914389" eaLnBrk="0" fontAlgn="base" hangingPunct="0">
              <a:spcBef>
                <a:spcPct val="30000"/>
              </a:spcBef>
              <a:spcAft>
                <a:spcPct val="0"/>
              </a:spcAft>
              <a:defRPr/>
            </a:pPr>
            <a:endParaRPr lang="en-US" dirty="0" smtClean="0">
              <a:solidFill>
                <a:schemeClr val="tx1"/>
              </a:solidFill>
            </a:endParaRPr>
          </a:p>
          <a:p>
            <a:pPr defTabSz="914389" eaLnBrk="0" fontAlgn="base" hangingPunct="0">
              <a:spcBef>
                <a:spcPct val="30000"/>
              </a:spcBef>
              <a:spcAft>
                <a:spcPct val="0"/>
              </a:spcAft>
              <a:defRPr/>
            </a:pPr>
            <a:r>
              <a:rPr lang="en-US" dirty="0" smtClean="0">
                <a:solidFill>
                  <a:schemeClr val="tx1"/>
                </a:solidFill>
              </a:rPr>
              <a:t>Even if all teams do not reach an “H” rating, those teams that do may receive rewards, such as a homework pass, bonus grade points, or certificates of excellence. </a:t>
            </a:r>
          </a:p>
          <a:p>
            <a:pPr defTabSz="914389" eaLnBrk="0" fontAlgn="base" hangingPunct="0">
              <a:spcBef>
                <a:spcPct val="30000"/>
              </a:spcBef>
              <a:spcAft>
                <a:spcPct val="0"/>
              </a:spcAft>
              <a:defRPr/>
            </a:pPr>
            <a:endParaRPr lang="en-US" b="1" dirty="0" smtClean="0">
              <a:solidFill>
                <a:schemeClr val="tx1"/>
              </a:solidFill>
            </a:endParaRPr>
          </a:p>
          <a:p>
            <a:pPr defTabSz="914389" eaLnBrk="0" fontAlgn="base" hangingPunct="0">
              <a:spcBef>
                <a:spcPct val="30000"/>
              </a:spcBef>
              <a:spcAft>
                <a:spcPct val="0"/>
              </a:spcAft>
              <a:defRPr/>
            </a:pPr>
            <a:r>
              <a:rPr lang="en-US" dirty="0" smtClean="0">
                <a:solidFill>
                  <a:schemeClr val="tx1"/>
                </a:solidFill>
              </a:rPr>
              <a:t>At the end of the quarter when the </a:t>
            </a:r>
            <a:r>
              <a:rPr lang="en-US" b="1" dirty="0" smtClean="0">
                <a:solidFill>
                  <a:schemeClr val="tx1"/>
                </a:solidFill>
              </a:rPr>
              <a:t>Weekly H-O-T Scoreboard </a:t>
            </a:r>
            <a:r>
              <a:rPr lang="en-US" dirty="0" smtClean="0">
                <a:solidFill>
                  <a:schemeClr val="tx1"/>
                </a:solidFill>
              </a:rPr>
              <a:t>is completed, the</a:t>
            </a:r>
            <a:r>
              <a:rPr lang="en-US" b="1" dirty="0" smtClean="0">
                <a:solidFill>
                  <a:schemeClr val="tx1"/>
                </a:solidFill>
              </a:rPr>
              <a:t> Data Manager </a:t>
            </a:r>
            <a:r>
              <a:rPr lang="en-US" dirty="0" smtClean="0">
                <a:solidFill>
                  <a:schemeClr val="tx1"/>
                </a:solidFill>
              </a:rPr>
              <a:t>transfers the weekly score to the </a:t>
            </a:r>
            <a:r>
              <a:rPr lang="en-US" b="1" dirty="0" smtClean="0">
                <a:solidFill>
                  <a:schemeClr val="tx1"/>
                </a:solidFill>
              </a:rPr>
              <a:t>Quarterly H-O-T Scoreboard</a:t>
            </a:r>
            <a:r>
              <a:rPr lang="en-US" dirty="0" smtClean="0">
                <a:solidFill>
                  <a:schemeClr val="tx1"/>
                </a:solidFill>
              </a:rPr>
              <a:t>. </a:t>
            </a:r>
            <a:endParaRPr lang="en-US" i="0" baseline="0" dirty="0" smtClean="0">
              <a:solidFill>
                <a:schemeClr val="tx1"/>
              </a:solidFill>
            </a:endParaRPr>
          </a:p>
          <a:p>
            <a:pPr marL="566732" indent="-101598">
              <a:defRPr/>
            </a:pPr>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863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2" indent="-101598" defTabSz="914389">
              <a:defRPr/>
            </a:pPr>
            <a:r>
              <a:rPr lang="en-US" dirty="0">
                <a:solidFill>
                  <a:schemeClr val="tx1"/>
                </a:solidFill>
              </a:rPr>
              <a:t>NOTEBOOK:  </a:t>
            </a:r>
            <a:r>
              <a:rPr lang="en-US" i="1" dirty="0">
                <a:solidFill>
                  <a:schemeClr val="tx1"/>
                </a:solidFill>
              </a:rPr>
              <a:t>Teaming &amp; Resources and Team Book</a:t>
            </a:r>
          </a:p>
          <a:p>
            <a:pPr marL="566732" indent="-101598">
              <a:defRPr/>
            </a:pPr>
            <a:endParaRPr lang="en-US" baseline="0"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2" indent="-101598" defTabSz="914389">
              <a:defRPr/>
            </a:pPr>
            <a:r>
              <a:rPr lang="en-US" dirty="0">
                <a:solidFill>
                  <a:schemeClr val="tx1"/>
                </a:solidFill>
              </a:rPr>
              <a:t>NOTEBOOK:  </a:t>
            </a:r>
            <a:r>
              <a:rPr lang="en-US" i="1" dirty="0">
                <a:solidFill>
                  <a:schemeClr val="tx1"/>
                </a:solidFill>
              </a:rPr>
              <a:t>Teaming &amp; Resources and Team Book</a:t>
            </a:r>
          </a:p>
          <a:p>
            <a:pPr marL="566732" indent="-101598">
              <a:defRPr/>
            </a:pPr>
            <a:endParaRPr lang="en-US" baseline="0" dirty="0" smtClean="0">
              <a:solidFill>
                <a:schemeClr val="tx1"/>
              </a:solidFill>
            </a:endParaRP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HP Learning Teams</a:t>
            </a:r>
            <a:r>
              <a:rPr lang="en-US" sz="1200" kern="1200" dirty="0" smtClean="0">
                <a:solidFill>
                  <a:schemeClr val="tx1"/>
                </a:solidFill>
                <a:effectLst/>
                <a:latin typeface="+mn-lt"/>
                <a:ea typeface="+mn-ea"/>
                <a:cs typeface="+mn-cs"/>
              </a:rPr>
              <a:t> are responsible for engaging actively at </a:t>
            </a:r>
            <a:r>
              <a:rPr lang="en-US" sz="1200" b="1" kern="1200" dirty="0" smtClean="0">
                <a:solidFill>
                  <a:schemeClr val="tx1"/>
                </a:solidFill>
                <a:effectLst/>
                <a:latin typeface="+mn-lt"/>
                <a:ea typeface="+mn-ea"/>
                <a:cs typeface="+mn-cs"/>
              </a:rPr>
              <a:t>Learning Stations</a:t>
            </a:r>
            <a:r>
              <a:rPr lang="en-US" sz="1200" kern="1200" dirty="0" smtClean="0">
                <a:solidFill>
                  <a:schemeClr val="tx1"/>
                </a:solidFill>
                <a:effectLst/>
                <a:latin typeface="+mn-lt"/>
                <a:ea typeface="+mn-ea"/>
                <a:cs typeface="+mn-cs"/>
              </a:rPr>
              <a:t> or within interactive </a:t>
            </a:r>
            <a:r>
              <a:rPr lang="en-US" sz="1200" b="1" kern="1200" dirty="0" smtClean="0">
                <a:solidFill>
                  <a:schemeClr val="tx1"/>
                </a:solidFill>
                <a:effectLst/>
                <a:latin typeface="+mn-lt"/>
                <a:ea typeface="+mn-ea"/>
                <a:cs typeface="+mn-cs"/>
              </a:rPr>
              <a:t>cooperative team </a:t>
            </a:r>
            <a:r>
              <a:rPr lang="en-US" sz="1200" kern="1200" dirty="0" smtClean="0">
                <a:solidFill>
                  <a:schemeClr val="tx1"/>
                </a:solidFill>
                <a:effectLst/>
                <a:latin typeface="+mn-lt"/>
                <a:ea typeface="+mn-ea"/>
                <a:cs typeface="+mn-cs"/>
              </a:rPr>
              <a:t>activities.  After participating in these types of learning experiences, the team uses the </a:t>
            </a:r>
            <a:r>
              <a:rPr lang="en-US" sz="1200" b="1" kern="1200" dirty="0" smtClean="0">
                <a:solidFill>
                  <a:schemeClr val="tx1"/>
                </a:solidFill>
                <a:effectLst/>
                <a:latin typeface="+mn-lt"/>
                <a:ea typeface="+mn-ea"/>
                <a:cs typeface="+mn-cs"/>
              </a:rPr>
              <a:t>Sailing Together Card</a:t>
            </a:r>
            <a:r>
              <a:rPr lang="en-US" sz="1200" kern="1200" dirty="0" smtClean="0">
                <a:solidFill>
                  <a:schemeClr val="tx1"/>
                </a:solidFill>
                <a:effectLst/>
                <a:latin typeface="+mn-lt"/>
                <a:ea typeface="+mn-ea"/>
                <a:cs typeface="+mn-cs"/>
              </a:rPr>
              <a:t> to process how well they learned together.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DIRECTIONS:</a:t>
            </a:r>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Prior to the team learning activity, the </a:t>
            </a:r>
            <a:r>
              <a:rPr lang="en-US" sz="1200" b="1" kern="1200" dirty="0" smtClean="0">
                <a:solidFill>
                  <a:schemeClr val="tx1"/>
                </a:solidFill>
                <a:effectLst/>
                <a:latin typeface="+mn-lt"/>
                <a:ea typeface="+mn-ea"/>
                <a:cs typeface="+mn-cs"/>
              </a:rPr>
              <a:t>Recorder</a:t>
            </a:r>
            <a:r>
              <a:rPr lang="en-US" sz="1200" kern="1200" dirty="0" smtClean="0">
                <a:solidFill>
                  <a:schemeClr val="tx1"/>
                </a:solidFill>
                <a:effectLst/>
                <a:latin typeface="+mn-lt"/>
                <a:ea typeface="+mn-ea"/>
                <a:cs typeface="+mn-cs"/>
              </a:rPr>
              <a:t> fills in the name of each team member next to their role.  It is important to list the </a:t>
            </a:r>
            <a:r>
              <a:rPr lang="en-US" sz="1200" b="1" kern="1200" dirty="0" smtClean="0">
                <a:solidFill>
                  <a:schemeClr val="tx1"/>
                </a:solidFill>
                <a:effectLst/>
                <a:latin typeface="+mn-lt"/>
                <a:ea typeface="+mn-ea"/>
                <a:cs typeface="+mn-cs"/>
              </a:rPr>
              <a:t>roles</a:t>
            </a:r>
            <a:r>
              <a:rPr lang="en-US" sz="1200" kern="1200" dirty="0" smtClean="0">
                <a:solidFill>
                  <a:schemeClr val="tx1"/>
                </a:solidFill>
                <a:effectLst/>
                <a:latin typeface="+mn-lt"/>
                <a:ea typeface="+mn-ea"/>
                <a:cs typeface="+mn-cs"/>
              </a:rPr>
              <a:t>, so the teacher who is working with the </a:t>
            </a:r>
            <a:r>
              <a:rPr lang="en-US" sz="1200" b="1" kern="1200" dirty="0" smtClean="0">
                <a:solidFill>
                  <a:schemeClr val="tx1"/>
                </a:solidFill>
                <a:effectLst/>
                <a:latin typeface="+mn-lt"/>
                <a:ea typeface="+mn-ea"/>
                <a:cs typeface="+mn-cs"/>
              </a:rPr>
              <a:t>HP Learning Team</a:t>
            </a:r>
            <a:r>
              <a:rPr lang="en-US" sz="1200" kern="1200" dirty="0" smtClean="0">
                <a:solidFill>
                  <a:schemeClr val="tx1"/>
                </a:solidFill>
                <a:effectLst/>
                <a:latin typeface="+mn-lt"/>
                <a:ea typeface="+mn-ea"/>
                <a:cs typeface="+mn-cs"/>
              </a:rPr>
              <a:t> can prompt team members to execute their particular roles and fulfill associated responsibilities during team learning tasks.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the learning activity, the </a:t>
            </a:r>
            <a:r>
              <a:rPr lang="en-US" sz="1200" b="1" kern="1200" dirty="0" smtClean="0">
                <a:solidFill>
                  <a:schemeClr val="tx1"/>
                </a:solidFill>
                <a:effectLst/>
                <a:latin typeface="+mn-lt"/>
                <a:ea typeface="+mn-ea"/>
                <a:cs typeface="+mn-cs"/>
              </a:rPr>
              <a:t>Facilitator</a:t>
            </a:r>
            <a:r>
              <a:rPr lang="en-US" sz="1200" kern="1200" dirty="0" smtClean="0">
                <a:solidFill>
                  <a:schemeClr val="tx1"/>
                </a:solidFill>
                <a:effectLst/>
                <a:latin typeface="+mn-lt"/>
                <a:ea typeface="+mn-ea"/>
                <a:cs typeface="+mn-cs"/>
              </a:rPr>
              <a:t> asks the team to process their performance level using </a:t>
            </a:r>
            <a:r>
              <a:rPr lang="en-US" sz="1200" b="1" kern="1200" dirty="0" smtClean="0">
                <a:solidFill>
                  <a:schemeClr val="tx1"/>
                </a:solidFill>
                <a:effectLst/>
                <a:latin typeface="+mn-lt"/>
                <a:ea typeface="+mn-ea"/>
                <a:cs typeface="+mn-cs"/>
              </a:rPr>
              <a:t>H-O-T Scoring.  The Data Manager </a:t>
            </a:r>
            <a:r>
              <a:rPr lang="en-US" sz="1200" kern="1200" dirty="0" smtClean="0">
                <a:solidFill>
                  <a:schemeClr val="tx1"/>
                </a:solidFill>
                <a:effectLst/>
                <a:latin typeface="+mn-lt"/>
                <a:ea typeface="+mn-ea"/>
                <a:cs typeface="+mn-cs"/>
              </a:rPr>
              <a:t>records the final rating on the</a:t>
            </a:r>
            <a:r>
              <a:rPr lang="en-US" sz="1200" b="1" kern="1200" dirty="0" smtClean="0">
                <a:solidFill>
                  <a:schemeClr val="tx1"/>
                </a:solidFill>
                <a:effectLst/>
                <a:latin typeface="+mn-lt"/>
                <a:ea typeface="+mn-ea"/>
                <a:cs typeface="+mn-cs"/>
              </a:rPr>
              <a:t> Sailing Together Card</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next</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to the task by placing a</a:t>
            </a:r>
            <a:r>
              <a:rPr lang="en-US" sz="1200" b="1" kern="1200" baseline="0" dirty="0" smtClean="0">
                <a:solidFill>
                  <a:schemeClr val="tx1"/>
                </a:solidFill>
                <a:effectLst/>
                <a:latin typeface="+mn-lt"/>
                <a:ea typeface="+mn-ea"/>
                <a:cs typeface="+mn-cs"/>
              </a:rPr>
              <a:t> √ </a:t>
            </a:r>
            <a:r>
              <a:rPr lang="en-US" sz="1200" b="0" kern="1200" baseline="0" dirty="0" smtClean="0">
                <a:solidFill>
                  <a:schemeClr val="tx1"/>
                </a:solidFill>
                <a:effectLst/>
                <a:latin typeface="+mn-lt"/>
                <a:ea typeface="+mn-ea"/>
                <a:cs typeface="+mn-cs"/>
              </a:rPr>
              <a:t>in the appropriate column.</a:t>
            </a:r>
            <a:endParaRPr lang="en-US" sz="1200" b="0" kern="1200" dirty="0" smtClean="0">
              <a:solidFill>
                <a:schemeClr val="tx1"/>
              </a:solidFill>
              <a:effectLst/>
              <a:latin typeface="+mn-lt"/>
              <a:ea typeface="+mn-ea"/>
              <a:cs typeface="+mn-cs"/>
            </a:endParaRPr>
          </a:p>
          <a:p>
            <a:pPr marL="566732" indent="-101598">
              <a:defRPr/>
            </a:pPr>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23133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2" indent="-101598" defTabSz="914389">
              <a:defRPr/>
            </a:pPr>
            <a:r>
              <a:rPr lang="en-US" dirty="0">
                <a:solidFill>
                  <a:schemeClr val="tx1"/>
                </a:solidFill>
              </a:rPr>
              <a:t>NOTEBOOK:  </a:t>
            </a:r>
            <a:r>
              <a:rPr lang="en-US" i="1" dirty="0">
                <a:solidFill>
                  <a:schemeClr val="tx1"/>
                </a:solidFill>
              </a:rPr>
              <a:t>Teaming - Resources</a:t>
            </a:r>
          </a:p>
          <a:p>
            <a:pPr marL="566732" indent="-101598" defTabSz="914389">
              <a:defRPr/>
            </a:pPr>
            <a:r>
              <a:rPr lang="en-US" b="1" dirty="0">
                <a:solidFill>
                  <a:schemeClr val="tx1"/>
                </a:solidFill>
              </a:rPr>
              <a:t> </a:t>
            </a:r>
          </a:p>
          <a:p>
            <a:pPr marL="566732" indent="-101598" defTabSz="914389">
              <a:defRPr/>
            </a:pPr>
            <a:r>
              <a:rPr lang="en-US" baseline="0" dirty="0" smtClean="0">
                <a:solidFill>
                  <a:schemeClr val="tx1"/>
                </a:solidFill>
              </a:rPr>
              <a:t>Students portray their weekly team performance on the </a:t>
            </a:r>
            <a:r>
              <a:rPr lang="en-US" b="1" baseline="0" dirty="0" smtClean="0">
                <a:solidFill>
                  <a:schemeClr val="tx1"/>
                </a:solidFill>
              </a:rPr>
              <a:t>Quarterly Team Scoreboard</a:t>
            </a:r>
            <a:r>
              <a:rPr lang="en-US" baseline="0" dirty="0" smtClean="0">
                <a:solidFill>
                  <a:schemeClr val="tx1"/>
                </a:solidFill>
              </a:rPr>
              <a:t>. </a:t>
            </a:r>
            <a:r>
              <a:rPr lang="en-US" dirty="0">
                <a:solidFill>
                  <a:schemeClr val="tx1"/>
                </a:solidFill>
              </a:rPr>
              <a:t>The</a:t>
            </a:r>
            <a:r>
              <a:rPr lang="en-US" b="1" dirty="0">
                <a:solidFill>
                  <a:schemeClr val="tx1"/>
                </a:solidFill>
              </a:rPr>
              <a:t> Data Manager </a:t>
            </a:r>
            <a:r>
              <a:rPr lang="en-US" dirty="0">
                <a:solidFill>
                  <a:schemeClr val="tx1"/>
                </a:solidFill>
              </a:rPr>
              <a:t>fills in the general information in the </a:t>
            </a:r>
            <a:r>
              <a:rPr lang="en-US" b="1" dirty="0">
                <a:solidFill>
                  <a:schemeClr val="tx1"/>
                </a:solidFill>
              </a:rPr>
              <a:t>Quarterly Team Scoreboard.  </a:t>
            </a:r>
            <a:r>
              <a:rPr lang="en-US" baseline="0" dirty="0" smtClean="0">
                <a:solidFill>
                  <a:schemeClr val="tx1"/>
                </a:solidFill>
              </a:rPr>
              <a:t>At the end of each week, the </a:t>
            </a:r>
            <a:r>
              <a:rPr lang="en-US" b="1" baseline="0" dirty="0" smtClean="0">
                <a:solidFill>
                  <a:schemeClr val="tx1"/>
                </a:solidFill>
              </a:rPr>
              <a:t>Data Manager </a:t>
            </a:r>
            <a:r>
              <a:rPr lang="en-US" b="0" baseline="0" dirty="0" smtClean="0">
                <a:solidFill>
                  <a:schemeClr val="tx1"/>
                </a:solidFill>
              </a:rPr>
              <a:t>enters the </a:t>
            </a:r>
            <a:r>
              <a:rPr lang="en-US" baseline="0" dirty="0" smtClean="0">
                <a:solidFill>
                  <a:schemeClr val="tx1"/>
                </a:solidFill>
              </a:rPr>
              <a:t>team’s </a:t>
            </a:r>
            <a:r>
              <a:rPr lang="en-US" b="1" baseline="0" dirty="0" smtClean="0">
                <a:solidFill>
                  <a:schemeClr val="tx1"/>
                </a:solidFill>
              </a:rPr>
              <a:t>H, O, or T rating </a:t>
            </a:r>
            <a:r>
              <a:rPr lang="en-US" baseline="0" dirty="0" smtClean="0">
                <a:solidFill>
                  <a:schemeClr val="tx1"/>
                </a:solidFill>
              </a:rPr>
              <a:t>for each week into the </a:t>
            </a:r>
            <a:r>
              <a:rPr lang="en-US" b="1" baseline="0" dirty="0" smtClean="0">
                <a:solidFill>
                  <a:schemeClr val="tx1"/>
                </a:solidFill>
              </a:rPr>
              <a:t>Quarterly Team Scoreboard</a:t>
            </a:r>
            <a:r>
              <a:rPr lang="en-US" baseline="0" dirty="0" smtClean="0">
                <a:solidFill>
                  <a:schemeClr val="tx1"/>
                </a:solidFill>
              </a:rPr>
              <a:t>. The </a:t>
            </a:r>
            <a:r>
              <a:rPr lang="en-US" b="1" baseline="0" dirty="0" smtClean="0">
                <a:solidFill>
                  <a:schemeClr val="tx1"/>
                </a:solidFill>
              </a:rPr>
              <a:t>Quarterly Team Scoreboard </a:t>
            </a:r>
            <a:r>
              <a:rPr lang="en-US" baseline="0" dirty="0" smtClean="0">
                <a:solidFill>
                  <a:schemeClr val="tx1"/>
                </a:solidFill>
              </a:rPr>
              <a:t>illustrates the team performance using a bar graph.  These data show an improvement of team performance over time.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2" indent="-101598" defTabSz="914389">
              <a:defRPr/>
            </a:pPr>
            <a:r>
              <a:rPr lang="en-US" dirty="0"/>
              <a:t>NOTEBOOK:  </a:t>
            </a:r>
            <a:r>
              <a:rPr lang="en-US" i="1" dirty="0"/>
              <a:t>Teaming – Resources </a:t>
            </a:r>
          </a:p>
          <a:p>
            <a:pPr marL="566732" indent="-101598" defTabSz="914389">
              <a:defRPr/>
            </a:pPr>
            <a:endParaRPr lang="en-US" baseline="0" dirty="0" smtClean="0"/>
          </a:p>
          <a:p>
            <a:pPr marL="566732" indent="-101598" defTabSz="914389">
              <a:defRPr/>
            </a:pPr>
            <a:r>
              <a:rPr lang="en-US" baseline="0" dirty="0" smtClean="0"/>
              <a:t>Instead of a bar graph, students may illustrate their quarterly team progress with a line graph.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2" indent="-101598" defTabSz="914389">
              <a:defRPr/>
            </a:pPr>
            <a:r>
              <a:rPr lang="en-US" dirty="0"/>
              <a:t>NOTEBOOK:  </a:t>
            </a:r>
            <a:r>
              <a:rPr lang="en-US" i="1" dirty="0"/>
              <a:t>Teaming &amp; Resources and Team Book</a:t>
            </a:r>
            <a:endParaRPr lang="en-US" baseline="0"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2" lvl="1" indent="-101598" defTabSz="914389">
              <a:defRPr/>
            </a:pPr>
            <a:r>
              <a:rPr lang="en-US" dirty="0">
                <a:solidFill>
                  <a:schemeClr val="tx1"/>
                </a:solidFill>
              </a:rPr>
              <a:t>NOTEBOOK:  </a:t>
            </a:r>
            <a:r>
              <a:rPr lang="en-US" i="1" dirty="0">
                <a:solidFill>
                  <a:schemeClr val="tx1"/>
                </a:solidFill>
              </a:rPr>
              <a:t>Teaming</a:t>
            </a:r>
          </a:p>
          <a:p>
            <a:pPr marL="566732" indent="-101598">
              <a:defRPr/>
            </a:pPr>
            <a:endParaRPr lang="en-US" baseline="0" dirty="0" smtClean="0">
              <a:solidFill>
                <a:schemeClr val="tx1"/>
              </a:solidFill>
            </a:endParaRPr>
          </a:p>
          <a:p>
            <a:pPr marL="566732" indent="-101598">
              <a:defRPr/>
            </a:pPr>
            <a:r>
              <a:rPr lang="en-US" baseline="0" dirty="0" smtClean="0">
                <a:solidFill>
                  <a:schemeClr val="tx1"/>
                </a:solidFill>
              </a:rPr>
              <a:t>It is important to brainstorm with the </a:t>
            </a:r>
            <a:r>
              <a:rPr lang="en-US" b="1" baseline="0" dirty="0" smtClean="0">
                <a:solidFill>
                  <a:schemeClr val="tx1"/>
                </a:solidFill>
              </a:rPr>
              <a:t>Learning Community </a:t>
            </a:r>
            <a:r>
              <a:rPr lang="en-US" baseline="0" dirty="0" smtClean="0">
                <a:solidFill>
                  <a:schemeClr val="tx1"/>
                </a:solidFill>
              </a:rPr>
              <a:t>a bank of rewards that are relevant to the students as incentives. Most </a:t>
            </a:r>
            <a:r>
              <a:rPr lang="en-US" b="1" baseline="0" dirty="0" smtClean="0">
                <a:solidFill>
                  <a:schemeClr val="tx1"/>
                </a:solidFill>
              </a:rPr>
              <a:t>BUZzzz</a:t>
            </a:r>
            <a:r>
              <a:rPr lang="en-US" baseline="0" dirty="0" smtClean="0">
                <a:solidFill>
                  <a:schemeClr val="tx1"/>
                </a:solidFill>
              </a:rPr>
              <a:t> teachers explain that rewards should be </a:t>
            </a:r>
            <a:r>
              <a:rPr lang="en-US" b="1" baseline="0" dirty="0" smtClean="0">
                <a:solidFill>
                  <a:schemeClr val="tx1"/>
                </a:solidFill>
              </a:rPr>
              <a:t>low or no cost </a:t>
            </a:r>
            <a:r>
              <a:rPr lang="en-US" baseline="0" dirty="0" smtClean="0">
                <a:solidFill>
                  <a:schemeClr val="tx1"/>
                </a:solidFill>
              </a:rPr>
              <a:t>and </a:t>
            </a:r>
            <a:r>
              <a:rPr lang="en-US" b="1" baseline="0" dirty="0" smtClean="0">
                <a:solidFill>
                  <a:schemeClr val="tx1"/>
                </a:solidFill>
              </a:rPr>
              <a:t>content-related</a:t>
            </a:r>
            <a:r>
              <a:rPr lang="en-US" baseline="0" dirty="0" smtClean="0">
                <a:solidFill>
                  <a:schemeClr val="tx1"/>
                </a:solidFill>
              </a:rPr>
              <a:t>.  Time given for rewards should not take time away from learning. Typical rewards include:</a:t>
            </a:r>
          </a:p>
          <a:p>
            <a:pPr marL="566732" indent="-101598">
              <a:defRPr/>
            </a:pPr>
            <a:endParaRPr lang="en-US" baseline="0" dirty="0" smtClean="0">
              <a:solidFill>
                <a:schemeClr val="tx1"/>
              </a:solidFill>
            </a:endParaRPr>
          </a:p>
          <a:p>
            <a:pPr marL="636580" indent="-171448">
              <a:buFont typeface="Arial" panose="020B0604020202020204" pitchFamily="34" charset="0"/>
              <a:buChar char="•"/>
              <a:defRPr/>
            </a:pPr>
            <a:r>
              <a:rPr lang="en-US" baseline="0" dirty="0" smtClean="0">
                <a:solidFill>
                  <a:schemeClr val="tx1"/>
                </a:solidFill>
              </a:rPr>
              <a:t>Content-Specific Olympics (Math Olympics/Lit Olympics) </a:t>
            </a:r>
          </a:p>
          <a:p>
            <a:pPr marL="636580" indent="-171448">
              <a:buFont typeface="Arial" panose="020B0604020202020204" pitchFamily="34" charset="0"/>
              <a:buChar char="•"/>
              <a:defRPr/>
            </a:pPr>
            <a:r>
              <a:rPr lang="en-US" baseline="0" dirty="0" smtClean="0">
                <a:solidFill>
                  <a:schemeClr val="tx1"/>
                </a:solidFill>
              </a:rPr>
              <a:t>Service Learning Project</a:t>
            </a:r>
          </a:p>
          <a:p>
            <a:pPr marL="636580" indent="-171448">
              <a:buFont typeface="Arial" panose="020B0604020202020204" pitchFamily="34" charset="0"/>
              <a:buChar char="•"/>
              <a:defRPr/>
            </a:pPr>
            <a:r>
              <a:rPr lang="en-US" baseline="0" dirty="0" smtClean="0">
                <a:solidFill>
                  <a:schemeClr val="tx1"/>
                </a:solidFill>
              </a:rPr>
              <a:t>Making a project related to the lesson or unit</a:t>
            </a:r>
          </a:p>
          <a:p>
            <a:pPr marL="636580" indent="-171448">
              <a:buFont typeface="Arial" panose="020B0604020202020204" pitchFamily="34" charset="0"/>
              <a:buChar char="•"/>
              <a:defRPr/>
            </a:pPr>
            <a:r>
              <a:rPr lang="en-US" i="1" baseline="0" dirty="0" err="1" smtClean="0">
                <a:solidFill>
                  <a:schemeClr val="tx1"/>
                </a:solidFill>
              </a:rPr>
              <a:t>TeamQuests</a:t>
            </a:r>
            <a:endParaRPr lang="en-US" i="1" baseline="0" dirty="0" smtClean="0">
              <a:solidFill>
                <a:schemeClr val="tx1"/>
              </a:solidFill>
            </a:endParaRPr>
          </a:p>
          <a:p>
            <a:pPr marL="636580" indent="-171448">
              <a:buFont typeface="Arial" panose="020B0604020202020204" pitchFamily="34" charset="0"/>
              <a:buChar char="•"/>
              <a:defRPr/>
            </a:pPr>
            <a:r>
              <a:rPr lang="en-US" baseline="0" dirty="0" smtClean="0">
                <a:solidFill>
                  <a:schemeClr val="tx1"/>
                </a:solidFill>
              </a:rPr>
              <a:t>Watching a video related to the lesson or unit (with popcorn)</a:t>
            </a:r>
          </a:p>
          <a:p>
            <a:pPr marL="636580" indent="-171448">
              <a:buFont typeface="Arial" panose="020B0604020202020204" pitchFamily="34" charset="0"/>
              <a:buChar char="•"/>
              <a:defRPr/>
            </a:pPr>
            <a:r>
              <a:rPr lang="en-US" baseline="0" dirty="0" smtClean="0">
                <a:solidFill>
                  <a:schemeClr val="tx1"/>
                </a:solidFill>
              </a:rPr>
              <a:t>Content-related computer games</a:t>
            </a:r>
          </a:p>
          <a:p>
            <a:pPr marL="636580" indent="-171448">
              <a:buFont typeface="Arial" panose="020B0604020202020204" pitchFamily="34" charset="0"/>
              <a:buChar char="•"/>
              <a:defRPr/>
            </a:pPr>
            <a:r>
              <a:rPr lang="en-US" baseline="0" dirty="0" smtClean="0">
                <a:solidFill>
                  <a:schemeClr val="tx1"/>
                </a:solidFill>
              </a:rPr>
              <a:t>Homework passes for all</a:t>
            </a:r>
          </a:p>
          <a:p>
            <a:pPr marL="636580" indent="-171448">
              <a:buFont typeface="Arial" panose="020B0604020202020204" pitchFamily="34" charset="0"/>
              <a:buChar char="•"/>
              <a:defRPr/>
            </a:pPr>
            <a:r>
              <a:rPr lang="en-US" baseline="0" dirty="0" smtClean="0">
                <a:solidFill>
                  <a:schemeClr val="tx1"/>
                </a:solidFill>
              </a:rPr>
              <a:t>Community-building activities with a content focus</a:t>
            </a:r>
          </a:p>
          <a:p>
            <a:pPr marL="636580" indent="-171448">
              <a:buFont typeface="Arial" panose="020B0604020202020204" pitchFamily="34" charset="0"/>
              <a:buChar char="•"/>
              <a:defRPr/>
            </a:pPr>
            <a:r>
              <a:rPr lang="en-US" baseline="0" dirty="0" smtClean="0">
                <a:solidFill>
                  <a:schemeClr val="tx1"/>
                </a:solidFill>
              </a:rPr>
              <a:t>Guest speaker</a:t>
            </a:r>
          </a:p>
          <a:p>
            <a:pPr marL="636580" indent="-171448">
              <a:buFont typeface="Arial" panose="020B0604020202020204" pitchFamily="34" charset="0"/>
              <a:buChar char="•"/>
              <a:defRPr/>
            </a:pPr>
            <a:r>
              <a:rPr lang="en-US" baseline="0" dirty="0" smtClean="0">
                <a:solidFill>
                  <a:schemeClr val="tx1"/>
                </a:solidFill>
              </a:rPr>
              <a:t>Positive phone call home</a:t>
            </a:r>
          </a:p>
          <a:p>
            <a:pPr marL="636580" indent="-171448">
              <a:buFont typeface="Arial" panose="020B0604020202020204" pitchFamily="34" charset="0"/>
              <a:buChar char="•"/>
              <a:defRPr/>
            </a:pPr>
            <a:r>
              <a:rPr lang="en-US" baseline="0" dirty="0" smtClean="0">
                <a:solidFill>
                  <a:schemeClr val="tx1"/>
                </a:solidFill>
              </a:rPr>
              <a:t>Family Connection Night – Extended Learning Teams (once a quarter)</a:t>
            </a:r>
          </a:p>
          <a:p>
            <a:pPr marL="566732" indent="-101598">
              <a:defRPr/>
            </a:pPr>
            <a:endParaRPr lang="en-US" baseline="0" dirty="0" smtClean="0">
              <a:solidFill>
                <a:schemeClr val="tx1"/>
              </a:solidFill>
            </a:endParaRPr>
          </a:p>
          <a:p>
            <a:pPr marL="566732" indent="-101598">
              <a:defRPr/>
            </a:pPr>
            <a:r>
              <a:rPr lang="en-US" baseline="0" dirty="0" smtClean="0">
                <a:solidFill>
                  <a:schemeClr val="tx1"/>
                </a:solidFill>
              </a:rPr>
              <a:t>A caution—”free time” is </a:t>
            </a:r>
            <a:r>
              <a:rPr lang="en-US" i="1" u="sng" baseline="0" dirty="0" smtClean="0">
                <a:solidFill>
                  <a:schemeClr val="tx1"/>
                </a:solidFill>
              </a:rPr>
              <a:t>not</a:t>
            </a:r>
            <a:r>
              <a:rPr lang="en-US" baseline="0" dirty="0" smtClean="0">
                <a:solidFill>
                  <a:schemeClr val="tx1"/>
                </a:solidFill>
              </a:rPr>
              <a:t> an appropriate reward.  For the most part, the lack of structure quickly brings forth one of the </a:t>
            </a:r>
            <a:r>
              <a:rPr lang="en-US" b="1" baseline="0" dirty="0" smtClean="0">
                <a:solidFill>
                  <a:schemeClr val="tx1"/>
                </a:solidFill>
              </a:rPr>
              <a:t>3-D’s (downtime, delays, and distractions); </a:t>
            </a:r>
            <a:r>
              <a:rPr lang="en-US" b="0" baseline="0" dirty="0" smtClean="0">
                <a:solidFill>
                  <a:schemeClr val="tx1"/>
                </a:solidFill>
              </a:rPr>
              <a:t>reducing</a:t>
            </a:r>
            <a:r>
              <a:rPr lang="en-US" b="1" baseline="0" dirty="0" smtClean="0">
                <a:solidFill>
                  <a:schemeClr val="tx1"/>
                </a:solidFill>
              </a:rPr>
              <a:t> academic learning time.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2" lvl="1" indent="-101598" defTabSz="914389">
              <a:defRPr/>
            </a:pPr>
            <a:r>
              <a:rPr lang="en-US" dirty="0">
                <a:solidFill>
                  <a:schemeClr val="tx1"/>
                </a:solidFill>
              </a:rPr>
              <a:t>NOTEBOOK:  </a:t>
            </a:r>
            <a:r>
              <a:rPr lang="en-US" i="1" dirty="0">
                <a:solidFill>
                  <a:schemeClr val="tx1"/>
                </a:solidFill>
              </a:rPr>
              <a:t>Teaming and Team Book</a:t>
            </a:r>
          </a:p>
          <a:p>
            <a:pPr marL="566732" indent="-101598">
              <a:defRPr/>
            </a:pPr>
            <a:endParaRPr lang="en-US" b="1" baseline="0" dirty="0" smtClean="0">
              <a:solidFill>
                <a:schemeClr val="tx1"/>
              </a:solidFill>
            </a:endParaRPr>
          </a:p>
          <a:p>
            <a:pPr marL="566732" indent="-101598">
              <a:defRPr/>
            </a:pPr>
            <a:r>
              <a:rPr lang="en-US" b="1" u="sng" baseline="0" dirty="0" smtClean="0">
                <a:solidFill>
                  <a:schemeClr val="tx1"/>
                </a:solidFill>
              </a:rPr>
              <a:t>ACTIVITY:</a:t>
            </a:r>
          </a:p>
          <a:p>
            <a:pPr marL="566732" indent="-101598">
              <a:defRPr/>
            </a:pPr>
            <a:r>
              <a:rPr lang="en-US" b="1" baseline="0" dirty="0" smtClean="0">
                <a:solidFill>
                  <a:schemeClr val="tx1"/>
                </a:solidFill>
              </a:rPr>
              <a:t>Roundtable</a:t>
            </a:r>
          </a:p>
          <a:p>
            <a:pPr marL="566732" indent="-101598">
              <a:defRPr/>
            </a:pPr>
            <a:endParaRPr lang="en-US" b="1" baseline="0" dirty="0" smtClean="0">
              <a:solidFill>
                <a:schemeClr val="tx1"/>
              </a:solidFill>
            </a:endParaRPr>
          </a:p>
          <a:p>
            <a:pPr marL="566732" indent="-101598">
              <a:defRPr/>
            </a:pPr>
            <a:r>
              <a:rPr lang="en-US" b="1" u="sng" baseline="0" dirty="0" smtClean="0">
                <a:solidFill>
                  <a:schemeClr val="tx1"/>
                </a:solidFill>
              </a:rPr>
              <a:t>Preparation:</a:t>
            </a:r>
          </a:p>
          <a:p>
            <a:pPr marL="693730" indent="-228597">
              <a:buFont typeface="+mj-lt"/>
              <a:buAutoNum type="arabicPeriod"/>
              <a:defRPr/>
            </a:pPr>
            <a:r>
              <a:rPr lang="en-US" b="0" baseline="0" dirty="0" smtClean="0">
                <a:solidFill>
                  <a:schemeClr val="tx1"/>
                </a:solidFill>
              </a:rPr>
              <a:t>Create the </a:t>
            </a:r>
            <a:r>
              <a:rPr lang="en-US" b="1" baseline="0" dirty="0" smtClean="0">
                <a:solidFill>
                  <a:schemeClr val="tx1"/>
                </a:solidFill>
              </a:rPr>
              <a:t>Roundtable Form </a:t>
            </a:r>
            <a:r>
              <a:rPr lang="en-US" b="0" baseline="0" dirty="0" smtClean="0">
                <a:solidFill>
                  <a:schemeClr val="tx1"/>
                </a:solidFill>
              </a:rPr>
              <a:t>for each team </a:t>
            </a:r>
            <a:r>
              <a:rPr lang="en-US" b="0" i="1" baseline="0" dirty="0" smtClean="0">
                <a:solidFill>
                  <a:schemeClr val="tx1"/>
                </a:solidFill>
              </a:rPr>
              <a:t>(*May just use a blank piece of paper, if unable to create form</a:t>
            </a:r>
            <a:r>
              <a:rPr lang="en-US" b="0" baseline="0" dirty="0" smtClean="0">
                <a:solidFill>
                  <a:schemeClr val="tx1"/>
                </a:solidFill>
              </a:rPr>
              <a:t>).</a:t>
            </a:r>
          </a:p>
          <a:p>
            <a:pPr marL="693730" indent="-228597">
              <a:buFont typeface="+mj-lt"/>
              <a:buAutoNum type="arabicPeriod"/>
              <a:defRPr/>
            </a:pPr>
            <a:endParaRPr lang="en-US" b="0" baseline="0" dirty="0" smtClean="0">
              <a:solidFill>
                <a:schemeClr val="tx1"/>
              </a:solidFill>
            </a:endParaRPr>
          </a:p>
          <a:p>
            <a:pPr marL="465132">
              <a:defRPr/>
            </a:pPr>
            <a:r>
              <a:rPr lang="en-US" b="1" u="sng" baseline="0" dirty="0" smtClean="0">
                <a:solidFill>
                  <a:schemeClr val="tx1"/>
                </a:solidFill>
              </a:rPr>
              <a:t>DIRECTIONS:</a:t>
            </a:r>
          </a:p>
          <a:p>
            <a:pPr marL="693730" indent="-228597">
              <a:buFont typeface="+mj-lt"/>
              <a:buAutoNum type="arabicPeriod"/>
              <a:defRPr/>
            </a:pPr>
            <a:r>
              <a:rPr lang="en-US" baseline="0" dirty="0" smtClean="0">
                <a:solidFill>
                  <a:schemeClr val="tx1"/>
                </a:solidFill>
              </a:rPr>
              <a:t>Have Groups or Teams clear their team area </a:t>
            </a:r>
            <a:r>
              <a:rPr lang="en-US" i="1" baseline="0" dirty="0" smtClean="0">
                <a:solidFill>
                  <a:schemeClr val="tx1"/>
                </a:solidFill>
              </a:rPr>
              <a:t>(*Nothing should be on the team area.</a:t>
            </a:r>
            <a:r>
              <a:rPr lang="en-US" baseline="0" dirty="0" smtClean="0">
                <a:solidFill>
                  <a:schemeClr val="tx1"/>
                </a:solidFill>
              </a:rPr>
              <a:t>).</a:t>
            </a:r>
          </a:p>
          <a:p>
            <a:pPr marL="693730" indent="-228597">
              <a:buFont typeface="+mj-lt"/>
              <a:buAutoNum type="arabicPeriod"/>
              <a:defRPr/>
            </a:pPr>
            <a:r>
              <a:rPr lang="en-US" baseline="0" dirty="0" smtClean="0">
                <a:solidFill>
                  <a:schemeClr val="tx1"/>
                </a:solidFill>
              </a:rPr>
              <a:t>Explain the object of the activity: To brainstorm as many ideas as possible within a designated period of time.</a:t>
            </a:r>
          </a:p>
          <a:p>
            <a:pPr marL="693730" indent="-228597" defTabSz="914389">
              <a:buFont typeface="+mj-lt"/>
              <a:buAutoNum type="arabicPeriod"/>
              <a:defRPr/>
            </a:pPr>
            <a:r>
              <a:rPr lang="en-US" baseline="0" dirty="0" smtClean="0">
                <a:solidFill>
                  <a:schemeClr val="tx1"/>
                </a:solidFill>
              </a:rPr>
              <a:t>Give the Number 1 person a pencil and the </a:t>
            </a:r>
            <a:r>
              <a:rPr lang="en-US" b="1" baseline="0" dirty="0" smtClean="0">
                <a:solidFill>
                  <a:schemeClr val="tx1"/>
                </a:solidFill>
              </a:rPr>
              <a:t>Roundtable Form</a:t>
            </a:r>
            <a:r>
              <a:rPr lang="en-US" baseline="0" dirty="0" smtClean="0">
                <a:solidFill>
                  <a:schemeClr val="tx1"/>
                </a:solidFill>
              </a:rPr>
              <a:t>. </a:t>
            </a:r>
          </a:p>
          <a:p>
            <a:pPr marL="693730" indent="-228597" defTabSz="914389">
              <a:buFont typeface="+mj-lt"/>
              <a:buAutoNum type="arabicPeriod"/>
              <a:defRPr/>
            </a:pPr>
            <a:r>
              <a:rPr lang="en-US" baseline="0" dirty="0" smtClean="0">
                <a:solidFill>
                  <a:schemeClr val="tx1"/>
                </a:solidFill>
              </a:rPr>
              <a:t>Explain that the first person writes </a:t>
            </a:r>
            <a:r>
              <a:rPr lang="en-US" u="sng" baseline="0" dirty="0" smtClean="0">
                <a:solidFill>
                  <a:schemeClr val="tx1"/>
                </a:solidFill>
              </a:rPr>
              <a:t>one</a:t>
            </a:r>
            <a:r>
              <a:rPr lang="en-US" baseline="0" dirty="0" smtClean="0">
                <a:solidFill>
                  <a:schemeClr val="tx1"/>
                </a:solidFill>
              </a:rPr>
              <a:t> idea and passes the form and the pencil to the partner on his/her left. The second person writes </a:t>
            </a:r>
            <a:r>
              <a:rPr lang="en-US" u="sng" baseline="0" dirty="0" smtClean="0">
                <a:solidFill>
                  <a:schemeClr val="tx1"/>
                </a:solidFill>
              </a:rPr>
              <a:t>one</a:t>
            </a:r>
            <a:r>
              <a:rPr lang="en-US" baseline="0" dirty="0" smtClean="0">
                <a:solidFill>
                  <a:schemeClr val="tx1"/>
                </a:solidFill>
              </a:rPr>
              <a:t> idea and passes the form and pencil.  Continue clockwise for a designated period of time.</a:t>
            </a:r>
          </a:p>
          <a:p>
            <a:pPr marL="693730" indent="-228597">
              <a:buFont typeface="+mj-lt"/>
              <a:buAutoNum type="arabicPeriod"/>
              <a:defRPr/>
            </a:pPr>
            <a:r>
              <a:rPr lang="en-US" baseline="0" dirty="0" smtClean="0">
                <a:solidFill>
                  <a:schemeClr val="tx1"/>
                </a:solidFill>
              </a:rPr>
              <a:t>Tell the time limit:  one (1) minute per round</a:t>
            </a:r>
          </a:p>
          <a:p>
            <a:pPr marL="693730" indent="-228597" defTabSz="914389">
              <a:buFont typeface="+mj-lt"/>
              <a:buAutoNum type="arabicPeriod"/>
              <a:defRPr/>
            </a:pPr>
            <a:r>
              <a:rPr lang="en-US" baseline="0" dirty="0" smtClean="0">
                <a:solidFill>
                  <a:schemeClr val="tx1"/>
                </a:solidFill>
              </a:rPr>
              <a:t>Ask the question for brainstorming:  How many “no cost” rewards can you generate?</a:t>
            </a:r>
          </a:p>
          <a:p>
            <a:pPr marL="693730" indent="-228597">
              <a:buFont typeface="+mj-lt"/>
              <a:buAutoNum type="arabicPeriod"/>
              <a:defRPr/>
            </a:pPr>
            <a:r>
              <a:rPr lang="en-US" baseline="0" dirty="0" smtClean="0">
                <a:solidFill>
                  <a:schemeClr val="tx1"/>
                </a:solidFill>
              </a:rPr>
              <a:t>Give 30 seconds </a:t>
            </a:r>
            <a:r>
              <a:rPr lang="en-US" b="1" baseline="0" dirty="0" smtClean="0">
                <a:solidFill>
                  <a:schemeClr val="tx1"/>
                </a:solidFill>
              </a:rPr>
              <a:t>Think Time</a:t>
            </a:r>
            <a:r>
              <a:rPr lang="en-US" baseline="0" dirty="0" smtClean="0">
                <a:solidFill>
                  <a:schemeClr val="tx1"/>
                </a:solidFill>
              </a:rPr>
              <a:t>.</a:t>
            </a:r>
          </a:p>
          <a:p>
            <a:pPr marL="693730" indent="-228597">
              <a:buFont typeface="+mj-lt"/>
              <a:buAutoNum type="arabicPeriod"/>
              <a:defRPr/>
            </a:pPr>
            <a:r>
              <a:rPr lang="en-US" baseline="0" dirty="0" smtClean="0">
                <a:solidFill>
                  <a:schemeClr val="tx1"/>
                </a:solidFill>
              </a:rPr>
              <a:t>Say: “Ready…Begin”</a:t>
            </a:r>
          </a:p>
          <a:p>
            <a:pPr marL="693730" indent="-228597">
              <a:buFont typeface="+mj-lt"/>
              <a:buAutoNum type="arabicPeriod"/>
              <a:defRPr/>
            </a:pPr>
            <a:r>
              <a:rPr lang="en-US" baseline="0" dirty="0" smtClean="0">
                <a:solidFill>
                  <a:schemeClr val="tx1"/>
                </a:solidFill>
              </a:rPr>
              <a:t>Say: “Stop, pencils down” at the end of one (1) minute.</a:t>
            </a:r>
          </a:p>
          <a:p>
            <a:pPr marL="693730" indent="-228597">
              <a:buFont typeface="+mj-lt"/>
              <a:buAutoNum type="arabicPeriod"/>
              <a:defRPr/>
            </a:pPr>
            <a:r>
              <a:rPr lang="en-US" baseline="0" dirty="0" smtClean="0">
                <a:solidFill>
                  <a:schemeClr val="tx1"/>
                </a:solidFill>
              </a:rPr>
              <a:t>Ask:  “How many had 4 ideas? (*Always begin with a low number of ideas so all teams can raise their hand) Continue increasing the number of ideas until the team with the most is recognized.</a:t>
            </a:r>
          </a:p>
          <a:p>
            <a:pPr marL="693730" indent="-228597">
              <a:buFont typeface="+mj-lt"/>
              <a:buAutoNum type="arabicPeriod"/>
              <a:defRPr/>
            </a:pPr>
            <a:r>
              <a:rPr lang="en-US" i="0" baseline="0" dirty="0" smtClean="0">
                <a:solidFill>
                  <a:schemeClr val="tx1"/>
                </a:solidFill>
              </a:rPr>
              <a:t>The top team receives recognition, which could be a simple applause or a team reward.</a:t>
            </a:r>
          </a:p>
          <a:p>
            <a:pPr marL="693730" indent="-228597">
              <a:buFont typeface="+mj-lt"/>
              <a:buAutoNum type="arabicPeriod"/>
              <a:defRPr/>
            </a:pPr>
            <a:endParaRPr lang="en-US" i="0" baseline="0" dirty="0" smtClean="0">
              <a:solidFill>
                <a:schemeClr val="tx1"/>
              </a:solidFill>
            </a:endParaRPr>
          </a:p>
          <a:p>
            <a:pPr marL="465133" indent="0">
              <a:buFont typeface="+mj-lt"/>
              <a:buNone/>
              <a:defRPr/>
            </a:pPr>
            <a:r>
              <a:rPr lang="en-US" i="1" baseline="0" dirty="0" smtClean="0">
                <a:solidFill>
                  <a:schemeClr val="tx1"/>
                </a:solidFill>
              </a:rPr>
              <a:t>Recommended time for this activity is:  5 minutes</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2" lvl="1" indent="-101598" defTabSz="914389">
              <a:defRPr/>
            </a:pPr>
            <a:r>
              <a:rPr lang="en-US" dirty="0">
                <a:solidFill>
                  <a:schemeClr val="tx1"/>
                </a:solidFill>
              </a:rPr>
              <a:t>NOTEBOOK:  </a:t>
            </a:r>
            <a:r>
              <a:rPr lang="en-US" i="1" dirty="0">
                <a:solidFill>
                  <a:schemeClr val="tx1"/>
                </a:solidFill>
              </a:rPr>
              <a:t>Teaming &amp; Resource </a:t>
            </a:r>
          </a:p>
          <a:p>
            <a:pPr marL="566732" indent="-101598">
              <a:defRPr/>
            </a:pPr>
            <a:endParaRPr lang="en-US" b="1" baseline="0"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solidFill>
                  <a:schemeClr val="tx1"/>
                </a:solidFill>
              </a:rPr>
              <a:t>NOTEBOOK:  </a:t>
            </a:r>
            <a:r>
              <a:rPr lang="en-US" i="1" dirty="0">
                <a:solidFill>
                  <a:schemeClr val="tx1"/>
                </a:solidFill>
              </a:rPr>
              <a:t>Teaming</a:t>
            </a:r>
            <a:endParaRPr lang="en-US" baseline="0" dirty="0" smtClean="0">
              <a:solidFill>
                <a:schemeClr val="tx1"/>
              </a:solidFill>
            </a:endParaRPr>
          </a:p>
          <a:p>
            <a:endParaRPr lang="en-US" dirty="0" smtClean="0"/>
          </a:p>
          <a:p>
            <a:endParaRPr lang="en-US" b="0" i="1"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29</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00220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NOTEBOOK:  </a:t>
            </a:r>
            <a:r>
              <a:rPr lang="en-US" i="1" dirty="0"/>
              <a:t>Teaming </a:t>
            </a:r>
            <a:endParaRPr lang="en-US"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solidFill>
                  <a:schemeClr val="tx1"/>
                </a:solidFill>
              </a:rPr>
              <a:t>NOTEBOOK:  </a:t>
            </a:r>
            <a:r>
              <a:rPr lang="en-US" i="1" dirty="0" smtClean="0">
                <a:solidFill>
                  <a:schemeClr val="tx1"/>
                </a:solidFill>
              </a:rPr>
              <a:t>Teaming</a:t>
            </a:r>
            <a:endParaRPr lang="en-US" baseline="0" dirty="0" smtClean="0">
              <a:solidFill>
                <a:schemeClr val="tx1"/>
              </a:solidFill>
            </a:endParaRPr>
          </a:p>
          <a:p>
            <a:endParaRPr lang="en-US" dirty="0" smtClean="0">
              <a:solidFill>
                <a:schemeClr val="tx1"/>
              </a:solidFill>
            </a:endParaRPr>
          </a:p>
          <a:p>
            <a:r>
              <a:rPr lang="en-US" dirty="0" smtClean="0">
                <a:solidFill>
                  <a:schemeClr val="tx1"/>
                </a:solidFill>
              </a:rPr>
              <a:t>When teachers use a guide that seamlessly incorporates core</a:t>
            </a:r>
            <a:r>
              <a:rPr lang="en-US" baseline="0" dirty="0" smtClean="0">
                <a:solidFill>
                  <a:schemeClr val="tx1"/>
                </a:solidFill>
              </a:rPr>
              <a:t> principles and processes of productive group work and </a:t>
            </a:r>
            <a:r>
              <a:rPr lang="en-US" b="1" baseline="0" dirty="0" smtClean="0">
                <a:solidFill>
                  <a:schemeClr val="tx1"/>
                </a:solidFill>
              </a:rPr>
              <a:t>UDL</a:t>
            </a:r>
            <a:r>
              <a:rPr lang="en-US" baseline="0" dirty="0" smtClean="0">
                <a:solidFill>
                  <a:schemeClr val="tx1"/>
                </a:solidFill>
              </a:rPr>
              <a:t>, they can expect: </a:t>
            </a:r>
          </a:p>
          <a:p>
            <a:pPr marL="628650" lvl="1" indent="-171450">
              <a:buFont typeface="Arial" panose="020B0604020202020204" pitchFamily="34" charset="0"/>
              <a:buChar char="•"/>
            </a:pPr>
            <a:r>
              <a:rPr lang="en-US" baseline="0" dirty="0" smtClean="0">
                <a:solidFill>
                  <a:schemeClr val="tx1"/>
                </a:solidFill>
              </a:rPr>
              <a:t>increased student engagement; </a:t>
            </a:r>
          </a:p>
          <a:p>
            <a:pPr marL="628650" lvl="1" indent="-171450">
              <a:buFont typeface="Arial" panose="020B0604020202020204" pitchFamily="34" charset="0"/>
              <a:buChar char="•"/>
            </a:pPr>
            <a:r>
              <a:rPr lang="en-US" baseline="0" dirty="0" smtClean="0">
                <a:solidFill>
                  <a:schemeClr val="tx1"/>
                </a:solidFill>
              </a:rPr>
              <a:t>purposeful communication among team members;</a:t>
            </a:r>
          </a:p>
          <a:p>
            <a:pPr marL="628650" lvl="1" indent="-171450">
              <a:buFont typeface="Arial" panose="020B0604020202020204" pitchFamily="34" charset="0"/>
              <a:buChar char="•"/>
            </a:pPr>
            <a:r>
              <a:rPr lang="en-US" baseline="0" dirty="0" smtClean="0">
                <a:solidFill>
                  <a:schemeClr val="tx1"/>
                </a:solidFill>
              </a:rPr>
              <a:t>increased responsibility for learning and helping teammates to succeed; </a:t>
            </a:r>
          </a:p>
          <a:p>
            <a:pPr marL="628650" lvl="1" indent="-171450">
              <a:buFont typeface="Arial" panose="020B0604020202020204" pitchFamily="34" charset="0"/>
              <a:buChar char="•"/>
            </a:pPr>
            <a:r>
              <a:rPr lang="en-US" baseline="0" dirty="0" smtClean="0">
                <a:solidFill>
                  <a:schemeClr val="tx1"/>
                </a:solidFill>
              </a:rPr>
              <a:t>productive teaming; and</a:t>
            </a:r>
          </a:p>
          <a:p>
            <a:pPr marL="628650" lvl="1" indent="-171450">
              <a:buFont typeface="Arial" panose="020B0604020202020204" pitchFamily="34" charset="0"/>
              <a:buChar char="•"/>
            </a:pPr>
            <a:r>
              <a:rPr lang="en-US" baseline="0" dirty="0" smtClean="0">
                <a:solidFill>
                  <a:schemeClr val="tx1"/>
                </a:solidFill>
              </a:rPr>
              <a:t>higher quality of work</a:t>
            </a:r>
          </a:p>
          <a:p>
            <a:r>
              <a:rPr lang="en-US" baseline="0" dirty="0" smtClean="0">
                <a:solidFill>
                  <a:schemeClr val="tx1"/>
                </a:solidFill>
              </a:rPr>
              <a:t>from </a:t>
            </a:r>
            <a:r>
              <a:rPr lang="en-US" i="0" u="sng" baseline="0" dirty="0" smtClean="0">
                <a:solidFill>
                  <a:schemeClr val="tx1"/>
                </a:solidFill>
              </a:rPr>
              <a:t>all</a:t>
            </a:r>
            <a:r>
              <a:rPr lang="en-US" i="1" baseline="0" dirty="0" smtClean="0">
                <a:solidFill>
                  <a:schemeClr val="tx1"/>
                </a:solidFill>
              </a:rPr>
              <a:t> </a:t>
            </a:r>
            <a:r>
              <a:rPr lang="en-US" baseline="0" dirty="0" smtClean="0">
                <a:solidFill>
                  <a:schemeClr val="tx1"/>
                </a:solidFill>
              </a:rPr>
              <a:t>members of the team.  </a:t>
            </a:r>
          </a:p>
          <a:p>
            <a:endParaRPr lang="en-US" dirty="0" smtClean="0">
              <a:solidFill>
                <a:schemeClr val="tx1"/>
              </a:solidFill>
            </a:endParaRPr>
          </a:p>
          <a:p>
            <a:r>
              <a:rPr lang="en-US" dirty="0" smtClean="0">
                <a:solidFill>
                  <a:schemeClr val="tx1"/>
                </a:solidFill>
              </a:rPr>
              <a:t>Consequently, the</a:t>
            </a:r>
            <a:r>
              <a:rPr lang="en-US" baseline="0" dirty="0" smtClean="0">
                <a:solidFill>
                  <a:schemeClr val="tx1"/>
                </a:solidFill>
              </a:rPr>
              <a:t> </a:t>
            </a:r>
            <a:r>
              <a:rPr lang="en-US" b="1" baseline="0" dirty="0" smtClean="0">
                <a:solidFill>
                  <a:schemeClr val="tx1"/>
                </a:solidFill>
              </a:rPr>
              <a:t>Learning Together Guide </a:t>
            </a:r>
            <a:r>
              <a:rPr lang="en-US" baseline="0" dirty="0" smtClean="0">
                <a:solidFill>
                  <a:schemeClr val="tx1"/>
                </a:solidFill>
              </a:rPr>
              <a:t>is specifically structured to prompt students to review the </a:t>
            </a:r>
            <a:r>
              <a:rPr lang="en-US" b="1" baseline="0" dirty="0" smtClean="0">
                <a:solidFill>
                  <a:schemeClr val="tx1"/>
                </a:solidFill>
              </a:rPr>
              <a:t>Challenge Question</a:t>
            </a:r>
            <a:r>
              <a:rPr lang="en-US" baseline="0" dirty="0" smtClean="0">
                <a:solidFill>
                  <a:schemeClr val="tx1"/>
                </a:solidFill>
              </a:rPr>
              <a:t>, understand the group </a:t>
            </a:r>
            <a:r>
              <a:rPr lang="en-US" b="1" baseline="0" dirty="0" smtClean="0">
                <a:solidFill>
                  <a:schemeClr val="tx1"/>
                </a:solidFill>
              </a:rPr>
              <a:t>Learning Task(s)</a:t>
            </a:r>
            <a:r>
              <a:rPr lang="en-US" baseline="0" dirty="0" smtClean="0">
                <a:solidFill>
                  <a:schemeClr val="tx1"/>
                </a:solidFill>
              </a:rPr>
              <a:t>, follow specific directions, and execute their designated roles and tasks effectively. This type of structuring affords students who may need extra support in comprehending not only the task at hand, but in making connections to broader concepts related to learning the content standards. </a:t>
            </a:r>
          </a:p>
          <a:p>
            <a:endParaRPr lang="en-US" baseline="0" dirty="0" smtClean="0">
              <a:solidFill>
                <a:schemeClr val="tx1"/>
              </a:solidFill>
            </a:endParaRPr>
          </a:p>
          <a:p>
            <a:r>
              <a:rPr lang="en-US" baseline="0" dirty="0" smtClean="0">
                <a:solidFill>
                  <a:schemeClr val="tx1"/>
                </a:solidFill>
              </a:rPr>
              <a:t>The </a:t>
            </a:r>
            <a:r>
              <a:rPr lang="en-US" b="1" baseline="0" dirty="0" smtClean="0">
                <a:solidFill>
                  <a:schemeClr val="tx1"/>
                </a:solidFill>
              </a:rPr>
              <a:t>Learning Together Guide </a:t>
            </a:r>
            <a:r>
              <a:rPr lang="en-US" baseline="0" dirty="0" smtClean="0">
                <a:solidFill>
                  <a:schemeClr val="tx1"/>
                </a:solidFill>
              </a:rPr>
              <a:t>has the following basic components:</a:t>
            </a:r>
          </a:p>
          <a:p>
            <a:pPr>
              <a:buFont typeface="Arial" pitchFamily="34" charset="0"/>
              <a:buChar char="•"/>
            </a:pPr>
            <a:r>
              <a:rPr lang="en-US" baseline="0" dirty="0" smtClean="0">
                <a:solidFill>
                  <a:schemeClr val="tx1"/>
                </a:solidFill>
              </a:rPr>
              <a:t>Includes the </a:t>
            </a:r>
            <a:r>
              <a:rPr lang="en-US" b="1" i="0" baseline="0" dirty="0" smtClean="0">
                <a:solidFill>
                  <a:schemeClr val="tx1"/>
                </a:solidFill>
              </a:rPr>
              <a:t>Learning Goal </a:t>
            </a:r>
            <a:r>
              <a:rPr lang="en-US" baseline="0" dirty="0" smtClean="0">
                <a:solidFill>
                  <a:schemeClr val="tx1"/>
                </a:solidFill>
              </a:rPr>
              <a:t>and </a:t>
            </a:r>
            <a:r>
              <a:rPr lang="en-US" b="1" i="0" baseline="0" dirty="0" smtClean="0">
                <a:solidFill>
                  <a:schemeClr val="tx1"/>
                </a:solidFill>
              </a:rPr>
              <a:t>Challenge Question</a:t>
            </a:r>
            <a:r>
              <a:rPr lang="en-US" baseline="0" dirty="0" smtClean="0">
                <a:solidFill>
                  <a:schemeClr val="tx1"/>
                </a:solidFill>
              </a:rPr>
              <a:t>;</a:t>
            </a:r>
          </a:p>
          <a:p>
            <a:pPr>
              <a:buFont typeface="Arial" pitchFamily="34" charset="0"/>
              <a:buChar char="•"/>
            </a:pPr>
            <a:r>
              <a:rPr lang="en-US" baseline="0" dirty="0" smtClean="0">
                <a:solidFill>
                  <a:schemeClr val="tx1"/>
                </a:solidFill>
              </a:rPr>
              <a:t>Identifies specific learning tasks;</a:t>
            </a:r>
          </a:p>
          <a:p>
            <a:pPr>
              <a:buFont typeface="Arial" pitchFamily="34" charset="0"/>
              <a:buChar char="•"/>
            </a:pPr>
            <a:r>
              <a:rPr lang="en-US" baseline="0" dirty="0" smtClean="0">
                <a:solidFill>
                  <a:schemeClr val="tx1"/>
                </a:solidFill>
              </a:rPr>
              <a:t>Outlines roles and responsibilities;</a:t>
            </a:r>
          </a:p>
          <a:p>
            <a:pPr>
              <a:buFont typeface="Arial" pitchFamily="34" charset="0"/>
              <a:buChar char="•"/>
            </a:pPr>
            <a:r>
              <a:rPr lang="en-US" baseline="0" dirty="0" smtClean="0">
                <a:solidFill>
                  <a:schemeClr val="tx1"/>
                </a:solidFill>
              </a:rPr>
              <a:t>Reinforces </a:t>
            </a:r>
            <a:r>
              <a:rPr lang="en-US" b="1" baseline="0" dirty="0" smtClean="0">
                <a:solidFill>
                  <a:schemeClr val="tx1"/>
                </a:solidFill>
              </a:rPr>
              <a:t>HP Teaming Principles </a:t>
            </a:r>
            <a:r>
              <a:rPr lang="en-US" baseline="0" dirty="0" smtClean="0">
                <a:solidFill>
                  <a:schemeClr val="tx1"/>
                </a:solidFill>
              </a:rPr>
              <a:t>and </a:t>
            </a:r>
            <a:r>
              <a:rPr lang="en-US" b="1" baseline="0" dirty="0" smtClean="0">
                <a:solidFill>
                  <a:schemeClr val="tx1"/>
                </a:solidFill>
              </a:rPr>
              <a:t>Learning Community Standards</a:t>
            </a:r>
            <a:r>
              <a:rPr lang="en-US" baseline="0" dirty="0" smtClean="0">
                <a:solidFill>
                  <a:schemeClr val="tx1"/>
                </a:solidFill>
              </a:rPr>
              <a:t>; </a:t>
            </a:r>
          </a:p>
          <a:p>
            <a:pPr>
              <a:buFont typeface="Arial" pitchFamily="34" charset="0"/>
              <a:buChar char="•"/>
            </a:pPr>
            <a:r>
              <a:rPr lang="en-US" baseline="0" dirty="0" smtClean="0">
                <a:solidFill>
                  <a:schemeClr val="tx1"/>
                </a:solidFill>
              </a:rPr>
              <a:t>Designates time limits;</a:t>
            </a:r>
          </a:p>
          <a:p>
            <a:pPr>
              <a:buFont typeface="Arial" pitchFamily="34" charset="0"/>
              <a:buChar char="•"/>
            </a:pPr>
            <a:r>
              <a:rPr lang="en-US" baseline="0" dirty="0" smtClean="0">
                <a:solidFill>
                  <a:schemeClr val="tx1"/>
                </a:solidFill>
              </a:rPr>
              <a:t>Addresses </a:t>
            </a:r>
            <a:r>
              <a:rPr lang="en-US" b="1" baseline="0" dirty="0" smtClean="0">
                <a:solidFill>
                  <a:schemeClr val="tx1"/>
                </a:solidFill>
              </a:rPr>
              <a:t>UDL</a:t>
            </a:r>
            <a:r>
              <a:rPr lang="en-US" baseline="0" dirty="0" smtClean="0">
                <a:solidFill>
                  <a:schemeClr val="tx1"/>
                </a:solidFill>
              </a:rPr>
              <a:t> within the assigned learning tasks; and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tx1"/>
                </a:solidFill>
              </a:rPr>
              <a:t>Includes an area for individual accountability – students initial when their </a:t>
            </a:r>
            <a:r>
              <a:rPr lang="en-US" b="1" baseline="0" dirty="0" smtClean="0">
                <a:solidFill>
                  <a:schemeClr val="tx1"/>
                </a:solidFill>
              </a:rPr>
              <a:t>roles</a:t>
            </a:r>
            <a:r>
              <a:rPr lang="en-US" baseline="0" dirty="0" smtClean="0">
                <a:solidFill>
                  <a:schemeClr val="tx1"/>
                </a:solidFill>
              </a:rPr>
              <a:t> and </a:t>
            </a:r>
            <a:r>
              <a:rPr lang="en-US" b="1" baseline="0" dirty="0" smtClean="0">
                <a:solidFill>
                  <a:schemeClr val="tx1"/>
                </a:solidFill>
              </a:rPr>
              <a:t>Learning Tasks </a:t>
            </a:r>
            <a:r>
              <a:rPr lang="en-US" baseline="0" dirty="0" smtClean="0">
                <a:solidFill>
                  <a:schemeClr val="tx1"/>
                </a:solidFill>
              </a:rPr>
              <a:t>are completed.</a:t>
            </a:r>
          </a:p>
          <a:p>
            <a:pPr>
              <a:buFont typeface="Arial" pitchFamily="34" charset="0"/>
              <a:buChar char="•"/>
            </a:pPr>
            <a:r>
              <a:rPr lang="en-US" baseline="0" dirty="0" smtClean="0">
                <a:solidFill>
                  <a:schemeClr val="tx1"/>
                </a:solidFill>
              </a:rPr>
              <a:t>Uses the </a:t>
            </a:r>
            <a:r>
              <a:rPr lang="en-US" b="1" baseline="0" dirty="0" smtClean="0">
                <a:solidFill>
                  <a:schemeClr val="tx1"/>
                </a:solidFill>
              </a:rPr>
              <a:t>H-O-T Performance Rating </a:t>
            </a:r>
            <a:r>
              <a:rPr lang="en-US" baseline="0" dirty="0" smtClean="0">
                <a:solidFill>
                  <a:schemeClr val="tx1"/>
                </a:solidFill>
              </a:rPr>
              <a:t>to assess how well students worked as individuals and within their teams.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tx1"/>
                </a:solidFill>
              </a:rPr>
              <a:t>Includes </a:t>
            </a:r>
            <a:r>
              <a:rPr lang="en-US" b="1" baseline="0" dirty="0" smtClean="0">
                <a:solidFill>
                  <a:schemeClr val="tx1"/>
                </a:solidFill>
              </a:rPr>
              <a:t>Before, During, &amp; After </a:t>
            </a:r>
            <a:r>
              <a:rPr lang="en-US" baseline="0" dirty="0" smtClean="0">
                <a:solidFill>
                  <a:schemeClr val="tx1"/>
                </a:solidFill>
              </a:rPr>
              <a:t>prompts </a:t>
            </a:r>
            <a:r>
              <a:rPr lang="en-US" b="1" baseline="0" dirty="0" smtClean="0">
                <a:solidFill>
                  <a:schemeClr val="tx1"/>
                </a:solidFill>
              </a:rPr>
              <a:t>(BDA)</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30</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95658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solidFill>
                  <a:schemeClr val="tx1"/>
                </a:solidFill>
              </a:rPr>
              <a:t>NOTEBOOK:  </a:t>
            </a:r>
            <a:r>
              <a:rPr lang="en-US" i="1" dirty="0" smtClean="0">
                <a:solidFill>
                  <a:schemeClr val="tx1"/>
                </a:solidFill>
              </a:rPr>
              <a:t>Teaming</a:t>
            </a:r>
            <a:endParaRPr lang="en-US" dirty="0" smtClean="0">
              <a:solidFill>
                <a:schemeClr val="tx1"/>
              </a:solidFill>
            </a:endParaRPr>
          </a:p>
          <a:p>
            <a:endParaRPr lang="en-US" b="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The </a:t>
            </a:r>
            <a:r>
              <a:rPr lang="en-US" b="1" baseline="0" dirty="0" smtClean="0">
                <a:solidFill>
                  <a:schemeClr val="tx1"/>
                </a:solidFill>
              </a:rPr>
              <a:t>Learning Tasks </a:t>
            </a:r>
            <a:r>
              <a:rPr lang="en-US" baseline="0" dirty="0" smtClean="0">
                <a:solidFill>
                  <a:schemeClr val="tx1"/>
                </a:solidFill>
              </a:rPr>
              <a:t>will vary depending upon the content, the </a:t>
            </a:r>
            <a:r>
              <a:rPr lang="en-US" b="1" baseline="0" dirty="0" smtClean="0">
                <a:solidFill>
                  <a:schemeClr val="tx1"/>
                </a:solidFill>
              </a:rPr>
              <a:t>Learning Goal</a:t>
            </a:r>
            <a:r>
              <a:rPr lang="en-US" baseline="0" dirty="0" smtClean="0">
                <a:solidFill>
                  <a:schemeClr val="tx1"/>
                </a:solidFill>
              </a:rPr>
              <a:t>, and the length of time available.  The </a:t>
            </a:r>
            <a:r>
              <a:rPr lang="en-US" b="1" baseline="0" dirty="0" smtClean="0">
                <a:solidFill>
                  <a:schemeClr val="tx1"/>
                </a:solidFill>
              </a:rPr>
              <a:t>Learning Tasks Protocol</a:t>
            </a:r>
            <a:r>
              <a:rPr lang="en-US" b="0" baseline="0" dirty="0" smtClean="0">
                <a:solidFill>
                  <a:schemeClr val="tx1"/>
                </a:solidFill>
              </a:rPr>
              <a:t> </a:t>
            </a:r>
            <a:r>
              <a:rPr lang="en-US" baseline="0" dirty="0" smtClean="0">
                <a:solidFill>
                  <a:schemeClr val="tx1"/>
                </a:solidFill>
              </a:rPr>
              <a:t>includes directions by role and team members and an area for individual accountability where students initial after their </a:t>
            </a:r>
            <a:r>
              <a:rPr lang="en-US" b="1" baseline="0" dirty="0" smtClean="0">
                <a:solidFill>
                  <a:schemeClr val="tx1"/>
                </a:solidFill>
              </a:rPr>
              <a:t>roles</a:t>
            </a:r>
            <a:r>
              <a:rPr lang="en-US" baseline="0" dirty="0" smtClean="0">
                <a:solidFill>
                  <a:schemeClr val="tx1"/>
                </a:solidFill>
              </a:rPr>
              <a:t> and </a:t>
            </a:r>
            <a:r>
              <a:rPr lang="en-US" b="1" baseline="0" dirty="0" smtClean="0">
                <a:solidFill>
                  <a:schemeClr val="tx1"/>
                </a:solidFill>
              </a:rPr>
              <a:t>Learning Tasks </a:t>
            </a:r>
            <a:r>
              <a:rPr lang="en-US" baseline="0" dirty="0" smtClean="0">
                <a:solidFill>
                  <a:schemeClr val="tx1"/>
                </a:solidFill>
              </a:rPr>
              <a:t>are completed.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rtl="0" eaLnBrk="1" fontAlgn="t" latinLnBrk="0" hangingPunct="1"/>
            <a:r>
              <a:rPr lang="en-US" sz="1200" b="0" i="0" u="none" strike="noStrike" kern="1200" dirty="0" smtClean="0">
                <a:solidFill>
                  <a:schemeClr val="tx1"/>
                </a:solidFill>
                <a:effectLst/>
                <a:latin typeface="+mn-lt"/>
                <a:ea typeface="+mn-ea"/>
                <a:cs typeface="+mn-cs"/>
              </a:rPr>
              <a:t>1.   All Team Members:</a:t>
            </a:r>
            <a:r>
              <a:rPr lang="en-US" sz="1200" b="0" i="0" u="none" strike="noStrike" kern="1200" baseline="0" dirty="0" smtClean="0">
                <a:solidFill>
                  <a:schemeClr val="tx1"/>
                </a:solidFill>
                <a:effectLst/>
                <a:latin typeface="+mn-lt"/>
                <a:ea typeface="+mn-ea"/>
                <a:cs typeface="+mn-cs"/>
              </a:rPr>
              <a:t>  Review the </a:t>
            </a:r>
            <a:r>
              <a:rPr lang="en-US" sz="1200" b="1" i="0" u="none" strike="noStrike" kern="1200" baseline="0" dirty="0" smtClean="0">
                <a:solidFill>
                  <a:schemeClr val="tx1"/>
                </a:solidFill>
                <a:effectLst/>
                <a:latin typeface="+mn-lt"/>
                <a:ea typeface="+mn-ea"/>
                <a:cs typeface="+mn-cs"/>
              </a:rPr>
              <a:t>BDA</a:t>
            </a:r>
            <a:r>
              <a:rPr lang="en-US" sz="1200" b="0" i="0" u="none" strike="noStrike" kern="1200" baseline="0" dirty="0" smtClean="0">
                <a:solidFill>
                  <a:schemeClr val="tx1"/>
                </a:solidFill>
                <a:effectLst/>
                <a:latin typeface="+mn-lt"/>
                <a:ea typeface="+mn-ea"/>
                <a:cs typeface="+mn-cs"/>
              </a:rPr>
              <a:t>.</a:t>
            </a:r>
            <a:endParaRPr lang="en-US" sz="1200" b="0" i="0" u="none" strike="noStrike" kern="1200" dirty="0" smtClean="0">
              <a:solidFill>
                <a:schemeClr val="tx1"/>
              </a:solidFill>
              <a:effectLst/>
              <a:latin typeface="+mn-lt"/>
              <a:ea typeface="+mn-ea"/>
              <a:cs typeface="+mn-cs"/>
            </a:endParaRPr>
          </a:p>
          <a:p>
            <a:pPr marL="228600" indent="-228600" rtl="0" eaLnBrk="1" fontAlgn="t" latinLnBrk="0" hangingPunct="1">
              <a:buAutoNum type="arabicPeriod" startAt="2"/>
            </a:pPr>
            <a:r>
              <a:rPr lang="en-US" sz="1200" b="0" i="0" u="none" strike="noStrike" kern="1200" dirty="0" smtClean="0">
                <a:solidFill>
                  <a:schemeClr val="tx1"/>
                </a:solidFill>
                <a:effectLst/>
                <a:latin typeface="+mn-lt"/>
                <a:ea typeface="+mn-ea"/>
                <a:cs typeface="+mn-cs"/>
              </a:rPr>
              <a:t>Facilitator: </a:t>
            </a:r>
          </a:p>
          <a:p>
            <a:pPr marL="628650" lvl="1"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Remind teammates to</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initial</a:t>
            </a:r>
            <a:r>
              <a:rPr lang="en-US" sz="1200" b="0" i="0" u="none" strike="noStrike" kern="1200" baseline="0" dirty="0" smtClean="0">
                <a:solidFill>
                  <a:schemeClr val="tx1"/>
                </a:solidFill>
                <a:effectLst/>
                <a:latin typeface="+mn-lt"/>
                <a:ea typeface="+mn-ea"/>
                <a:cs typeface="+mn-cs"/>
              </a:rPr>
              <a:t> when roles and Learning Tasks are completed.</a:t>
            </a:r>
            <a:endParaRPr lang="en-US" sz="1200" b="0" i="0" u="none" strike="noStrike" kern="1200" dirty="0" smtClean="0">
              <a:solidFill>
                <a:schemeClr val="tx1"/>
              </a:solidFill>
              <a:effectLst/>
              <a:latin typeface="+mn-lt"/>
              <a:ea typeface="+mn-ea"/>
              <a:cs typeface="+mn-cs"/>
            </a:endParaRPr>
          </a:p>
          <a:p>
            <a:pPr marL="628650" lvl="1"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Lead reporting</a:t>
            </a:r>
            <a:r>
              <a:rPr lang="en-US" sz="1200" b="0" i="0" u="none" strike="noStrike" kern="1200" baseline="0" dirty="0" smtClean="0">
                <a:solidFill>
                  <a:schemeClr val="tx1"/>
                </a:solidFill>
                <a:effectLst/>
                <a:latin typeface="+mn-lt"/>
                <a:ea typeface="+mn-ea"/>
                <a:cs typeface="+mn-cs"/>
              </a:rPr>
              <a:t> using this order: </a:t>
            </a:r>
            <a:r>
              <a:rPr lang="en-US" sz="1200" b="1" i="0" u="none" strike="noStrike" kern="1200" baseline="0" dirty="0" smtClean="0">
                <a:solidFill>
                  <a:schemeClr val="tx1"/>
                </a:solidFill>
                <a:effectLst/>
                <a:latin typeface="+mn-lt"/>
                <a:ea typeface="+mn-ea"/>
                <a:cs typeface="+mn-cs"/>
              </a:rPr>
              <a:t>Facilitator, Coach, Recorder, Supply Manager, and Data Manager</a:t>
            </a:r>
            <a:endParaRPr lang="en-US" sz="1200" b="1"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3.</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 Coach:</a:t>
            </a:r>
          </a:p>
          <a:p>
            <a:pPr marL="628650" lvl="1"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Remind</a:t>
            </a:r>
            <a:r>
              <a:rPr lang="en-US" sz="1200" b="0" i="0" u="none" strike="noStrike" kern="1200" baseline="0" dirty="0" smtClean="0">
                <a:solidFill>
                  <a:schemeClr val="tx1"/>
                </a:solidFill>
                <a:effectLst/>
                <a:latin typeface="+mn-lt"/>
                <a:ea typeface="+mn-ea"/>
                <a:cs typeface="+mn-cs"/>
              </a:rPr>
              <a:t> team members to (Choose an HP Teaming Principle) and maintain the </a:t>
            </a:r>
            <a:endParaRPr lang="en-US" sz="1200" b="0" i="0" u="none" strike="noStrike" kern="1200" dirty="0" smtClean="0">
              <a:solidFill>
                <a:schemeClr val="tx1"/>
              </a:solidFill>
              <a:effectLst/>
              <a:latin typeface="+mn-lt"/>
              <a:ea typeface="+mn-ea"/>
              <a:cs typeface="+mn-cs"/>
            </a:endParaRPr>
          </a:p>
          <a:p>
            <a:pPr marL="628650" lvl="1" indent="-171450" rtl="0" eaLnBrk="1" fontAlgn="t" latinLnBrk="0" hangingPunct="1">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Learning Community Standards.</a:t>
            </a:r>
            <a:r>
              <a:rPr lang="en-US" sz="1200" b="0" i="0" u="none" strike="noStrike" kern="1200" dirty="0" smtClean="0">
                <a:solidFill>
                  <a:schemeClr val="tx1"/>
                </a:solidFill>
                <a:effectLst/>
                <a:latin typeface="+mn-lt"/>
                <a:ea typeface="+mn-ea"/>
                <a:cs typeface="+mn-cs"/>
              </a:rPr>
              <a:t>  </a:t>
            </a:r>
          </a:p>
          <a:p>
            <a:pPr rtl="0" eaLnBrk="1" fontAlgn="t" latinLnBrk="0" hangingPunct="1"/>
            <a:r>
              <a:rPr lang="en-US" sz="1200" b="0" i="0" u="none" strike="noStrike" kern="1200" baseline="0" dirty="0" smtClean="0">
                <a:solidFill>
                  <a:schemeClr val="tx1"/>
                </a:solidFill>
                <a:effectLst/>
                <a:latin typeface="+mn-lt"/>
                <a:ea typeface="+mn-ea"/>
                <a:cs typeface="+mn-cs"/>
              </a:rPr>
              <a:t>4.   Recorder:</a:t>
            </a:r>
            <a:endParaRPr lang="en-US" sz="1200" b="0" i="0" u="none" strike="noStrike" kern="1200" dirty="0" smtClean="0">
              <a:solidFill>
                <a:schemeClr val="tx1"/>
              </a:solidFill>
              <a:effectLst/>
              <a:latin typeface="+mn-lt"/>
              <a:ea typeface="+mn-ea"/>
              <a:cs typeface="+mn-cs"/>
            </a:endParaRPr>
          </a:p>
          <a:p>
            <a:pPr marL="628650" lvl="1" indent="-171450" rtl="0" eaLnBrk="1" fontAlgn="t" latinLnBrk="0" hangingPunct="1">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Record notes and information for the team.</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baseline="0" dirty="0" smtClean="0">
                <a:solidFill>
                  <a:schemeClr val="tx1"/>
                </a:solidFill>
                <a:effectLst/>
                <a:latin typeface="+mn-lt"/>
                <a:ea typeface="+mn-ea"/>
                <a:cs typeface="+mn-cs"/>
              </a:rPr>
              <a:t>5.   Supply Manager:</a:t>
            </a:r>
            <a:endParaRPr lang="en-US" sz="1200" b="0" i="0" u="none" strike="noStrike" kern="1200" dirty="0" smtClean="0">
              <a:solidFill>
                <a:schemeClr val="tx1"/>
              </a:solidFill>
              <a:effectLst/>
              <a:latin typeface="+mn-lt"/>
              <a:ea typeface="+mn-ea"/>
              <a:cs typeface="+mn-cs"/>
            </a:endParaRPr>
          </a:p>
          <a:p>
            <a:pPr marL="628650" lvl="1"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Make sure all team members</a:t>
            </a:r>
            <a:r>
              <a:rPr lang="en-US" sz="1200" b="0" i="0" u="none" strike="noStrike" kern="1200" baseline="0" dirty="0" smtClean="0">
                <a:solidFill>
                  <a:schemeClr val="tx1"/>
                </a:solidFill>
                <a:effectLst/>
                <a:latin typeface="+mn-lt"/>
                <a:ea typeface="+mn-ea"/>
                <a:cs typeface="+mn-cs"/>
              </a:rPr>
              <a:t> have necessary resources.</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baseline="0" dirty="0" smtClean="0">
                <a:solidFill>
                  <a:schemeClr val="tx1"/>
                </a:solidFill>
                <a:effectLst/>
                <a:latin typeface="+mn-lt"/>
                <a:ea typeface="+mn-ea"/>
                <a:cs typeface="+mn-cs"/>
              </a:rPr>
              <a:t>6.   Data Manager:</a:t>
            </a:r>
            <a:r>
              <a:rPr lang="en-US" sz="1200" b="0" i="0" u="none" strike="noStrike" kern="1200" dirty="0" smtClean="0">
                <a:solidFill>
                  <a:schemeClr val="tx1"/>
                </a:solidFill>
                <a:effectLst/>
                <a:latin typeface="+mn-lt"/>
                <a:ea typeface="+mn-ea"/>
                <a:cs typeface="+mn-cs"/>
              </a:rPr>
              <a:t>                                                 </a:t>
            </a:r>
          </a:p>
          <a:p>
            <a:pPr marL="628650" lvl="1"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Remind teammates of time for activity</a:t>
            </a:r>
            <a:r>
              <a:rPr lang="en-US" sz="1200" b="0" i="0" u="none" strike="noStrike" kern="1200" baseline="0" dirty="0" smtClean="0">
                <a:solidFill>
                  <a:schemeClr val="tx1"/>
                </a:solidFill>
                <a:effectLst/>
                <a:latin typeface="+mn-lt"/>
                <a:ea typeface="+mn-ea"/>
                <a:cs typeface="+mn-cs"/>
              </a:rPr>
              <a:t> and sharing information</a:t>
            </a:r>
            <a:r>
              <a:rPr lang="en-US" sz="1200" b="0" i="0" u="none" strike="noStrike"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solidFill>
                <a:schemeClr val="tx1"/>
              </a:solidFill>
            </a:endParaRPr>
          </a:p>
          <a:p>
            <a:endParaRPr lang="en-US" b="0" i="1" dirty="0" smtClean="0"/>
          </a:p>
          <a:p>
            <a:endParaRPr lang="en-US" b="0" i="1"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31</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72717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32</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89">
              <a:defRPr/>
            </a:pPr>
            <a:r>
              <a:rPr lang="en-US" dirty="0">
                <a:solidFill>
                  <a:schemeClr val="tx1"/>
                </a:solidFill>
              </a:rPr>
              <a:t>NOTEBOOK:  </a:t>
            </a:r>
            <a:r>
              <a:rPr lang="en-US" i="1" dirty="0">
                <a:solidFill>
                  <a:schemeClr val="tx1"/>
                </a:solidFill>
              </a:rPr>
              <a:t>Teaming </a:t>
            </a:r>
          </a:p>
          <a:p>
            <a:pPr defTabSz="914389">
              <a:defRPr/>
            </a:pPr>
            <a:endParaRPr lang="en-US" baseline="0" dirty="0" smtClean="0">
              <a:solidFill>
                <a:schemeClr val="tx1"/>
              </a:solidFill>
            </a:endParaRPr>
          </a:p>
          <a:p>
            <a:r>
              <a:rPr lang="en-US" baseline="0" dirty="0" smtClean="0">
                <a:solidFill>
                  <a:schemeClr val="tx1"/>
                </a:solidFill>
              </a:rPr>
              <a:t>No matter how simple or complex the </a:t>
            </a:r>
            <a:r>
              <a:rPr lang="en-US" b="1" baseline="0" dirty="0" smtClean="0">
                <a:solidFill>
                  <a:schemeClr val="tx1"/>
                </a:solidFill>
              </a:rPr>
              <a:t>Learning Together</a:t>
            </a:r>
            <a:r>
              <a:rPr lang="en-US" baseline="0" dirty="0" smtClean="0">
                <a:solidFill>
                  <a:schemeClr val="tx1"/>
                </a:solidFill>
              </a:rPr>
              <a:t> task is, teachers need to facilitate the teams so that every student experiences support and is given meaningful opportunities to complete the activities successfully. The </a:t>
            </a:r>
            <a:r>
              <a:rPr lang="en-US" b="1" i="0" baseline="0" dirty="0" smtClean="0">
                <a:solidFill>
                  <a:schemeClr val="tx1"/>
                </a:solidFill>
              </a:rPr>
              <a:t>Before, During, and After Protocol </a:t>
            </a:r>
            <a:r>
              <a:rPr lang="en-US" baseline="0" dirty="0" smtClean="0">
                <a:solidFill>
                  <a:schemeClr val="tx1"/>
                </a:solidFill>
              </a:rPr>
              <a:t>is a resource to help teachers and students guide team work exercises.  The protocol provides a checklist for students to follow as they work with each other.  Members follow their designated roles, asking questions and giving reminders within each part of the </a:t>
            </a:r>
            <a:r>
              <a:rPr lang="en-US" b="1" baseline="0" dirty="0" smtClean="0">
                <a:solidFill>
                  <a:schemeClr val="tx1"/>
                </a:solidFill>
              </a:rPr>
              <a:t>Learning Together </a:t>
            </a:r>
            <a:r>
              <a:rPr lang="en-US" baseline="0" dirty="0" smtClean="0">
                <a:solidFill>
                  <a:schemeClr val="tx1"/>
                </a:solidFill>
              </a:rPr>
              <a:t>activity: </a:t>
            </a:r>
            <a:r>
              <a:rPr lang="en-US" b="1" i="0" baseline="0" dirty="0" smtClean="0">
                <a:solidFill>
                  <a:schemeClr val="tx1"/>
                </a:solidFill>
              </a:rPr>
              <a:t>Before, During, and After</a:t>
            </a:r>
            <a:r>
              <a:rPr lang="en-US" baseline="0" dirty="0" smtClean="0">
                <a:solidFill>
                  <a:schemeClr val="tx1"/>
                </a:solidFill>
              </a:rPr>
              <a:t>.  Teachers may choose to use all questions on the checklist, select particular ones, or add new ones, if needed.  Nonetheless, the question that should always be asked within any team activity is ”</a:t>
            </a:r>
            <a:r>
              <a:rPr lang="en-US" u="sng" baseline="0" dirty="0" smtClean="0">
                <a:solidFill>
                  <a:schemeClr val="tx1"/>
                </a:solidFill>
              </a:rPr>
              <a:t>What is our learning goal and learning task</a:t>
            </a:r>
            <a:r>
              <a:rPr lang="en-US" baseline="0" dirty="0" smtClean="0">
                <a:solidFill>
                  <a:schemeClr val="tx1"/>
                </a:solidFill>
              </a:rPr>
              <a:t>?”  At all times, students should know what the task is to be completed or the target to be reached—a fundamental element of productive group work.  Other key elements of productive group work are addressed as well in the protocol, such as making certain that everyone understands the time allotment, maintains </a:t>
            </a:r>
            <a:r>
              <a:rPr lang="en-US" b="1" baseline="0" dirty="0" smtClean="0">
                <a:solidFill>
                  <a:schemeClr val="tx1"/>
                </a:solidFill>
              </a:rPr>
              <a:t>Learning Community Standards</a:t>
            </a:r>
            <a:r>
              <a:rPr lang="en-US" baseline="0" dirty="0" smtClean="0">
                <a:solidFill>
                  <a:schemeClr val="tx1"/>
                </a:solidFill>
              </a:rPr>
              <a:t>, has the resources needed to complete the task, and discusses their performance level.  </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956878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33</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89">
              <a:defRPr/>
            </a:pPr>
            <a:r>
              <a:rPr lang="en-US" dirty="0"/>
              <a:t>NOTEBOOK:  </a:t>
            </a:r>
            <a:r>
              <a:rPr lang="en-US" i="1" dirty="0" smtClean="0"/>
              <a:t>Teaming &amp;</a:t>
            </a:r>
            <a:r>
              <a:rPr lang="en-US" i="1" baseline="0" dirty="0" smtClean="0"/>
              <a:t> </a:t>
            </a:r>
            <a:r>
              <a:rPr lang="en-US" i="1" dirty="0" smtClean="0"/>
              <a:t>Resources</a:t>
            </a:r>
            <a:endParaRPr lang="en-US" baseline="0" dirty="0" smtClean="0"/>
          </a:p>
          <a:p>
            <a:endParaRPr lang="en-US" baseline="0" dirty="0" smtClean="0"/>
          </a:p>
          <a:p>
            <a:r>
              <a:rPr lang="en-US" baseline="0" dirty="0" smtClean="0">
                <a:solidFill>
                  <a:schemeClr val="tx1"/>
                </a:solidFill>
              </a:rPr>
              <a:t>Basic role responsibilities for each student </a:t>
            </a:r>
            <a:r>
              <a:rPr lang="en-US" b="1" baseline="0" dirty="0" smtClean="0">
                <a:solidFill>
                  <a:schemeClr val="tx1"/>
                </a:solidFill>
              </a:rPr>
              <a:t>before</a:t>
            </a:r>
            <a:r>
              <a:rPr lang="en-US" baseline="0" dirty="0" smtClean="0">
                <a:solidFill>
                  <a:schemeClr val="tx1"/>
                </a:solidFill>
              </a:rPr>
              <a:t> beginning an activity are: </a:t>
            </a:r>
          </a:p>
          <a:p>
            <a:endParaRPr lang="en-US" baseline="0" dirty="0" smtClean="0">
              <a:solidFill>
                <a:schemeClr val="tx1"/>
              </a:solidFill>
            </a:endParaRPr>
          </a:p>
          <a:p>
            <a:pPr lvl="0"/>
            <a:r>
              <a:rPr lang="en-US" sz="1400" b="1" dirty="0" smtClean="0">
                <a:solidFill>
                  <a:schemeClr val="tx1"/>
                </a:solidFill>
              </a:rPr>
              <a:t>Facilitator:</a:t>
            </a:r>
            <a:endParaRPr lang="en-US" sz="1400" dirty="0">
              <a:solidFill>
                <a:schemeClr val="tx1"/>
              </a:solidFill>
            </a:endParaRPr>
          </a:p>
          <a:p>
            <a:pPr lvl="1"/>
            <a:r>
              <a:rPr lang="en-US" dirty="0" smtClean="0">
                <a:solidFill>
                  <a:schemeClr val="tx1"/>
                </a:solidFill>
              </a:rPr>
              <a:t>Review the </a:t>
            </a:r>
            <a:r>
              <a:rPr lang="en-US" i="1" dirty="0" smtClean="0">
                <a:solidFill>
                  <a:schemeClr val="tx1"/>
                </a:solidFill>
              </a:rPr>
              <a:t>Learnin</a:t>
            </a:r>
            <a:r>
              <a:rPr lang="en-US" i="1" baseline="0" dirty="0" smtClean="0">
                <a:solidFill>
                  <a:schemeClr val="tx1"/>
                </a:solidFill>
              </a:rPr>
              <a:t>g Goal </a:t>
            </a:r>
            <a:r>
              <a:rPr lang="en-US" i="0" baseline="0" dirty="0" smtClean="0">
                <a:solidFill>
                  <a:schemeClr val="tx1"/>
                </a:solidFill>
              </a:rPr>
              <a:t>an</a:t>
            </a:r>
            <a:r>
              <a:rPr lang="en-US" i="0" dirty="0" smtClean="0">
                <a:solidFill>
                  <a:schemeClr val="tx1"/>
                </a:solidFill>
              </a:rPr>
              <a:t>d</a:t>
            </a:r>
            <a:r>
              <a:rPr lang="en-US" dirty="0" smtClean="0">
                <a:solidFill>
                  <a:schemeClr val="tx1"/>
                </a:solidFill>
              </a:rPr>
              <a:t> the </a:t>
            </a:r>
            <a:r>
              <a:rPr lang="en-US" i="1" dirty="0">
                <a:solidFill>
                  <a:schemeClr val="tx1"/>
                </a:solidFill>
              </a:rPr>
              <a:t>Learning </a:t>
            </a:r>
            <a:r>
              <a:rPr lang="en-US" i="1" dirty="0" smtClean="0">
                <a:solidFill>
                  <a:schemeClr val="tx1"/>
                </a:solidFill>
              </a:rPr>
              <a:t>Task(s</a:t>
            </a:r>
            <a:r>
              <a:rPr lang="en-US" i="0" dirty="0" smtClean="0">
                <a:solidFill>
                  <a:schemeClr val="tx1"/>
                </a:solidFill>
              </a:rPr>
              <a:t>).</a:t>
            </a:r>
            <a:endParaRPr lang="en-US" dirty="0">
              <a:solidFill>
                <a:schemeClr val="tx1"/>
              </a:solidFill>
            </a:endParaRPr>
          </a:p>
          <a:p>
            <a:pPr lvl="1"/>
            <a:r>
              <a:rPr lang="en-US" dirty="0">
                <a:solidFill>
                  <a:schemeClr val="tx1"/>
                </a:solidFill>
              </a:rPr>
              <a:t>Ask: </a:t>
            </a:r>
            <a:r>
              <a:rPr lang="en-US" i="1" dirty="0">
                <a:solidFill>
                  <a:schemeClr val="tx1"/>
                </a:solidFill>
              </a:rPr>
              <a:t>“Do all of us understand the </a:t>
            </a:r>
            <a:r>
              <a:rPr lang="en-US" i="1" dirty="0" smtClean="0">
                <a:solidFill>
                  <a:schemeClr val="tx1"/>
                </a:solidFill>
              </a:rPr>
              <a:t>goal and tasks?”</a:t>
            </a:r>
            <a:endParaRPr lang="en-US" i="1" dirty="0">
              <a:solidFill>
                <a:schemeClr val="tx1"/>
              </a:solidFill>
            </a:endParaRPr>
          </a:p>
          <a:p>
            <a:pPr lvl="0"/>
            <a:r>
              <a:rPr lang="en-US" sz="1400" b="1" dirty="0">
                <a:solidFill>
                  <a:schemeClr val="tx1"/>
                </a:solidFill>
              </a:rPr>
              <a:t>Supply </a:t>
            </a:r>
            <a:r>
              <a:rPr lang="en-US" sz="1400" b="1" dirty="0" smtClean="0">
                <a:solidFill>
                  <a:schemeClr val="tx1"/>
                </a:solidFill>
              </a:rPr>
              <a:t>Manager:</a:t>
            </a:r>
            <a:endParaRPr lang="en-US" sz="1400" b="1" i="1" dirty="0">
              <a:solidFill>
                <a:schemeClr val="tx1"/>
              </a:solidFill>
            </a:endParaRPr>
          </a:p>
          <a:p>
            <a:pPr lvl="1"/>
            <a:r>
              <a:rPr lang="en-US" dirty="0">
                <a:solidFill>
                  <a:schemeClr val="tx1"/>
                </a:solidFill>
              </a:rPr>
              <a:t>Make sure all team members have the resources needed to complete the task(s).</a:t>
            </a:r>
          </a:p>
          <a:p>
            <a:pPr lvl="0"/>
            <a:r>
              <a:rPr lang="en-US" sz="1400" b="1" dirty="0" smtClean="0">
                <a:solidFill>
                  <a:schemeClr val="tx1"/>
                </a:solidFill>
              </a:rPr>
              <a:t>Coach:</a:t>
            </a:r>
            <a:endParaRPr lang="en-US" sz="1400" b="1" dirty="0">
              <a:solidFill>
                <a:schemeClr val="tx1"/>
              </a:solidFill>
            </a:endParaRPr>
          </a:p>
          <a:p>
            <a:pPr lvl="1"/>
            <a:r>
              <a:rPr lang="en-US" dirty="0">
                <a:solidFill>
                  <a:schemeClr val="tx1"/>
                </a:solidFill>
              </a:rPr>
              <a:t>Review the </a:t>
            </a:r>
            <a:r>
              <a:rPr lang="en-US" b="1" i="0" dirty="0">
                <a:solidFill>
                  <a:schemeClr val="tx1"/>
                </a:solidFill>
              </a:rPr>
              <a:t>Learning Community Standards </a:t>
            </a:r>
            <a:r>
              <a:rPr lang="en-US" b="0" i="0" dirty="0">
                <a:solidFill>
                  <a:schemeClr val="tx1"/>
                </a:solidFill>
              </a:rPr>
              <a:t>and</a:t>
            </a:r>
            <a:r>
              <a:rPr lang="en-US" b="1" i="0" dirty="0">
                <a:solidFill>
                  <a:schemeClr val="tx1"/>
                </a:solidFill>
              </a:rPr>
              <a:t> HP Teaming Principles</a:t>
            </a:r>
            <a:r>
              <a:rPr lang="en-US" dirty="0">
                <a:solidFill>
                  <a:schemeClr val="tx1"/>
                </a:solidFill>
              </a:rPr>
              <a:t>.</a:t>
            </a:r>
          </a:p>
          <a:p>
            <a:pPr lvl="0"/>
            <a:r>
              <a:rPr lang="en-US" sz="1400" b="1" dirty="0" smtClean="0">
                <a:solidFill>
                  <a:schemeClr val="tx1"/>
                </a:solidFill>
              </a:rPr>
              <a:t>Recorder:</a:t>
            </a:r>
            <a:endParaRPr lang="en-US" sz="1400" b="1" dirty="0">
              <a:solidFill>
                <a:schemeClr val="tx1"/>
              </a:solidFill>
            </a:endParaRPr>
          </a:p>
          <a:p>
            <a:pPr lvl="1"/>
            <a:r>
              <a:rPr lang="en-US" dirty="0">
                <a:solidFill>
                  <a:schemeClr val="tx1"/>
                </a:solidFill>
              </a:rPr>
              <a:t>Review directions and be ready to record when needed.</a:t>
            </a:r>
          </a:p>
          <a:p>
            <a:pPr lvl="0"/>
            <a:r>
              <a:rPr lang="en-US" sz="1400" b="1" dirty="0">
                <a:solidFill>
                  <a:schemeClr val="tx1"/>
                </a:solidFill>
              </a:rPr>
              <a:t>Data </a:t>
            </a:r>
            <a:r>
              <a:rPr lang="en-US" sz="1400" b="1" dirty="0" smtClean="0">
                <a:solidFill>
                  <a:schemeClr val="tx1"/>
                </a:solidFill>
              </a:rPr>
              <a:t>Manager:</a:t>
            </a:r>
            <a:endParaRPr lang="en-US" sz="1400" b="1" dirty="0">
              <a:solidFill>
                <a:schemeClr val="tx1"/>
              </a:solidFill>
            </a:endParaRPr>
          </a:p>
          <a:p>
            <a:pPr lvl="1"/>
            <a:r>
              <a:rPr lang="en-US" dirty="0">
                <a:solidFill>
                  <a:schemeClr val="tx1"/>
                </a:solidFill>
              </a:rPr>
              <a:t>Remind members of the amount of time they have to complete the task(s). </a:t>
            </a:r>
          </a:p>
          <a:p>
            <a:endParaRPr lang="en-US" b="1" baseline="0" dirty="0" smtClean="0">
              <a:solidFill>
                <a:schemeClr val="tx1"/>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25595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34</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89">
              <a:defRPr/>
            </a:pPr>
            <a:r>
              <a:rPr lang="en-US" dirty="0"/>
              <a:t>NOTEBOOK:  </a:t>
            </a:r>
            <a:r>
              <a:rPr lang="en-US" i="1" dirty="0" smtClean="0"/>
              <a:t>Teaming &amp;</a:t>
            </a:r>
            <a:r>
              <a:rPr lang="en-US" i="1" baseline="0" dirty="0" smtClean="0"/>
              <a:t> </a:t>
            </a:r>
            <a:r>
              <a:rPr lang="en-US" i="1" dirty="0" smtClean="0"/>
              <a:t>Resources</a:t>
            </a:r>
            <a:endParaRPr lang="en-US" baseline="0" dirty="0" smtClean="0"/>
          </a:p>
          <a:p>
            <a:endParaRPr lang="en-US" baseline="0" dirty="0" smtClean="0"/>
          </a:p>
          <a:p>
            <a:r>
              <a:rPr lang="en-US" baseline="0" dirty="0" smtClean="0">
                <a:solidFill>
                  <a:schemeClr val="tx1"/>
                </a:solidFill>
              </a:rPr>
              <a:t>Students are taught that role responsibilities continue throughout or </a:t>
            </a:r>
            <a:r>
              <a:rPr lang="en-US" b="1" baseline="0" dirty="0" smtClean="0">
                <a:solidFill>
                  <a:schemeClr val="tx1"/>
                </a:solidFill>
              </a:rPr>
              <a:t>during</a:t>
            </a:r>
            <a:r>
              <a:rPr lang="en-US" baseline="0" dirty="0" smtClean="0">
                <a:solidFill>
                  <a:schemeClr val="tx1"/>
                </a:solidFill>
              </a:rPr>
              <a:t> the entire </a:t>
            </a:r>
            <a:r>
              <a:rPr lang="en-US" b="1" baseline="0" dirty="0" smtClean="0">
                <a:solidFill>
                  <a:schemeClr val="tx1"/>
                </a:solidFill>
              </a:rPr>
              <a:t>Learning Together </a:t>
            </a:r>
            <a:r>
              <a:rPr lang="en-US" baseline="0" dirty="0" smtClean="0">
                <a:solidFill>
                  <a:schemeClr val="tx1"/>
                </a:solidFill>
              </a:rPr>
              <a:t>activity.</a:t>
            </a:r>
          </a:p>
          <a:p>
            <a:pPr lvl="0"/>
            <a:endParaRPr lang="en-US" sz="1400" b="1" dirty="0">
              <a:solidFill>
                <a:schemeClr val="tx1"/>
              </a:solidFill>
            </a:endParaRPr>
          </a:p>
          <a:p>
            <a:pPr lvl="0"/>
            <a:r>
              <a:rPr lang="en-US" sz="1400" b="1" dirty="0" smtClean="0">
                <a:solidFill>
                  <a:schemeClr val="tx1"/>
                </a:solidFill>
              </a:rPr>
              <a:t>Facilitator:</a:t>
            </a:r>
            <a:endParaRPr lang="en-US" sz="1400" dirty="0">
              <a:solidFill>
                <a:schemeClr val="tx1"/>
              </a:solidFill>
            </a:endParaRPr>
          </a:p>
          <a:p>
            <a:pPr lvl="1"/>
            <a:r>
              <a:rPr lang="en-US" dirty="0">
                <a:solidFill>
                  <a:schemeClr val="tx1"/>
                </a:solidFill>
              </a:rPr>
              <a:t>Ask: </a:t>
            </a:r>
            <a:r>
              <a:rPr lang="en-US" i="1" dirty="0">
                <a:solidFill>
                  <a:schemeClr val="tx1"/>
                </a:solidFill>
              </a:rPr>
              <a:t>“Does anyone need help?”</a:t>
            </a:r>
          </a:p>
          <a:p>
            <a:pPr lvl="0"/>
            <a:r>
              <a:rPr lang="en-US" sz="1400" b="1" dirty="0" smtClean="0">
                <a:solidFill>
                  <a:schemeClr val="tx1"/>
                </a:solidFill>
              </a:rPr>
              <a:t>Supply Manager:</a:t>
            </a:r>
            <a:endParaRPr lang="en-US" sz="1400" b="1" i="1" dirty="0">
              <a:solidFill>
                <a:schemeClr val="tx1"/>
              </a:solidFill>
            </a:endParaRPr>
          </a:p>
          <a:p>
            <a:pPr lvl="1"/>
            <a:r>
              <a:rPr lang="en-US" dirty="0">
                <a:solidFill>
                  <a:schemeClr val="tx1"/>
                </a:solidFill>
              </a:rPr>
              <a:t>Ask:  “Does anyone need any additional supplies or resources needed to complete the task(s)?”</a:t>
            </a:r>
          </a:p>
          <a:p>
            <a:pPr lvl="0"/>
            <a:r>
              <a:rPr lang="en-US" sz="1400" b="1" dirty="0" smtClean="0">
                <a:solidFill>
                  <a:schemeClr val="tx1"/>
                </a:solidFill>
              </a:rPr>
              <a:t>Coach:</a:t>
            </a:r>
            <a:endParaRPr lang="en-US" sz="1400" b="1" dirty="0">
              <a:solidFill>
                <a:schemeClr val="tx1"/>
              </a:solidFill>
            </a:endParaRPr>
          </a:p>
          <a:p>
            <a:pPr lvl="1"/>
            <a:r>
              <a:rPr lang="en-US" dirty="0">
                <a:solidFill>
                  <a:schemeClr val="tx1"/>
                </a:solidFill>
              </a:rPr>
              <a:t>Say: “Let’s strive for high quality!”</a:t>
            </a:r>
          </a:p>
          <a:p>
            <a:pPr lvl="1"/>
            <a:r>
              <a:rPr lang="en-US" dirty="0">
                <a:solidFill>
                  <a:schemeClr val="tx1"/>
                </a:solidFill>
              </a:rPr>
              <a:t>Say: “Remember the Learning Community Standard _____________.</a:t>
            </a:r>
          </a:p>
          <a:p>
            <a:pPr lvl="1"/>
            <a:r>
              <a:rPr lang="en-US" dirty="0">
                <a:solidFill>
                  <a:schemeClr val="tx1"/>
                </a:solidFill>
              </a:rPr>
              <a:t>Say: “Remember the HP Teaming Principle___________.</a:t>
            </a:r>
          </a:p>
          <a:p>
            <a:pPr lvl="0"/>
            <a:r>
              <a:rPr lang="en-US" sz="1400" b="1" dirty="0" smtClean="0">
                <a:solidFill>
                  <a:schemeClr val="tx1"/>
                </a:solidFill>
              </a:rPr>
              <a:t>Recorder:</a:t>
            </a:r>
            <a:endParaRPr lang="en-US" sz="1400" b="1" dirty="0">
              <a:solidFill>
                <a:schemeClr val="tx1"/>
              </a:solidFill>
            </a:endParaRPr>
          </a:p>
          <a:p>
            <a:pPr lvl="1"/>
            <a:r>
              <a:rPr lang="en-US" dirty="0">
                <a:solidFill>
                  <a:schemeClr val="tx1"/>
                </a:solidFill>
              </a:rPr>
              <a:t>Record information for team when needed.</a:t>
            </a:r>
          </a:p>
          <a:p>
            <a:pPr lvl="0"/>
            <a:r>
              <a:rPr lang="en-US" sz="1400" b="1" dirty="0">
                <a:solidFill>
                  <a:schemeClr val="tx1"/>
                </a:solidFill>
              </a:rPr>
              <a:t>Data </a:t>
            </a:r>
            <a:r>
              <a:rPr lang="en-US" sz="1400" b="1" dirty="0" smtClean="0">
                <a:solidFill>
                  <a:schemeClr val="tx1"/>
                </a:solidFill>
              </a:rPr>
              <a:t>Manager:</a:t>
            </a:r>
            <a:endParaRPr lang="en-US" sz="1400" b="1" dirty="0">
              <a:solidFill>
                <a:schemeClr val="tx1"/>
              </a:solidFill>
            </a:endParaRPr>
          </a:p>
          <a:p>
            <a:pPr lvl="1"/>
            <a:r>
              <a:rPr lang="en-US" dirty="0">
                <a:solidFill>
                  <a:schemeClr val="tx1"/>
                </a:solidFill>
              </a:rPr>
              <a:t>Say: “We have _________minutes left to complete the activity.” </a:t>
            </a:r>
          </a:p>
          <a:p>
            <a:endParaRPr lang="en-US" baseline="0" dirty="0" smtClean="0">
              <a:solidFill>
                <a:schemeClr val="tx1"/>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28409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35</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89">
              <a:defRPr/>
            </a:pPr>
            <a:r>
              <a:rPr lang="en-US" sz="1200" dirty="0">
                <a:solidFill>
                  <a:schemeClr val="tx1"/>
                </a:solidFill>
              </a:rPr>
              <a:t>NOTEBOOK:  </a:t>
            </a:r>
            <a:r>
              <a:rPr lang="en-US" sz="1200" i="1" dirty="0" smtClean="0">
                <a:solidFill>
                  <a:schemeClr val="tx1"/>
                </a:solidFill>
              </a:rPr>
              <a:t>Teaming &amp; Resources</a:t>
            </a:r>
            <a:endParaRPr lang="en-US" sz="1200" baseline="0" dirty="0" smtClean="0">
              <a:solidFill>
                <a:schemeClr val="tx1"/>
              </a:solidFill>
            </a:endParaRPr>
          </a:p>
          <a:p>
            <a:endParaRPr lang="en-US" sz="1200" baseline="0" dirty="0" smtClean="0">
              <a:solidFill>
                <a:schemeClr val="tx1"/>
              </a:solidFill>
            </a:endParaRPr>
          </a:p>
          <a:p>
            <a:r>
              <a:rPr lang="en-US" sz="1200" baseline="0" dirty="0" smtClean="0">
                <a:solidFill>
                  <a:schemeClr val="tx1"/>
                </a:solidFill>
              </a:rPr>
              <a:t>In many cases, students do not know how to end an activity to ensure that everyone on the team has completed the task and/or developed an understanding of the content and skills associated with the </a:t>
            </a:r>
            <a:r>
              <a:rPr lang="en-US" sz="1200" b="1" baseline="0" dirty="0" smtClean="0">
                <a:solidFill>
                  <a:schemeClr val="tx1"/>
                </a:solidFill>
              </a:rPr>
              <a:t>Challenge Question </a:t>
            </a:r>
            <a:r>
              <a:rPr lang="en-US" sz="1200" baseline="0" dirty="0" smtClean="0">
                <a:solidFill>
                  <a:schemeClr val="tx1"/>
                </a:solidFill>
              </a:rPr>
              <a:t>and lesson.  Again, each student has a role at the end of an activity:</a:t>
            </a:r>
          </a:p>
          <a:p>
            <a:endParaRPr lang="en-US" sz="1200" baseline="0" dirty="0" smtClean="0">
              <a:solidFill>
                <a:schemeClr val="tx1"/>
              </a:solidFill>
            </a:endParaRPr>
          </a:p>
          <a:p>
            <a:pPr lvl="0"/>
            <a:r>
              <a:rPr lang="en-US" sz="1200" b="1" dirty="0" smtClean="0">
                <a:solidFill>
                  <a:schemeClr val="tx1"/>
                </a:solidFill>
              </a:rPr>
              <a:t>Facilitator:</a:t>
            </a:r>
            <a:endParaRPr lang="en-US" sz="1200" dirty="0">
              <a:solidFill>
                <a:schemeClr val="tx1"/>
              </a:solidFill>
            </a:endParaRPr>
          </a:p>
          <a:p>
            <a:pPr lvl="1"/>
            <a:r>
              <a:rPr lang="en-US" sz="1200" dirty="0">
                <a:solidFill>
                  <a:schemeClr val="tx1"/>
                </a:solidFill>
              </a:rPr>
              <a:t>Ask: </a:t>
            </a:r>
            <a:r>
              <a:rPr lang="en-US" sz="1200" i="1" dirty="0">
                <a:solidFill>
                  <a:schemeClr val="tx1"/>
                </a:solidFill>
              </a:rPr>
              <a:t>“Did everyone finish the task(s)?”</a:t>
            </a:r>
          </a:p>
          <a:p>
            <a:pPr lvl="0"/>
            <a:r>
              <a:rPr lang="en-US" sz="1200" b="1" dirty="0">
                <a:solidFill>
                  <a:schemeClr val="tx1"/>
                </a:solidFill>
              </a:rPr>
              <a:t>Supply </a:t>
            </a:r>
            <a:r>
              <a:rPr lang="en-US" sz="1200" b="1" dirty="0" smtClean="0">
                <a:solidFill>
                  <a:schemeClr val="tx1"/>
                </a:solidFill>
              </a:rPr>
              <a:t>Manager:</a:t>
            </a:r>
            <a:endParaRPr lang="en-US" sz="1200" b="1" i="1" dirty="0">
              <a:solidFill>
                <a:schemeClr val="tx1"/>
              </a:solidFill>
            </a:endParaRPr>
          </a:p>
          <a:p>
            <a:pPr lvl="1"/>
            <a:r>
              <a:rPr lang="en-US" sz="1200" dirty="0">
                <a:solidFill>
                  <a:schemeClr val="tx1"/>
                </a:solidFill>
              </a:rPr>
              <a:t>Say:  “</a:t>
            </a:r>
            <a:r>
              <a:rPr lang="en-US" sz="1200" i="1" dirty="0">
                <a:solidFill>
                  <a:schemeClr val="tx1"/>
                </a:solidFill>
              </a:rPr>
              <a:t>Please help me organize our team area.”</a:t>
            </a:r>
          </a:p>
          <a:p>
            <a:pPr lvl="0"/>
            <a:r>
              <a:rPr lang="en-US" sz="1200" b="1" dirty="0" smtClean="0">
                <a:solidFill>
                  <a:schemeClr val="tx1"/>
                </a:solidFill>
              </a:rPr>
              <a:t>Coach:</a:t>
            </a:r>
            <a:endParaRPr lang="en-US" sz="1200" b="1" dirty="0">
              <a:solidFill>
                <a:schemeClr val="tx1"/>
              </a:solidFill>
            </a:endParaRPr>
          </a:p>
          <a:p>
            <a:pPr lvl="1"/>
            <a:r>
              <a:rPr lang="en-US" sz="1200" dirty="0">
                <a:solidFill>
                  <a:schemeClr val="tx1"/>
                </a:solidFill>
              </a:rPr>
              <a:t>Say: “</a:t>
            </a:r>
            <a:r>
              <a:rPr lang="en-US" sz="1200" i="1" dirty="0">
                <a:solidFill>
                  <a:schemeClr val="tx1"/>
                </a:solidFill>
              </a:rPr>
              <a:t>Let’s review our team performance.”</a:t>
            </a:r>
          </a:p>
          <a:p>
            <a:pPr lvl="1"/>
            <a:r>
              <a:rPr lang="en-US" sz="1200" dirty="0">
                <a:solidFill>
                  <a:schemeClr val="tx1"/>
                </a:solidFill>
              </a:rPr>
              <a:t>Say: “</a:t>
            </a:r>
            <a:r>
              <a:rPr lang="en-US" sz="1200" i="1" dirty="0">
                <a:solidFill>
                  <a:schemeClr val="tx1"/>
                </a:solidFill>
              </a:rPr>
              <a:t>How would you rate </a:t>
            </a:r>
            <a:r>
              <a:rPr lang="en-US" sz="1200" i="1" dirty="0" smtClean="0">
                <a:solidFill>
                  <a:schemeClr val="tx1"/>
                </a:solidFill>
              </a:rPr>
              <a:t>the </a:t>
            </a:r>
            <a:r>
              <a:rPr lang="en-US" sz="1200" i="1" dirty="0">
                <a:solidFill>
                  <a:schemeClr val="tx1"/>
                </a:solidFill>
              </a:rPr>
              <a:t>quality of </a:t>
            </a:r>
            <a:r>
              <a:rPr lang="en-US" sz="1200" i="1" dirty="0" smtClean="0">
                <a:solidFill>
                  <a:schemeClr val="tx1"/>
                </a:solidFill>
              </a:rPr>
              <a:t>our task </a:t>
            </a:r>
            <a:r>
              <a:rPr lang="en-US" sz="1200" i="1" dirty="0">
                <a:solidFill>
                  <a:schemeClr val="tx1"/>
                </a:solidFill>
              </a:rPr>
              <a:t>work? Our team task rating is</a:t>
            </a:r>
            <a:r>
              <a:rPr lang="en-US" sz="1200" i="1" dirty="0" smtClean="0">
                <a:solidFill>
                  <a:schemeClr val="tx1"/>
                </a:solidFill>
              </a:rPr>
              <a:t>____”</a:t>
            </a:r>
            <a:endParaRPr lang="en-US" sz="1200" i="1" dirty="0">
              <a:solidFill>
                <a:schemeClr val="tx1"/>
              </a:solidFill>
            </a:endParaRPr>
          </a:p>
          <a:p>
            <a:pPr lvl="1"/>
            <a:r>
              <a:rPr lang="en-US" sz="1200" dirty="0">
                <a:solidFill>
                  <a:schemeClr val="tx1"/>
                </a:solidFill>
              </a:rPr>
              <a:t>Say: “</a:t>
            </a:r>
            <a:r>
              <a:rPr lang="en-US" sz="1200" i="1" dirty="0">
                <a:solidFill>
                  <a:schemeClr val="tx1"/>
                </a:solidFill>
              </a:rPr>
              <a:t>How would you rate the quality of our teamwork? Our teamwork rating is_____.”</a:t>
            </a:r>
          </a:p>
          <a:p>
            <a:pPr lvl="0"/>
            <a:r>
              <a:rPr lang="en-US" sz="1200" b="1" dirty="0" smtClean="0">
                <a:solidFill>
                  <a:schemeClr val="tx1"/>
                </a:solidFill>
              </a:rPr>
              <a:t>Recorder:</a:t>
            </a:r>
            <a:endParaRPr lang="en-US" sz="1200" b="1" dirty="0">
              <a:solidFill>
                <a:schemeClr val="tx1"/>
              </a:solidFill>
            </a:endParaRPr>
          </a:p>
          <a:p>
            <a:pPr lvl="1"/>
            <a:r>
              <a:rPr lang="en-US" sz="1200" dirty="0" smtClean="0">
                <a:solidFill>
                  <a:schemeClr val="tx1"/>
                </a:solidFill>
              </a:rPr>
              <a:t>Record </a:t>
            </a:r>
            <a:r>
              <a:rPr lang="en-US" sz="1200" dirty="0">
                <a:solidFill>
                  <a:schemeClr val="tx1"/>
                </a:solidFill>
              </a:rPr>
              <a:t>the team performance rating for task completion and teamwork.</a:t>
            </a:r>
          </a:p>
          <a:p>
            <a:pPr lvl="0"/>
            <a:r>
              <a:rPr lang="en-US" sz="1200" b="1" dirty="0">
                <a:solidFill>
                  <a:schemeClr val="tx1"/>
                </a:solidFill>
              </a:rPr>
              <a:t>Data </a:t>
            </a:r>
            <a:r>
              <a:rPr lang="en-US" sz="1200" b="1" dirty="0" smtClean="0">
                <a:solidFill>
                  <a:schemeClr val="tx1"/>
                </a:solidFill>
              </a:rPr>
              <a:t>Manager</a:t>
            </a:r>
            <a:r>
              <a:rPr lang="en-US" sz="1200" b="0" dirty="0">
                <a:solidFill>
                  <a:schemeClr val="tx1"/>
                </a:solidFill>
              </a:rPr>
              <a:t>:</a:t>
            </a:r>
            <a:endParaRPr lang="en-US" sz="1200" b="1" dirty="0">
              <a:solidFill>
                <a:schemeClr val="tx1"/>
              </a:solidFill>
            </a:endParaRPr>
          </a:p>
          <a:p>
            <a:pPr lvl="1"/>
            <a:r>
              <a:rPr lang="en-US" sz="1200" dirty="0">
                <a:solidFill>
                  <a:schemeClr val="tx1"/>
                </a:solidFill>
              </a:rPr>
              <a:t>Say: </a:t>
            </a:r>
            <a:r>
              <a:rPr lang="en-US" sz="1200" i="1" dirty="0">
                <a:solidFill>
                  <a:schemeClr val="tx1"/>
                </a:solidFill>
              </a:rPr>
              <a:t>“I think our team worked well when we___________.”</a:t>
            </a:r>
            <a:endParaRPr lang="en-US" sz="1200" dirty="0" smtClean="0">
              <a:solidFill>
                <a:schemeClr val="tx1"/>
              </a:solidFill>
            </a:endParaRPr>
          </a:p>
          <a:p>
            <a:endParaRPr lang="en-US" baseline="0"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183116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t>NOTEBOOK:  </a:t>
            </a:r>
            <a:r>
              <a:rPr lang="en-US" i="1" dirty="0" smtClean="0"/>
              <a:t>Teaming </a:t>
            </a:r>
            <a:endParaRPr lang="en-US" i="1" dirty="0"/>
          </a:p>
          <a:p>
            <a:endParaRPr lang="en-US" b="0" dirty="0" smtClean="0"/>
          </a:p>
          <a:p>
            <a:pPr defTabSz="914389">
              <a:defRPr/>
            </a:pPr>
            <a:r>
              <a:rPr lang="en-US" b="1" u="sng" dirty="0" smtClean="0"/>
              <a:t>DIRECTIONS:</a:t>
            </a:r>
          </a:p>
          <a:p>
            <a:pPr defTabSz="914389">
              <a:defRPr/>
            </a:pPr>
            <a:endParaRPr lang="en-US" b="0" dirty="0" smtClean="0"/>
          </a:p>
          <a:p>
            <a:pPr marL="228600" indent="-228600" defTabSz="914389">
              <a:buFont typeface="+mj-lt"/>
              <a:buAutoNum type="arabicPeriod"/>
              <a:defRPr/>
            </a:pPr>
            <a:r>
              <a:rPr lang="en-US" b="0" dirty="0" smtClean="0"/>
              <a:t>Complete </a:t>
            </a:r>
            <a:r>
              <a:rPr lang="en-US" b="1" dirty="0" smtClean="0"/>
              <a:t>Just</a:t>
            </a:r>
            <a:r>
              <a:rPr lang="en-US" b="1" baseline="0" dirty="0" smtClean="0"/>
              <a:t> for Me </a:t>
            </a:r>
            <a:r>
              <a:rPr lang="en-US" b="0" baseline="0" dirty="0" smtClean="0"/>
              <a:t>using </a:t>
            </a:r>
            <a:r>
              <a:rPr lang="en-US" b="1" baseline="0" dirty="0" smtClean="0"/>
              <a:t>Think Notes</a:t>
            </a:r>
            <a:r>
              <a:rPr lang="en-US" b="0" baseline="0" dirty="0" smtClean="0"/>
              <a:t>.</a:t>
            </a:r>
            <a:endParaRPr lang="en-US" b="0" dirty="0" smtClean="0"/>
          </a:p>
          <a:p>
            <a:pPr marL="228600" indent="-228600" defTabSz="914389">
              <a:buFont typeface="+mj-lt"/>
              <a:buAutoNum type="arabicPeriod"/>
              <a:defRPr/>
            </a:pPr>
            <a:r>
              <a:rPr lang="en-US" b="0" dirty="0" smtClean="0"/>
              <a:t>Think about and identify 1 to 3 changes you will need to make to structure teaming to improve </a:t>
            </a:r>
            <a:r>
              <a:rPr lang="en-US" b="1" u="none" dirty="0" smtClean="0"/>
              <a:t>equal opportunities for success and learning.  </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solidFill>
                  <a:schemeClr val="tx1"/>
                </a:solidFill>
              </a:rPr>
              <a:t>Recommended time for this activity is: 5 minutes</a:t>
            </a:r>
          </a:p>
          <a:p>
            <a:endParaRPr lang="en-US" b="1"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37</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89">
              <a:defRPr/>
            </a:pPr>
            <a:r>
              <a:rPr lang="en-US" dirty="0"/>
              <a:t>NOTEBOOK:  </a:t>
            </a:r>
            <a:r>
              <a:rPr lang="en-US" i="1" dirty="0" smtClean="0"/>
              <a:t>Teaming – Resources</a:t>
            </a:r>
            <a:endParaRPr lang="en-US" baseline="0" dirty="0" smtClean="0"/>
          </a:p>
          <a:p>
            <a:endParaRPr lang="en-US" dirty="0" smtClean="0"/>
          </a:p>
          <a:p>
            <a:endParaRPr lang="en-US" b="1"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587824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t>NOTEBOOK:  </a:t>
            </a:r>
            <a:r>
              <a:rPr lang="en-US" i="1" dirty="0" smtClean="0"/>
              <a:t>Teaming </a:t>
            </a:r>
            <a:endParaRPr lang="en-US" baseline="0" dirty="0" smtClean="0"/>
          </a:p>
          <a:p>
            <a:r>
              <a:rPr lang="en-US" b="1" i="1" dirty="0">
                <a:solidFill>
                  <a:srgbClr val="CC3300"/>
                </a:solidFill>
              </a:rPr>
              <a:t/>
            </a:r>
            <a:br>
              <a:rPr lang="en-US" b="1" i="1" dirty="0">
                <a:solidFill>
                  <a:srgbClr val="CC3300"/>
                </a:solidFill>
              </a:rPr>
            </a:br>
            <a:endParaRPr lang="en-US"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39</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89">
              <a:defRPr/>
            </a:pPr>
            <a:r>
              <a:rPr lang="en-US" dirty="0"/>
              <a:t>NOTEBOOK:  </a:t>
            </a:r>
            <a:r>
              <a:rPr lang="en-US" i="1" dirty="0" smtClean="0"/>
              <a:t>Teaming – Resources</a:t>
            </a:r>
            <a:endParaRPr lang="en-US" baseline="0" dirty="0" smtClean="0"/>
          </a:p>
          <a:p>
            <a:pPr defTabSz="914389">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i="0" u="sng" baseline="0" dirty="0" smtClean="0"/>
              <a:t>ACTIVITY: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i="0" u="none" baseline="0" dirty="0" smtClean="0"/>
              <a:t>Challenge Question Check</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i="0" u="sng" baseline="0" dirty="0" smtClean="0"/>
              <a:t>DIRECTIONS: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Answer the </a:t>
            </a:r>
            <a:r>
              <a:rPr lang="en-US" b="1" baseline="0" dirty="0" smtClean="0"/>
              <a:t>Challenge Question</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Review your answer with your </a:t>
            </a:r>
            <a:r>
              <a:rPr lang="en-US" b="1" baseline="0" dirty="0" smtClean="0"/>
              <a:t>HP Learning Team </a:t>
            </a:r>
            <a:r>
              <a:rPr lang="en-US" dirty="0" smtClean="0"/>
              <a:t>members</a:t>
            </a:r>
            <a:r>
              <a:rPr lang="en-US" baseline="0" dirty="0" smtClean="0"/>
              <a:t>. </a:t>
            </a:r>
          </a:p>
          <a:p>
            <a:pPr marL="228600" indent="-228600" defTabSz="914389">
              <a:buFont typeface="+mj-lt"/>
              <a:buAutoNum type="arabicPeriod"/>
              <a:defRPr/>
            </a:pPr>
            <a:r>
              <a:rPr lang="en-US" baseline="0" dirty="0" smtClean="0"/>
              <a:t>Choose one to share with the </a:t>
            </a:r>
            <a:r>
              <a:rPr lang="en-US" b="1" baseline="0" dirty="0" smtClean="0"/>
              <a:t>Learning Community</a:t>
            </a:r>
            <a:r>
              <a:rPr lang="en-US" baseline="0" dirty="0" smtClean="0"/>
              <a:t>.  </a:t>
            </a:r>
          </a:p>
          <a:p>
            <a:pPr marL="228600" indent="-228600" defTabSz="914389">
              <a:buFont typeface="+mj-lt"/>
              <a:buAutoNum type="arabicPeriod"/>
              <a:defRPr/>
            </a:pPr>
            <a:endParaRPr lang="en-US" baseline="0" dirty="0" smtClean="0"/>
          </a:p>
          <a:p>
            <a:pPr marL="0" indent="0" defTabSz="914389">
              <a:buFont typeface="+mj-lt"/>
              <a:buNone/>
              <a:defRPr/>
            </a:pPr>
            <a:r>
              <a:rPr lang="en-US" baseline="0" dirty="0" smtClean="0"/>
              <a:t>Ideas for sharing with the Learning Community:</a:t>
            </a:r>
          </a:p>
          <a:p>
            <a:pPr marL="171450" indent="-171450" defTabSz="914389">
              <a:buFont typeface="Arial" panose="020B0604020202020204" pitchFamily="34" charset="0"/>
              <a:buChar char="•"/>
              <a:defRPr/>
            </a:pPr>
            <a:r>
              <a:rPr lang="en-US" baseline="0" dirty="0" smtClean="0"/>
              <a:t>Randomly choose a team name</a:t>
            </a:r>
          </a:p>
          <a:p>
            <a:pPr marL="171450" indent="-171450" defTabSz="914389">
              <a:buFont typeface="Arial" panose="020B0604020202020204" pitchFamily="34" charset="0"/>
              <a:buChar char="•"/>
              <a:defRPr/>
            </a:pPr>
            <a:r>
              <a:rPr lang="en-US" baseline="0" dirty="0" smtClean="0"/>
              <a:t>Randomly call team name and role.</a:t>
            </a:r>
          </a:p>
          <a:p>
            <a:pPr marL="171450" indent="-171450" defTabSz="914389">
              <a:buFont typeface="Arial" panose="020B0604020202020204" pitchFamily="34" charset="0"/>
              <a:buChar char="•"/>
              <a:defRPr/>
            </a:pPr>
            <a:r>
              <a:rPr lang="en-US" baseline="0" dirty="0" smtClean="0"/>
              <a:t>Randomly call roles (ex. “All </a:t>
            </a:r>
            <a:r>
              <a:rPr lang="en-US" b="1" baseline="0" dirty="0" smtClean="0"/>
              <a:t>facilitators</a:t>
            </a:r>
            <a:r>
              <a:rPr lang="en-US" baseline="0" dirty="0" smtClean="0"/>
              <a:t> </a:t>
            </a:r>
            <a:r>
              <a:rPr lang="en-US" b="1" baseline="0" dirty="0" smtClean="0"/>
              <a:t>Stand &amp; Deliver</a:t>
            </a:r>
            <a:r>
              <a:rPr lang="en-US" baseline="0" dirty="0" smtClean="0"/>
              <a:t>.”)</a:t>
            </a:r>
          </a:p>
          <a:p>
            <a:pPr marL="171450" indent="-171450" defTabSz="914389">
              <a:buFont typeface="Arial" panose="020B0604020202020204" pitchFamily="34" charset="0"/>
              <a:buChar char="•"/>
              <a:defRPr/>
            </a:pPr>
            <a:r>
              <a:rPr lang="en-US" baseline="0" dirty="0" smtClean="0"/>
              <a:t>Use </a:t>
            </a:r>
            <a:r>
              <a:rPr lang="en-US" b="1" baseline="0" dirty="0" smtClean="0"/>
              <a:t>Stand Up &amp; Share</a:t>
            </a:r>
          </a:p>
          <a:p>
            <a:pPr marL="171450" indent="-171450" defTabSz="914389">
              <a:buFont typeface="Arial" panose="020B0604020202020204" pitchFamily="34" charset="0"/>
              <a:buChar char="•"/>
              <a:defRPr/>
            </a:pPr>
            <a:endParaRPr lang="en-US" b="1" baseline="0" dirty="0" smtClean="0"/>
          </a:p>
          <a:p>
            <a:pPr marL="0" indent="0" defTabSz="914389">
              <a:buFont typeface="Arial" panose="020B0604020202020204" pitchFamily="34" charset="0"/>
              <a:buNone/>
              <a:defRPr/>
            </a:pPr>
            <a:r>
              <a:rPr lang="en-US" b="0" i="1" baseline="0" dirty="0" smtClean="0"/>
              <a:t>Recommended time for this activity is:  3 minutes</a:t>
            </a:r>
          </a:p>
          <a:p>
            <a:pPr marL="171450" indent="-171450" defTabSz="914389">
              <a:buFont typeface="Arial" panose="020B0604020202020204" pitchFamily="34" charset="0"/>
              <a:buChar char="•"/>
              <a:defRPr/>
            </a:pPr>
            <a:endParaRPr lang="en-US" baseline="0"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03275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NOTEBOOK:  </a:t>
            </a:r>
            <a:r>
              <a:rPr lang="en-US" i="1" dirty="0">
                <a:solidFill>
                  <a:schemeClr val="tx1"/>
                </a:solidFill>
              </a:rPr>
              <a:t>Teaming </a:t>
            </a:r>
            <a:r>
              <a:rPr lang="en-US" i="1" dirty="0" smtClean="0">
                <a:solidFill>
                  <a:schemeClr val="tx1"/>
                </a:solidFill>
              </a:rPr>
              <a:t>&amp; Resources and</a:t>
            </a:r>
            <a:r>
              <a:rPr lang="en-US" i="1" baseline="0" dirty="0" smtClean="0">
                <a:solidFill>
                  <a:schemeClr val="tx1"/>
                </a:solidFill>
              </a:rPr>
              <a:t> Team Book</a:t>
            </a:r>
            <a:endParaRPr lang="en-US" i="1" dirty="0">
              <a:solidFill>
                <a:schemeClr val="tx1"/>
              </a:solidFill>
            </a:endParaRPr>
          </a:p>
          <a:p>
            <a:endParaRPr lang="en-US" i="1" dirty="0">
              <a:solidFill>
                <a:schemeClr val="tx1"/>
              </a:solidFill>
            </a:endParaRPr>
          </a:p>
          <a:p>
            <a:r>
              <a:rPr lang="en-US" i="1" dirty="0">
                <a:solidFill>
                  <a:schemeClr val="tx1"/>
                </a:solidFill>
              </a:rPr>
              <a:t>HANDOUT</a:t>
            </a:r>
          </a:p>
          <a:p>
            <a:endParaRPr lang="en-US" i="1" dirty="0">
              <a:solidFill>
                <a:schemeClr val="tx1"/>
              </a:solidFill>
            </a:endParaRPr>
          </a:p>
          <a:p>
            <a:r>
              <a:rPr lang="en-US" dirty="0">
                <a:solidFill>
                  <a:schemeClr val="tx1"/>
                </a:solidFill>
              </a:rPr>
              <a:t>Use the </a:t>
            </a:r>
            <a:r>
              <a:rPr lang="en-US" b="1" dirty="0">
                <a:solidFill>
                  <a:schemeClr val="tx1"/>
                </a:solidFill>
              </a:rPr>
              <a:t>Team Presentation Rubric </a:t>
            </a:r>
            <a:r>
              <a:rPr lang="en-US" dirty="0">
                <a:solidFill>
                  <a:schemeClr val="tx1"/>
                </a:solidFill>
              </a:rPr>
              <a:t>to assess each team’s multimedia presentation.</a:t>
            </a:r>
          </a:p>
          <a:p>
            <a:endParaRPr lang="en-US" dirty="0">
              <a:solidFill>
                <a:schemeClr val="tx1"/>
              </a:solidFill>
            </a:endParaRPr>
          </a:p>
          <a:p>
            <a:r>
              <a:rPr lang="en-US" i="1" dirty="0" smtClean="0">
                <a:solidFill>
                  <a:schemeClr val="tx1"/>
                </a:solidFill>
              </a:rPr>
              <a:t>Notes:  Team </a:t>
            </a:r>
            <a:r>
              <a:rPr lang="en-US" i="1" dirty="0">
                <a:solidFill>
                  <a:schemeClr val="tx1"/>
                </a:solidFill>
              </a:rPr>
              <a:t>Presentation Rubric is a Word document in the Resources section in the back of the book as well as in the Team Book.</a:t>
            </a:r>
            <a:r>
              <a:rPr lang="en-US" dirty="0">
                <a:solidFill>
                  <a:schemeClr val="tx1"/>
                </a:solidFill>
              </a:rPr>
              <a:t/>
            </a:r>
            <a:br>
              <a:rPr lang="en-US" dirty="0">
                <a:solidFill>
                  <a:schemeClr val="tx1"/>
                </a:solidFill>
              </a:rPr>
            </a:b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40</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14389">
              <a:defRPr/>
            </a:pPr>
            <a:r>
              <a:rPr lang="en-US" dirty="0">
                <a:solidFill>
                  <a:schemeClr val="tx1"/>
                </a:solidFill>
              </a:rPr>
              <a:t>NOTEBOOK:  </a:t>
            </a:r>
            <a:r>
              <a:rPr lang="en-US" i="1" dirty="0" smtClean="0">
                <a:solidFill>
                  <a:schemeClr val="tx1"/>
                </a:solidFill>
              </a:rPr>
              <a:t>Teaming –</a:t>
            </a:r>
            <a:r>
              <a:rPr lang="en-US" dirty="0" smtClean="0">
                <a:solidFill>
                  <a:schemeClr val="tx1"/>
                </a:solidFill>
              </a:rPr>
              <a:t> </a:t>
            </a:r>
            <a:r>
              <a:rPr lang="en-US" i="1" dirty="0" smtClean="0">
                <a:solidFill>
                  <a:schemeClr val="tx1"/>
                </a:solidFill>
              </a:rPr>
              <a:t>Resources </a:t>
            </a:r>
            <a:endParaRPr lang="en-US" dirty="0" smtClean="0">
              <a:solidFill>
                <a:schemeClr val="tx1"/>
              </a:solidFill>
            </a:endParaRPr>
          </a:p>
          <a:p>
            <a:pPr defTabSz="914389">
              <a:defRPr/>
            </a:pPr>
            <a:endParaRPr lang="en-US" dirty="0" smtClean="0">
              <a:solidFill>
                <a:schemeClr val="tx1"/>
              </a:solidFill>
            </a:endParaRPr>
          </a:p>
          <a:p>
            <a:pPr eaLnBrk="1" hangingPunct="1">
              <a:lnSpc>
                <a:spcPct val="90000"/>
              </a:lnSpc>
              <a:defRPr/>
            </a:pPr>
            <a:r>
              <a:rPr lang="en-US" sz="1200" b="1" u="sng" kern="1200" dirty="0" smtClean="0">
                <a:solidFill>
                  <a:schemeClr val="tx1"/>
                </a:solidFill>
                <a:latin typeface="+mn-lt"/>
                <a:ea typeface="+mn-ea"/>
                <a:cs typeface="+mn-cs"/>
              </a:rPr>
              <a:t>Preparation:</a:t>
            </a:r>
            <a:endParaRPr lang="en-US" sz="1200" u="sng" kern="1200" dirty="0" smtClean="0">
              <a:solidFill>
                <a:schemeClr val="tx1"/>
              </a:solidFill>
              <a:latin typeface="+mn-lt"/>
              <a:ea typeface="+mn-ea"/>
              <a:cs typeface="+mn-cs"/>
            </a:endParaRPr>
          </a:p>
          <a:p>
            <a:pPr marL="228600" indent="-228600" eaLnBrk="1" hangingPunct="1">
              <a:lnSpc>
                <a:spcPct val="90000"/>
              </a:lnSpc>
              <a:buFont typeface="+mj-lt"/>
              <a:buAutoNum type="arabicPeriod"/>
              <a:defRPr/>
            </a:pPr>
            <a:r>
              <a:rPr lang="en-US" sz="1200" kern="1200" dirty="0" smtClean="0">
                <a:solidFill>
                  <a:schemeClr val="tx1"/>
                </a:solidFill>
                <a:latin typeface="+mn-lt"/>
                <a:ea typeface="+mn-ea"/>
                <a:cs typeface="+mn-cs"/>
              </a:rPr>
              <a:t>Post </a:t>
            </a:r>
            <a:r>
              <a:rPr lang="en-US" sz="1200" kern="1200" baseline="0" dirty="0" smtClean="0">
                <a:solidFill>
                  <a:schemeClr val="tx1"/>
                </a:solidFill>
                <a:latin typeface="+mn-lt"/>
                <a:ea typeface="+mn-ea"/>
                <a:cs typeface="+mn-cs"/>
              </a:rPr>
              <a:t>the </a:t>
            </a:r>
            <a:r>
              <a:rPr lang="en-US" sz="1200" b="1" kern="1200" baseline="0" dirty="0" smtClean="0">
                <a:solidFill>
                  <a:schemeClr val="tx1"/>
                </a:solidFill>
                <a:latin typeface="+mn-lt"/>
                <a:ea typeface="+mn-ea"/>
                <a:cs typeface="+mn-cs"/>
              </a:rPr>
              <a:t>Where Did You Find UDL? </a:t>
            </a:r>
            <a:r>
              <a:rPr lang="en-US" sz="1200" b="0" kern="1200" baseline="0" dirty="0" smtClean="0">
                <a:solidFill>
                  <a:schemeClr val="tx1"/>
                </a:solidFill>
                <a:latin typeface="+mn-lt"/>
                <a:ea typeface="+mn-ea"/>
                <a:cs typeface="+mn-cs"/>
              </a:rPr>
              <a:t>chart</a:t>
            </a:r>
            <a:r>
              <a:rPr lang="en-US" sz="1200" b="1"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p>
          <a:p>
            <a:pPr marL="228600" indent="-228600" rtl="0" eaLnBrk="1" fontAlgn="auto" latinLnBrk="0" hangingPunct="1">
              <a:buFont typeface="+mj-lt"/>
              <a:buAutoNum type="arabicPeriod"/>
            </a:pPr>
            <a:endParaRPr lang="en-US" sz="1200" kern="1200" baseline="0" dirty="0" smtClean="0">
              <a:solidFill>
                <a:schemeClr val="tx1"/>
              </a:solidFill>
              <a:latin typeface="+mn-lt"/>
              <a:ea typeface="+mn-ea"/>
              <a:cs typeface="+mn-cs"/>
            </a:endParaRPr>
          </a:p>
          <a:p>
            <a:pPr marL="228600" indent="-228600" rtl="0" eaLnBrk="1" fontAlgn="auto" latinLnBrk="0" hangingPunct="1">
              <a:buFont typeface="+mj-lt"/>
              <a:buNone/>
            </a:pPr>
            <a:r>
              <a:rPr lang="en-US" sz="1200" b="1" u="sng" kern="1200" baseline="0" dirty="0" smtClean="0">
                <a:solidFill>
                  <a:schemeClr val="tx1"/>
                </a:solidFill>
                <a:latin typeface="+mn-lt"/>
                <a:ea typeface="+mn-ea"/>
                <a:cs typeface="+mn-cs"/>
              </a:rPr>
              <a:t>DIRECTIONS:</a:t>
            </a:r>
          </a:p>
          <a:p>
            <a:pPr marL="228600" indent="-228600" rtl="0" eaLnBrk="1" fontAlgn="auto" latinLnBrk="0" hangingPunct="1">
              <a:buFont typeface="+mj-lt"/>
              <a:buAutoNum type="arabicPeriod"/>
            </a:pPr>
            <a:r>
              <a:rPr lang="en-US" sz="1200" kern="1200" baseline="0" dirty="0" smtClean="0">
                <a:solidFill>
                  <a:schemeClr val="tx1"/>
                </a:solidFill>
                <a:latin typeface="+mn-lt"/>
                <a:ea typeface="+mn-ea"/>
                <a:cs typeface="+mn-cs"/>
              </a:rPr>
              <a:t>Have each participant identify one </a:t>
            </a:r>
            <a:r>
              <a:rPr lang="en-US" sz="1200" b="1" kern="1200" baseline="0" dirty="0" smtClean="0">
                <a:solidFill>
                  <a:schemeClr val="tx1"/>
                </a:solidFill>
                <a:latin typeface="+mn-lt"/>
                <a:ea typeface="+mn-ea"/>
                <a:cs typeface="+mn-cs"/>
              </a:rPr>
              <a:t>UDL </a:t>
            </a:r>
            <a:r>
              <a:rPr lang="en-US" sz="1200" kern="1200" baseline="0" dirty="0" smtClean="0">
                <a:solidFill>
                  <a:schemeClr val="tx1"/>
                </a:solidFill>
                <a:latin typeface="+mn-lt"/>
                <a:ea typeface="+mn-ea"/>
                <a:cs typeface="+mn-cs"/>
              </a:rPr>
              <a:t>strategy or activity that was used and write it on a </a:t>
            </a:r>
            <a:r>
              <a:rPr lang="en-US" sz="1200" b="1" kern="1200" baseline="0" dirty="0" smtClean="0">
                <a:solidFill>
                  <a:schemeClr val="tx1"/>
                </a:solidFill>
                <a:latin typeface="+mn-lt"/>
                <a:ea typeface="+mn-ea"/>
                <a:cs typeface="+mn-cs"/>
              </a:rPr>
              <a:t>Post-It.</a:t>
            </a:r>
          </a:p>
          <a:p>
            <a:pPr marL="228600" indent="-228600" rtl="0" eaLnBrk="1" fontAlgn="auto" latinLnBrk="0" hangingPunct="1">
              <a:buFont typeface="+mj-lt"/>
              <a:buAutoNum type="arabicPeriod"/>
            </a:pPr>
            <a:r>
              <a:rPr lang="en-US" sz="1200" kern="1200" baseline="0" dirty="0" smtClean="0">
                <a:solidFill>
                  <a:schemeClr val="tx1"/>
                </a:solidFill>
                <a:latin typeface="+mn-lt"/>
                <a:ea typeface="+mn-ea"/>
                <a:cs typeface="+mn-cs"/>
              </a:rPr>
              <a:t>Place the </a:t>
            </a:r>
            <a:r>
              <a:rPr lang="en-US" sz="1200" b="1" kern="1200" baseline="0" dirty="0" smtClean="0">
                <a:solidFill>
                  <a:schemeClr val="tx1"/>
                </a:solidFill>
                <a:latin typeface="+mn-lt"/>
                <a:ea typeface="+mn-ea"/>
                <a:cs typeface="+mn-cs"/>
              </a:rPr>
              <a:t>Post-it </a:t>
            </a:r>
            <a:r>
              <a:rPr lang="en-US" sz="1200" kern="1200" baseline="0" dirty="0" smtClean="0">
                <a:solidFill>
                  <a:schemeClr val="tx1"/>
                </a:solidFill>
                <a:latin typeface="+mn-lt"/>
                <a:ea typeface="+mn-ea"/>
                <a:cs typeface="+mn-cs"/>
              </a:rPr>
              <a:t>under the appropriate label on the </a:t>
            </a:r>
            <a:r>
              <a:rPr lang="en-US" sz="1200" b="1" kern="1200" baseline="0" dirty="0" smtClean="0">
                <a:solidFill>
                  <a:schemeClr val="tx1"/>
                </a:solidFill>
                <a:latin typeface="+mn-lt"/>
                <a:ea typeface="+mn-ea"/>
                <a:cs typeface="+mn-cs"/>
              </a:rPr>
              <a:t>Where Did You Find UDL? </a:t>
            </a:r>
            <a:r>
              <a:rPr lang="en-US" sz="1200" b="0" kern="1200" baseline="0" dirty="0" smtClean="0">
                <a:solidFill>
                  <a:schemeClr val="tx1"/>
                </a:solidFill>
                <a:latin typeface="+mn-lt"/>
                <a:ea typeface="+mn-ea"/>
                <a:cs typeface="+mn-cs"/>
              </a:rPr>
              <a:t>chart</a:t>
            </a:r>
            <a:r>
              <a:rPr lang="en-US" sz="1200" kern="1200" baseline="0" dirty="0" smtClean="0">
                <a:solidFill>
                  <a:schemeClr val="tx1"/>
                </a:solidFill>
                <a:latin typeface="+mn-lt"/>
                <a:ea typeface="+mn-ea"/>
                <a:cs typeface="+mn-cs"/>
              </a:rPr>
              <a:t>:</a:t>
            </a:r>
          </a:p>
          <a:p>
            <a:pPr marL="628650" lvl="1"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Present information and content in different ways</a:t>
            </a:r>
          </a:p>
          <a:p>
            <a:pPr marL="628650" lvl="1"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Differentiate the ways that students can express what they know</a:t>
            </a:r>
          </a:p>
          <a:p>
            <a:pPr marL="628650" lvl="1"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Stimulate interest and motivation for learning</a:t>
            </a:r>
          </a:p>
          <a:p>
            <a:pPr marL="228600" indent="-228600" eaLnBrk="1" hangingPunct="1">
              <a:lnSpc>
                <a:spcPct val="90000"/>
              </a:lnSpc>
              <a:buFont typeface="+mj-lt"/>
              <a:buAutoNum type="arabicPeriod"/>
              <a:defRPr/>
            </a:pPr>
            <a:r>
              <a:rPr lang="en-US" sz="1200" kern="1200" baseline="0" dirty="0" smtClean="0">
                <a:solidFill>
                  <a:schemeClr val="tx1"/>
                </a:solidFill>
                <a:latin typeface="+mn-lt"/>
                <a:ea typeface="+mn-ea"/>
                <a:cs typeface="+mn-cs"/>
              </a:rPr>
              <a:t>Complete the remaining </a:t>
            </a:r>
            <a:r>
              <a:rPr lang="en-US" sz="1200" b="1" kern="1200" baseline="0" dirty="0" err="1" smtClean="0">
                <a:solidFill>
                  <a:schemeClr val="tx1"/>
                </a:solidFill>
                <a:latin typeface="+mn-lt"/>
                <a:ea typeface="+mn-ea"/>
                <a:cs typeface="+mn-cs"/>
              </a:rPr>
              <a:t>WRAP-Up</a:t>
            </a:r>
            <a:r>
              <a:rPr lang="en-US" sz="1200" kern="1200" baseline="0" dirty="0" smtClean="0">
                <a:solidFill>
                  <a:schemeClr val="tx1"/>
                </a:solidFill>
                <a:latin typeface="+mn-lt"/>
                <a:ea typeface="+mn-ea"/>
                <a:cs typeface="+mn-cs"/>
              </a:rPr>
              <a:t> procedures. </a:t>
            </a:r>
          </a:p>
          <a:p>
            <a:pPr marL="228600" indent="-228600" eaLnBrk="1" hangingPunct="1">
              <a:lnSpc>
                <a:spcPct val="90000"/>
              </a:lnSpc>
              <a:buFont typeface="+mj-lt"/>
              <a:buAutoNum type="arabicPeriod"/>
              <a:defRPr/>
            </a:pPr>
            <a:r>
              <a:rPr lang="en-US" sz="1200" kern="1200" baseline="0" dirty="0" smtClean="0">
                <a:solidFill>
                  <a:schemeClr val="tx1"/>
                </a:solidFill>
                <a:latin typeface="+mn-lt"/>
                <a:ea typeface="+mn-ea"/>
                <a:cs typeface="+mn-cs"/>
              </a:rPr>
              <a:t>Provide feedback to the community on their work quality and team work and determine an </a:t>
            </a:r>
            <a:r>
              <a:rPr lang="en-US" sz="1200" b="1" kern="1200" baseline="0" dirty="0" smtClean="0">
                <a:solidFill>
                  <a:schemeClr val="tx1"/>
                </a:solidFill>
                <a:latin typeface="+mn-lt"/>
                <a:ea typeface="+mn-ea"/>
                <a:cs typeface="+mn-cs"/>
              </a:rPr>
              <a:t>H-O-T Rating</a:t>
            </a:r>
            <a:r>
              <a:rPr lang="en-US" sz="1200" kern="1200" baseline="0" dirty="0" smtClean="0">
                <a:solidFill>
                  <a:schemeClr val="tx1"/>
                </a:solidFill>
                <a:latin typeface="+mn-lt"/>
                <a:ea typeface="+mn-ea"/>
                <a:cs typeface="+mn-cs"/>
              </a:rPr>
              <a:t> for the </a:t>
            </a:r>
            <a:r>
              <a:rPr lang="en-US" sz="1200" b="1" kern="1200" baseline="0" dirty="0" smtClean="0">
                <a:solidFill>
                  <a:schemeClr val="tx1"/>
                </a:solidFill>
                <a:latin typeface="+mn-lt"/>
                <a:ea typeface="+mn-ea"/>
                <a:cs typeface="+mn-cs"/>
              </a:rPr>
              <a:t>Learning Community</a:t>
            </a:r>
            <a:r>
              <a:rPr lang="en-US" sz="1200" kern="1200" baseline="0" dirty="0" smtClean="0">
                <a:solidFill>
                  <a:schemeClr val="tx1"/>
                </a:solidFill>
                <a:latin typeface="+mn-lt"/>
                <a:ea typeface="+mn-ea"/>
                <a:cs typeface="+mn-cs"/>
              </a:rPr>
              <a:t>.</a:t>
            </a:r>
          </a:p>
          <a:p>
            <a:pPr marL="228600" indent="-228600" eaLnBrk="1" hangingPunct="1">
              <a:lnSpc>
                <a:spcPct val="90000"/>
              </a:lnSpc>
              <a:buFont typeface="+mj-lt"/>
              <a:buAutoNum type="arabicPeriod"/>
              <a:defRPr/>
            </a:pPr>
            <a:endParaRPr lang="en-US" sz="1200" kern="1200" baseline="0" dirty="0" smtClean="0">
              <a:solidFill>
                <a:schemeClr val="tx1"/>
              </a:solidFill>
              <a:latin typeface="+mn-lt"/>
              <a:ea typeface="+mn-ea"/>
              <a:cs typeface="+mn-cs"/>
            </a:endParaRPr>
          </a:p>
          <a:p>
            <a:pPr marL="0" indent="0" eaLnBrk="1" hangingPunct="1">
              <a:lnSpc>
                <a:spcPct val="90000"/>
              </a:lnSpc>
              <a:buFont typeface="+mj-lt"/>
              <a:buNone/>
              <a:defRPr/>
            </a:pPr>
            <a:r>
              <a:rPr lang="en-US" sz="1200" i="1" kern="1200" baseline="0" dirty="0" smtClean="0">
                <a:solidFill>
                  <a:schemeClr val="tx1"/>
                </a:solidFill>
                <a:latin typeface="+mn-lt"/>
                <a:ea typeface="+mn-ea"/>
                <a:cs typeface="+mn-cs"/>
              </a:rPr>
              <a:t>Recommended time for this activity is:  5 minutes</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419679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solidFill>
                  <a:schemeClr val="tx1"/>
                </a:solidFill>
              </a:rPr>
              <a:t>NOTEBOOK:  </a:t>
            </a:r>
            <a:r>
              <a:rPr lang="en-US" i="1" dirty="0" smtClean="0">
                <a:solidFill>
                  <a:schemeClr val="tx1"/>
                </a:solidFill>
              </a:rPr>
              <a:t>Teaming </a:t>
            </a:r>
            <a:r>
              <a:rPr lang="en-US" b="1" i="1" dirty="0">
                <a:solidFill>
                  <a:schemeClr val="tx1"/>
                </a:solidFill>
              </a:rPr>
              <a:t/>
            </a:r>
            <a:br>
              <a:rPr lang="en-US" b="1" i="1" dirty="0">
                <a:solidFill>
                  <a:schemeClr val="tx1"/>
                </a:solidFill>
              </a:rPr>
            </a:b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t>NOTEBOOK:  </a:t>
            </a:r>
            <a:r>
              <a:rPr lang="en-US" i="1" dirty="0"/>
              <a:t>Teaming </a:t>
            </a:r>
          </a:p>
          <a:p>
            <a:pPr defTabSz="914389">
              <a:defRPr/>
            </a:pPr>
            <a:endParaRPr lang="en-US" i="1" dirty="0"/>
          </a:p>
          <a:p>
            <a:pPr defTabSz="914389">
              <a:defRPr/>
            </a:pPr>
            <a:r>
              <a:rPr lang="en-US" b="0" i="0" dirty="0" smtClean="0"/>
              <a:t>This </a:t>
            </a:r>
            <a:r>
              <a:rPr lang="en-US" b="1" i="0" dirty="0" smtClean="0"/>
              <a:t>Learning Together </a:t>
            </a:r>
            <a:r>
              <a:rPr lang="en-US" b="0" i="0" dirty="0" smtClean="0"/>
              <a:t>activity</a:t>
            </a:r>
            <a:r>
              <a:rPr lang="en-US" b="0" i="0" baseline="0" dirty="0" smtClean="0"/>
              <a:t> uses a </a:t>
            </a:r>
            <a:r>
              <a:rPr lang="en-US" b="1" i="0" baseline="0" dirty="0" smtClean="0"/>
              <a:t>Learning Together Guide </a:t>
            </a:r>
            <a:r>
              <a:rPr lang="en-US" b="0" i="0" baseline="0" dirty="0" smtClean="0"/>
              <a:t>along with </a:t>
            </a:r>
            <a:r>
              <a:rPr lang="en-US" b="0" i="0" dirty="0" smtClean="0"/>
              <a:t>Station Teaching.</a:t>
            </a:r>
            <a:endParaRPr lang="en-US" b="0" i="0" baseline="0" dirty="0" smtClean="0"/>
          </a:p>
          <a:p>
            <a:endParaRPr lang="en-US" b="0" i="0" baseline="0"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solidFill>
                  <a:schemeClr val="tx1"/>
                </a:solidFill>
              </a:rPr>
              <a:t>NOTEBOOK:  </a:t>
            </a:r>
            <a:r>
              <a:rPr lang="en-US" i="1" dirty="0">
                <a:solidFill>
                  <a:schemeClr val="tx1"/>
                </a:solidFill>
              </a:rPr>
              <a:t>Teaming - Resources </a:t>
            </a:r>
          </a:p>
          <a:p>
            <a:pPr defTabSz="914389">
              <a:defRPr/>
            </a:pPr>
            <a:endParaRPr lang="en-US" dirty="0" smtClean="0">
              <a:solidFill>
                <a:schemeClr val="tx1"/>
              </a:solidFill>
            </a:endParaRPr>
          </a:p>
          <a:p>
            <a:r>
              <a:rPr lang="en-US" dirty="0" smtClean="0">
                <a:solidFill>
                  <a:schemeClr val="tx1"/>
                </a:solidFill>
              </a:rPr>
              <a:t>During this activity, you will use the </a:t>
            </a:r>
            <a:r>
              <a:rPr lang="en-US" b="1" dirty="0" smtClean="0">
                <a:solidFill>
                  <a:schemeClr val="tx1"/>
                </a:solidFill>
              </a:rPr>
              <a:t>Learning Together Guide </a:t>
            </a:r>
            <a:r>
              <a:rPr lang="en-US" dirty="0" smtClean="0">
                <a:solidFill>
                  <a:schemeClr val="tx1"/>
                </a:solidFill>
              </a:rPr>
              <a:t>as you rotate between the 3 stations.</a:t>
            </a:r>
          </a:p>
          <a:p>
            <a:endParaRPr lang="en-US"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6</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0994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t>NOTEBOOK:  </a:t>
            </a:r>
            <a:r>
              <a:rPr lang="en-US" i="1" dirty="0"/>
              <a:t>Teaming &amp; Resources</a:t>
            </a:r>
          </a:p>
          <a:p>
            <a:pPr defTabSz="914389">
              <a:defRPr/>
            </a:pPr>
            <a:endParaRPr lang="en-US" i="1" dirty="0"/>
          </a:p>
          <a:p>
            <a:pPr defTabSz="914389">
              <a:defRPr/>
            </a:pPr>
            <a:r>
              <a:rPr lang="en-US" i="1" dirty="0" smtClean="0"/>
              <a:t>Notes:  Generic </a:t>
            </a:r>
            <a:r>
              <a:rPr lang="en-US" i="1" dirty="0"/>
              <a:t>Learning Together Guide in Resources (back), including BDA, and Learning Tasks.</a:t>
            </a:r>
          </a:p>
          <a:p>
            <a:pPr defTabSz="914389">
              <a:defRPr/>
            </a:pPr>
            <a:endParaRPr lang="en-US"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7</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1933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t>NOTEBOOK:  </a:t>
            </a:r>
            <a:r>
              <a:rPr lang="en-US" i="1" dirty="0"/>
              <a:t>Teaming – Resources </a:t>
            </a:r>
          </a:p>
          <a:p>
            <a:pPr defTabSz="914389">
              <a:defRPr/>
            </a:pPr>
            <a:endParaRPr lang="en-US" b="0" i="1" dirty="0" smtClean="0"/>
          </a:p>
          <a:p>
            <a:endParaRPr lang="en-US" b="0" i="1"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8</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6875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t>NOTEBOOK:  </a:t>
            </a:r>
            <a:r>
              <a:rPr lang="en-US" i="1" dirty="0"/>
              <a:t>Teaming &amp; Resources</a:t>
            </a:r>
            <a:endParaRPr lang="en-US" baseline="0" dirty="0" smtClean="0"/>
          </a:p>
          <a:p>
            <a:endParaRPr lang="en-US" dirty="0" smtClean="0"/>
          </a:p>
          <a:p>
            <a:endParaRPr lang="en-US" b="0" i="1"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9</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9697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4755823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65822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18254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figure/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47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38400" y="4724400"/>
            <a:ext cx="2133600" cy="365125"/>
          </a:xfrm>
        </p:spPr>
        <p:txBody>
          <a:bodyPr/>
          <a:lstStyle/>
          <a:p>
            <a:fld id="{A4524BA7-32D4-41CB-8578-14F77511A7BB}" type="datetimeFigureOut">
              <a:rPr lang="en-US" smtClean="0"/>
              <a:pPr/>
              <a:t>8/5/2015</a:t>
            </a:fld>
            <a:endParaRPr lang="en-US"/>
          </a:p>
        </p:txBody>
      </p:sp>
      <p:sp>
        <p:nvSpPr>
          <p:cNvPr id="5" name="Footer Placeholder 4"/>
          <p:cNvSpPr>
            <a:spLocks noGrp="1"/>
          </p:cNvSpPr>
          <p:nvPr>
            <p:ph type="ftr" sz="quarter" idx="11"/>
          </p:nvPr>
        </p:nvSpPr>
        <p:spPr>
          <a:xfrm>
            <a:off x="-3124200" y="3352800"/>
            <a:ext cx="2895600" cy="365125"/>
          </a:xfrm>
        </p:spPr>
        <p:txBody>
          <a:bodyPr/>
          <a:lstStyle/>
          <a:p>
            <a:endParaRPr lang="en-US"/>
          </a:p>
        </p:txBody>
      </p:sp>
      <p:sp>
        <p:nvSpPr>
          <p:cNvPr id="6" name="Slide Number Placeholder 5"/>
          <p:cNvSpPr>
            <a:spLocks noGrp="1"/>
          </p:cNvSpPr>
          <p:nvPr>
            <p:ph type="sldNum" sz="quarter" idx="12"/>
          </p:nvPr>
        </p:nvSpPr>
        <p:spPr>
          <a:xfrm>
            <a:off x="9372600" y="4724400"/>
            <a:ext cx="2133600" cy="365125"/>
          </a:xfrm>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3442615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24BA7-32D4-41CB-8578-14F77511A7BB}"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41327490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24BA7-32D4-41CB-8578-14F77511A7BB}"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239466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24BA7-32D4-41CB-8578-14F77511A7BB}" type="datetimeFigureOut">
              <a:rPr lang="en-US" smtClean="0"/>
              <a:pPr/>
              <a:t>8/5/2015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92021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24BA7-32D4-41CB-8578-14F77511A7BB}" type="datetimeFigureOut">
              <a:rPr lang="en-US" smtClean="0"/>
              <a:pPr/>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309660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24BA7-32D4-41CB-8578-14F77511A7BB}" type="datetimeFigureOut">
              <a:rPr lang="en-US" smtClean="0"/>
              <a:pPr/>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98926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24BA7-32D4-41CB-8578-14F77511A7BB}"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219439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24BA7-32D4-41CB-8578-14F77511A7BB}"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84905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24BA7-32D4-41CB-8578-14F77511A7BB}" type="datetimeFigureOut">
              <a:rPr lang="en-US" smtClean="0"/>
              <a:pPr/>
              <a:t>8/5/2015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AF268-A876-4946-A313-4F9DCFE29440}" type="slidenum">
              <a:rPr lang="en-US" smtClean="0"/>
              <a:pPr/>
              <a:t>‹#›</a:t>
            </a:fld>
            <a:endParaRPr lang="en-US"/>
          </a:p>
        </p:txBody>
      </p:sp>
      <p:sp>
        <p:nvSpPr>
          <p:cNvPr id="7" name="Rectangle 6"/>
          <p:cNvSpPr/>
          <p:nvPr/>
        </p:nvSpPr>
        <p:spPr>
          <a:xfrm>
            <a:off x="0" y="6172200"/>
            <a:ext cx="9144000"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560" y="6359104"/>
            <a:ext cx="1534222" cy="409493"/>
          </a:xfrm>
          <a:prstGeom prst="rect">
            <a:avLst/>
          </a:prstGeom>
        </p:spPr>
      </p:pic>
      <p:sp>
        <p:nvSpPr>
          <p:cNvPr id="11" name="AutoShape 2" descr="data:image/jpeg;base64,/9j/4AAQSkZJRgABAQAAAQABAAD/2wCEAAkGBhQSEBUUERQWFBUUGBYXGBQUFR4YFBgWFh8VFxUcGhcdHSYeGhwjGxgXHy8gJCcpLC0sGB4xNTAqNSYrLCkBCQoKDgwOGg8PGjUdHR0tKTUsKiosLykqKi8pKiwuKiwtLSwpLCkqKTU1KTIpKiosKik1LCktLCkqKSksKSkpLP/AABEIAH0BkwMBIgACEQEDEQH/xAAcAAACAgMBAQAAAAAAAAAAAAAABgEFAwQHAgj/xABSEAACAQMCAwQGBAkIBwUJAAABAgMABBESIQUGMQcTQVEUIjJSYZFxc4GSMzVCYnKhsbLRCBUjNHSCs8IkJUNTotLwVIPB4fEWFzZjhJPD0+L/xAAaAQEAAwEBAQAAAAAAAAAAAAAAAQIDBAUG/8QALhEAAgIBAwIDCAIDAQAAAAAAAAECEQMEITESQTJRcQUTYYGhscHwM5Fi0eEi/9oADAMBAAIRAxEAPwDr1Fa9hxCOeNZIXV0boynI/wDI/CtivE4O05LzrzxPw/jDGM64mji1wsfVbY7j3W+I+3NdB5Z5sgvotcDbjGuNtnQ+TDy+I2Ncd7ZPxq31UX7DSlwvi0ttKssDlHXoR5eII6EHyO1d/uVOCa2Zh10z6oopH5G7Tor0LFNiK46Y/IkP5h8D+ad/LNPFcUoOLpmydin2qn/VNx/3f+IlfPOs+Z+dfQvar+Kbj/u/8RK+ea79L4DHJyTrPmfnRrPmfnUUV1GZOs+Z+dGs+Z+dRTR2fcljiVw8TSmIJGZNQXV+Uq4wSPP9VALGs+Z+dGs+Z+dNV3yEycXXh4cnU6AS6d9DKHLac+Aztnwr32iciDhkkKrKZRKrNkoFxpKjwJz1oQKWs+Z+dGs+Z+dGk4zjbzoSMnoCfoGaEhrPmfnRrPmfnQFJ6VAWgJ1nzPzo1nzPzoK460KpPTegDWfM/OjWfM/OhVz03+igL+qgDWfM/OjWfM/OpEZxnBx542+deaAnWfM/OjWfM/Om3kbkA36yzSzLb28PtysAd8aiBkgAAYJJ8x1rDznyvbWohNpdi7EuvIULldGnqVJ656YHShAsaz5n50az5n51JiPkflUaTjONvPwoSGs+Z+dGs+Z+dT3R8j8qBGfI/KgI1nzPzo1nzPzoK467U+codnEN1YteXN36PGrshygKjGkAli3iWA6UAh6z5n50az5n5098zdlhhtTd2dwl3Au7FAAyr4nYkMB49CPKkQIT0B+VCA1nzPzo1nzPzoEZzgA58sb/ACqCKEk6z5n50az5n50FSOoo7s4zg488bfOgDWfM/OjWfM/OhUJ6An6BQYz0wflQBrPmfnRrPmfnRoOcYOfLxoCHyPyoA1nzPzo1nzPzo7s+R+VGk+VAGs+Z+dGs+Z+dSIz4A/KvJGOtATrPmfnRrPmfnUpGT0BP0DO1eQM9N/ooCdZ8z86NZ8z86GQjqCPsqKA2ImOOp+dFRF0ooQW3K/OM9hKWhbKE+vE34N/s8D+cN/p6V3flPnSDiEeqI6XUevE3tr/zL+cP1V82N1NZrG+khkWSJ2R1OVZTgj/ryrDLhjP1Lxk0OPbJ+NW+qi/YaR6duO8Ju+I2ycS0rJ6vdyLGDqHdErr0+II3OOnljok1fH4a8iHyAOOldS5E7XCmmC/JZdgtx1ZfISe8PzuvnnrXLaKmcFNUwm0fQfafMr8HnZCGVhEQynIILpggjqK+fKtLbmWdLWS115hlxlG3CkMGynu7jcdDmquqYcfu00TJ2FFFFbFQrpPYsMNfv7tqd/LOo/5a5tTfyHzdFZQ3qyq5a4i7tCgBAOJB62SMDLDpmhB09kUzQ8XPsrw1nJ/+aAMfbh2X7KT+2Bi1pwqQ7lrc5PmStu38ap27Qx/MY4dpbvM6TJto7oPrx1znoOlZeYedLa6g4ZEVlxaaFmyo9ZQIlbR62/sHrjrQDrc8JP8ANL8O0HVHYx3IbScd+GaR11dM5xt8aqOy8XX8z3XoBUXBuE0FtOMYj1Z1bdM1rxdsz/zm0jGQ2Jyog0rqC6AAceerf2uhpbg5ohj4bd2kYkDTXCyRNgAKilMajqyGwvhn6aEDjx/meOz49A5Chu6SK90rhGaT2jjxxlWz5ACqztBiThll/N8LAtcSyXEhH+51EW6Z+hVP90+dLvPvM8V/JBMiusiwJHNqAwXXxBBORueuOgrx2h8yx310ssIdVEMceHAB1Lqz0J23oSXHbH/WrX+xw/tkq/7Iv9GtO/KFvS7uO32UnEahtTHHQamIz8Kq+YubOE3iq00V0Zo4FiUqVVMqDpyNe41Gq+TtJeCxs7fh7yRGFWMzFVw7sQ23X1clvI9KAs+QeGm05gnix+BW5CjzUYKfNSKvLnhSInE7mD8BfWPpCY6Bm1d6v2MQcfnfCqCTtDtf54N8qShHtzG66V1d6RpyPWwVwF3z4HatDl3tCSLhNxYzK7M6SLCygEKJB6ytkggat9s9aAvrnm64sOC8Ma2ZR3nfBwyBgwViQDncdT0xVD2scPiEtrcwoIvTLdZnjUYAc4JOPDIYfaM1s2vNfDJeH2lvex3Ltaazpi0hHLkkgsWzjGPLxpb515sbiFwJNAjjRBHFGN9Ea5xv5nP7B4UAwdnHO1vbwzWd+ha2uDksATpJAVgwG+CFUgjcEfLZ5p5dHCHt+I8NlEkMhIQvh9JdWxv+UpXVjO4I3zVRybxXhaQPHxG3kkcvqWROoXCjTsysNwT4jesvP3PUV3DDa2cRhtbfdQ3tEgFV2BOAAT1JJJyaAZe0vnW5FlaICmm8tQ03qDJLBM6T+T1NW13wknhL8N0HVFYx3IbScd9qaR1DdM9Nvzq59x7mq3uTw0FZNFpHHHN6oywUoW0b75Ckb460wxdsz/zm0rtIbFsqINK6gugAHHnqGfa8TQG7yVz5dNwq9csmbKKEQ/0Y2GGX1ve2UVl7NOK3Nxb8TnSSJLmSSFhJINMQbBByN8DH66R+DczQQWnEbcCQ+lBVhOBsql8a99tiOma2eSOaLSC0u7a9SZkuTH+BxnCZPUsMb4oCu7QJrhr5vS5IpZQiAvB+DK4yuMAbjO9N/Cf/AISufrv/AMkFIXMj2hmHoCyrFpGRMQX15bV0J2xp/XTlybzvYRcMeyvo5nV5GdhGNiMoy+trUg5UUBZdizH0PiIf8DoGc+zkpLr/AOELn7K3ez57kcCU2csEMnpD5a4xo043G4O+cfI0t8x9pMHobWXC7c28L5Dux9dgfaAAJ64wWJJxtWHl/mnh/wDNYsr+O4bEzTZh0gZOy7lh5nbFAMnIkt0bjjLKySXmhdLR47tpR3gUrq9XGQOu1Y+ceEm5uOEw3IjF9IcXIjxnu8qRq07Z0hv+LG2KV+Fc1WtqOIpbrMsd1EscGca1IDZLtq29ZuozWjyFzJFZ3hubgO5WOTRpAYmRhpBYkjbBbf40IHbtb/0qzW5CFTbXU1ucqVzGT6jDPh6q7/nUzcupeG14V6OU9G7gG6DhTlMLjAI1E41dPtrm8XaS89hd23EHkmaUKYWCrhHU6t+mBkL5+NZIu0KNH4UyCQegoUmGANQYKrafW32B648KEl12e82EcXa1tdK2c088gXRhsaWK4PVR6g2rxyzzJPe8wQ9+VPo5ulTSoXCgSDfz6Clrg3NVvBxs3oWTuO8lcKFHeASK22NWNi3n0rFyjzVFa8Te6kVyh7/SFALZlJ05BIHjvvQHTLGzReLPxHA0TW9oyeXe3bLCftwh+9WpypG68Y413TKr6WKM/sKxJKlvzQTvSbF2jD0Gxtir6raeOSR9sNHEzMirvkkZ8cdK3eH8/Wgv+IyzJMYL1NAVAveAEANn1sDx8TQgtbSW6bmCwF7LBM4WTS1v7AUrNscAb5Gftq5ThyNeTX0IxHd2V0HA/JuItKyD7cf8JpBsOP8ADbTiNrcWcdwIou8Mok0s5LKyppGrH5W+9bXKXaSltFewzK7RzmV4dIBKNKGDA5IwCCp28QfOgLjss5yuDa3URKaLO0d4vUGQy6iNR/Krm3HuOy3k7TzkGRgoJVdI9UBRt9Aq25J5ljs0vFlDk3Fs8KaADhmyAWyRgb/GlmhJ1Ti3H5ODWVhHZBFeeIXE0jIGMhOkhST4bkeeAMY3zcDh8Y5g4fcRII/TIGmZB0DmN8nHxBGfiM+NKNnzfYXNnBBxSKYvaDTHJARl49sI+SMbAD7Acg16XtKR+MQ3kkbJbwKY44kwXVNLqPEDJLZ69AB4UBs9q0vEe7UXrwNCZmMQixrBAcLqwAfZPzrm1bHEbgSTSOvR3dhnrhmJGfnWvQGeLpRRF0ooSYW6morq3PXZCRqm4eMjctb+I8zGfH9H5eVcqZSCQQQRsQdiCOuRVIZIzVolpo752PfiqP6yb96tLnrspjudU1ppin3JTpHIf8jfHofHzrd7HfxUn1k371O1ebKbhkbRuknHc+U76xkhkaOVGR1OGVhgj/rzrBX0pzZyVBfx4lGmQD1JlHrr/wAy/mn9VcH5p5PnsJNMy5U50Sr+DcfA+B/NO9d2LNGfwZjKLRU2Vk80ixxKXdyFVR1LHoN9qYOL9m3ELaIyy250AZZkZX0jzYKSQPj0rB2f/jWz+vT9tfUrLkb1uUPjuimjnblSWC8uTHbyi3WV9L923dheuA2MYGSPspXoSFXfLHDLW4lSK4mlheRwiskavH62Auolgw3OOh8KpKsOXv65b/XQ/vrQgfeaOyyz4eqNc30oEhKrptwxyBk9G2pdHB+E/wDb7gf/AEZ/5q6B/KD/AANp9ZJ+6tcUoBy5l5KtobBLy0uzco8oiwY9GDhmORnIIwNiPGqHgFpbSuEuZZYtTKqtHGrqM7ZbLAjfyBrLxMT2sRtJCAknc3JXqQzIdG56HS+CPgPKqu1/CJ+kv7RQHS+Z+ya0sIhLc30oVmCDTbhiWIJ6BvIGqC05Z4ZMdMfEzGx6C4tii/fDYH2mui9v39Rg/tA/clrhNAN3MnZfeWid7hZ4cZ72A6gF65K9QPjuPjSjXTexfnF47kWUjFoZtWgE50SAE7eSsAQR54PnVb2v8pJZXoeFQsVwpcKNgrg4kUDy3DAeGoigNfkjk204jJ3IuZopghcq0KlDjGrSwfO2fECp535MtOHSdybmaWYprCrCoQZyF1MXzuR4A7Vsdif43T6qb9gqe278bN9VF/moBDTGRnOPHHXHjT7wHkOxu7aa4W9mjW3GZVkgXUowSDs5DZwcY8RSDTpyaf8AVXF/qoP32oBV4kkIfFu0jpj2pUVGz+irMMdPGtrl3lme+m7q2TU3VidkRfNm8B+s+GarAMnbc19APbLwPgbNGB35VctjdriTAz8QmTgeS/E0BzzifJPDrE6L6+keb8qG0jBK/SzZA+3B+Fa1py9wq5cJBezwO2y+lxLoJPQa0IA+2kyWUsxZiWZiSWJySTuST4mvNAOXPfZ4eGQwF5e8klaUNpGEAXQVxnfO5yT/AOqbTTx3mz0rhlrDKxaa2kkXJB3hKroJbxIxp8/VFK1AFN/NvZ69lZWtwxJMw/pVP+zdhqQD+7kHPip861OQOCrcXqmX8Bbq08xPQRxb4P0nA+ddd4JxVePcKuYpAFk1OuPdOS9u32DAPnpagPn6nvgPZ/bScOW9u702yszpju9WSpKgLvqYnGcAUjzwMjsjjSyEqwPUMpwR8xVhfceaS1t7bGEt+9Oc+00raiSPDA2+fnQDZwLkbh15cCC34hM0jBiAbUqMKMncnyr1zByFw6yn7m4v5lfSrYFqWGGzjcE+Va3Yx+OIv0Jv3DWx24fjU/Uxf56A8cU7PbUcOlvbS9NwsRUFe60bsyqQ2TqU4bPSl/ljhVrcSRwzzTQySOEUrErx5YgLklwwyT5VrcM4+0NvcwAakukRTvjS0bB1YDxPUf3vhWPl3+uW318P76UA884dmFrw2JZJ7uZtbaVSOBSxIGT1cAAefxFc5m06joyVycagA2PDIG2fors38oP8Fafpy/sSuTcvcIN1dQwKcGV1XPkD7R+xQT9lAW/KHZ9cX+XXTFAmdc8myDG50j8ogdfAeJrZubLg0LaDNe3JGxkhWOOP46Q4JNPnbNfCz4fb2VsO7STIKrt/RRY2/vMwJ88HzNcToB9tuzuC9iZ+FXRldBlra4UJMB4YYeqfp6fGke6tXidkkUo6EhlYYYEdQRW/yxxx7O7inQ40MNQ95Ds6n4Fc/qrqnbry0jRR30YAYFY5CPykb8GT8QdvoYeQoDm3KvCLS5kSK4nlgeRtKsI1aLJ2UE6gQSdumOlX/PvZPJw+ITRSGeIbSEppaMn2SQCcqemfA486T+A/1u3+ui/fWu+8M54jl4jd8NugvtssWoDTIhVS0bD3tzjzG3UbgfOlOXJHJ9pxCQQ+kzRT6S2kxKUbTjVpbXnbruBtU9pXIDcOn1Rgm2lJ7tuuk9TGx8x4HxHxBo7Hz/ri3+iX/DegKXmTh9rDI0dtNLMyMVZnjVI/VyDpIYk7+YAqmr3P7TfSf214oSZ4ulFEXSigPqyk3nfs1hvgZI8RXH+8A9V/hIB1/SG4+PSnKivGjJxdo6mrFPsz4bJbWPcTALLHJJqXIONR1KdvAg5HmKbK4l2hcwz2fGnlt3KHu4cjqjDT0ZehH/QxT/yV2jQX4CHEVwBvETs3mYz+UPh1H661yY5ePzKxkuBurW4jw6OeNo5kWRGGCrDI/wDI/Eb1s0Vgti5yb/3ZPZcUtJ4Drt/SIsgn149RwAfeGSBkfb512wUu8Y9mL6+2/wAVKvppdKlj+SCfkM16mCblHc5sipnthmvm3ta4BHacSZYQFSRFlCDYKWLBgB4DKk4+NdOm7c+HiLUvfM+No+7wc+RYnT9uTXFOaeY5L66e4lABfACjoiLsqj6PPxJJrcoipqw5e/rlv9dD++tV9WHLo/0y3+uh/fWgO3ds3FYoIrczWsd0GdwBI7KFIAyRp65+NczsudbJJFZuE25AIO0rk/YGBU/aKef5Qf4G0+sk/dWuKUA49rF4svEjJHukkNu6n81kBH6jSna/hF/SX9oq95Z5VNxFPcTaltraJ2ZxtqcA93GpIIJLYz5D6RVFaD+kT9Jf2igO49v39Rg/tA/clrhNd27fv6jB/aB+5LXCQKBF9yEpPFLPT17+P5Agn9Wa6P8Ayg5Bosx+VmY/HGIx+2tPsq5KNsx4jf8A9BHEpMYl9U7jBkYHoACQAdyT9GU7tG5v/nC9Mi5ESDu4gdjpBJLEeBYnP0Y8qAtOxP8AG6fVTfsFT23fjZvqov8ANVZ2X8YW24pA8h0oxaMk9B3gKqT8NWmmXt34K63kdyFPdyRqhbwEiFtifDKkY88GgOYU6cnfivi/1UH77Ul078OiNrwK5eQaWv3iihU9WjiOuRwPd3Iz9HnQCnwcgXMJboJY8/RqXP6q7r26g/zYuOnfx5+UmP14r5/r6A4NxKPjvB3gZgLgIquD1WVMGOTHUqxAP3hQHz/RW3xXhMttM0M6FJEOCp/aD4g+BHWtShIUVZ33LssMCTTARiU+pGxxKy4zrCdQmdsnGSdq98qcvte3kVuufXb1iPyYxu7fYM/bihA32PLtzFwT/R4JZZeIOC5jQtoto91BIG2tt/iDW52TcPvrK/He2twsM47ty0TBVPVGO22DtnyY0uc7c4SvfSi2mkigixDEkcjImiL1AQAQNyCftFUf/tLd/wDarj/77/8ANQDn22cs9xei4QYjuRk+QlXAf5jS306q51X0FeRfz3wAMADMF1D4XEOQw/vYI+hxXz6RQIeOxj8cRfoTfuGtjtw/Gp+pi/z1r9i4/wBbxfoTfumtjtxH+tT9TF/noDn9WHLv9ctvr4f30qvqx5cH+m2318P76UJOsfyg/wAFafpy/sSkTsmcDjFtq85APpMbgU+fygx/Q2n6cv7qVx7hfEXt5o5o/bidXXyypzv8D0+2hCOn/wAoJT39ofDu5fnqTP7RXJ67h2g268Y4VFd2frvASxjG7gEASoR11LhTjxA26iuH0CIPSvontRIXgLhuum3A/S1R/wADXGeQ+Vnvr2ONVJjVlaVsbLGDk5Pm2NIHx+FOvbdzkkrLZQsGEba5SDtrGQqf3ckn4kDqDQM5twH+t2/10X761ddo0hXjF2ykhllBBBwQQqEEHwOapuXkJvLcDcmaEf8AGtXHadGRxe7yMZkB+wohFAdW5K5ph41ZPaXgBmC4cdC6j2ZU8mBxnHQ48DilHlLlGXh3MMMMm6kTGOTGzpofB+BHQjwP0iudcK4pJbTJNCxSSM5Vh+wjxBGQR4g19I8n8ywcUgjn0qJoD6yflROylWweullJx5/SKA+Z5vab6T+2vFe5vab6T+2vFCTNEdqmiLpRQH1ZRUZqc14do6zgPbB+NZPq4v3aTI5CpDKSCDkEHBBHQg+Bp17XoieKyYBP9HF0H5tJfcN7rfdNevia6Ec0uTq3I3a/7MPED5Bbj/8AaP8AMPt866xHIGAKkEEZBByCD0IPiK+UvR291vumm7krn65sCEZXlt87xEHK+ZjPgfh0Pw61z5cCe8S8Ztcnc+MezF9fb/4iVc334J/0G/YaVk45FdwQywNlTPbZBGGU94mzKdwabpYwylT0II+w7VfTeF+pXLyfJ3LXL8l7cR28ONT9SfZVQMsx+AH/AICuxp2BWvdYM85kx7Y0hc/oY6fDV9tM3LHZpaWE3fW4k1lCnrvqGklSdsdfVFNddRkfKHNXLMlhdNBLglcFXHR0PssPLoRjwINTy9zJ6IwdbeCWRW1LJMHYqRjGAHC7EZBxnfrX0zxXlW1uW1XFvFKwXSGdASFyTgHw3JO3nXDu1bs/SxlSS2DdzNqGjdtDrgkA9dJByM+R+FCTzxDtkuJ1Cz21nKoOQJIS4B8wC+xrQTtFwcjh3Dgf7N//AFSp6O3ut90/wo9Hb3W+6f4VFomhu4/2qXN3atatHBHE2nIiQqcKQwA9YgDIHhVDwLjgtm1+jwTOGDK0wdtJHTChwvXfcGq/0dvdb7p/hR6O3ut90/wpaFD3xHtluLhNFxbWcqZB0yRMwyOhwX6/GtG37TZYt7e0sYG8HjthqH0EsaUvR291vun+FHoze633TS0KLPj3N11enNzM8gByE9mMH4IMLn44zVRWT0Zvdb7po9Gb3W+6aWhRjp24P2s3UUPcTpFdw4xouFydI6DV4j9IGk30Zvdb7po9Gb3W+6aWhQ3tz9bqdUXCrJH8GYFwD8FIApd47zDPeS95cOXYDCjoiL4KqjZRWl6M3ut900ejN7rfdNLQox1t8L4tLbSiW3kaN16Mpx9II6EHyO1YPRm91vumj0dvdb7p/hS0KHuXtcadAl/ZW13p6MwKN9hwcfZitBu0COPez4daW7+EhUzOvxXXsD9hpT9Hb3W+6f4Uejt7rfdP8KWhRk4hxGSeRpJnaR26s5yT/AfCmDlXn+Th4Po9vb6yMNK6uZGGc4zrwB02AHQZpb9Hb3W+6f4Uejt7rfdP8KWhRt8Y4oLiTWIYoSclhDqCsWOScMzY+zArSjbDAkBgCDpOcHHgcEHB+Br16O3ut90/wo9Hb3W+6f4UtCmO/Bu164tIhFb29tHGCTpCyHc9TkyEk0r8f456VKZTDDCzElu5DKHZtySpYgHr0x1Oa0PR291vun+FHo7e633T/CloUMvLfPzWJDW9rbCTTpMrLI0hG2dzJgZxk4Ar3zH2hvfb3Nras4UqsgWRXUHOMESb4JyAcilf0Zvdb7po9Gb3W+6aWhRjq65e5m9EZXW2gkkRtSySh2ZTtjADhdvA4zVT6M3ut900ejN7rfdNLQodON9rM15GI7q2tZVByAyOCD0yCJAQcHwNJUzhmJChQSSFGcDPgMknA+JqfRm91vumj0Zvdb7ppaFFhy/zPcWUneW0hQn2l6ow/OU7H9o8Ku7rnqCZi9zwy2kkPtOjyQ6j5lVOCfjSp6M3ut900ejN7rfdNLQoarvtLuO5MFpHFZRHqtspDt9MhOrPxGDSiTWT0dvdb7p/hR6O3ut90/wpaFFxy3zT6EyultbySqdSyyq7Mp8MAOFGPPGfjWxzPzu1+S09tbiUgDvo1dZMDp+Xg+W4NL/o7e633T/Cj0dvdb7ppaFGOrjlbmiawuBNCfgyH2XU9Vb9oPgaq/R291vun+FHo7e633T/AApaFM8O2ST5kn51FZPR291vun+FHo7e633T/CloUz1ENqmskUDY9lvkailoUfSxooNFfCM9kjFGKmiotiiMUYqaKWxRqX3WL6+3/wARKbJ5tKMx/JBPyGaVL7rF9fb/AOIlM/EfwMn6D/sNfT+yf4X6/hHnarxlBy3zfLdSaXsprdShcSSOhU+zgYU5yc/qpopOtpZFhRocawiEBvZbYZUnwB6Z8OvhUt2iKBpazvO9/wB2IdQz8JQe7I+Oa20mtWaL6qTRTJhcWq3GO941BCcTTRRnGrEkiqdO4zgkbZB3qhTmBbslod4V2WTGBI35RTPVBsA3ic42GTXDhQuT317DE0rHIVlDiJB7CBiN8bknoWY42xVhPMkSFmIREUkk7KqqMk/AACvO1vtBZIvFjXz/ANHRhwdL6pGWiqK156sZHCJdQlmOANWMnyBIAzV9XjSjOHiTR1Jp8EUUUVS2SGKMVNFLYIoqarrnj8EdxHbvIBNKCUjwcsBnxxgdD1PhVkpS43Dpclhiiiiq2wFFFaNxxuCOZIHlRZZPYjJ9Zs5G32g/KrJSlwHS5N7FGK0E49Abg24lQzgZMQPrgYDdPoINerDjUM7OsMqyNEdLhTkqdxg/ap+VS4zW7RFo3cUVNRVbZIUVWcB5kgvFdrdi4RtDEqVw2M+PWo4zzLBatEs7lTO2hMKTlvVGNht7Q61f3c+rop35EWqstKKmqvi/M1ta49JnjiJ3Cs3rEeekZOPjiqxUpOo7ktpclnijFL91z7ZJCkxmDRyOY1ZFLDWACQcDI2I60wA1MoTj4lRCafAUVNRVLZIUUVX8X5ht7UA3MyRBumo7nHXCjc/KrRUpOluHS5LCitPhXGobmPvLeRZUBwWU7AjBIPkcEVtqwIyNx5jpRqUXTCpk0VNYrm4WNGdzhUVmY9cBQSdvoFQrYMlGK0OCcciu4RNbsWjJIBKld12Ox3qwqZKUXT2aCp7kUUVDMB1OPDfzqLYJxRipoqLYIoqaKWwSBRUrUVpbIINFBoqjLBRRRUAKKKKA1b7rF9fb/wCIlNVzFqjZRtqUjP0gilW+6xfX2/8AiJTeBX03sn+F+v4R52q8ZU2/AtMarqyVUDONtgBWlNCVbBpjNLt5fCSZ1XcRaUJ8Ne7MPsBXPxJHhWPtHR4sePrgqf3L4MsnLpe54qn5w/F93/Z5v3Gq4rT4xYd/byw5097G8erGcawVzjxxmvCxtKab80dklaaOEWNobvhsNtbWDvPrJN33YVNOpv8Aa+I3AOogDFOnFuN8SXiK8PtZo8m3i9eRRhWVAZH1aSSTpOxB9rpTtyly96DaJb6+80Fzq06c6mLdMnz861G5P/1qL/vekfd91o/NK51Z/VivVnrMcpyTSpdVXvbfr9jmWKSSrnYSuZu0KdbyS2W6S1FugBk7jvTLMAuoY0nSuSd8Dp49B5vu0u6PC7a4jKrMbhoZPUBR9K6hsfZztnHxpo412fM9211aXT2ssgxJhA6vjAzgkYOw89xnalvtT4VLHw+0ikla4cTnVLo0sdQc9BnGM4+ytMUtPNwjFL47fB32/JWSyK2b8PMHELPidvb30sc8d3sO7QL3bE6cDYE4bA3zkGqbmjn+5hmla3vllEchHcpa5iVMkAPMR7XgcdT0NNnCezplvEuru7ku2hGIg66dIGcEnJyRknw33qrk7IW7uaGO9dLeZxJ3XdA+sPZ1NqywH2dAfCohl0qncq2SvbZ7+nkS45K2PHM/Ol539glmUU3kKtodQVDybAliM4XOfs6V6ub64i4vw2C4MUkjRHvJBEhYsTNko5QMoIA2GPH41cydn2Z7CXvv6iiJp7v8Jo8c6vVz9tbnE+T++4lb3ve6fR1093ozq9s51Z29vyPSsffYYpRVcS7b3vRbom9/ihGXmrik/wDOBhnjRLJ3bLRrrKKXwg9Uj2UJyd+m9bvEO0e4PDbJ4Qi3N47R6yPUUo2gsFORkkr12G+1MHC+z7uVv177V6dr37vHd6u8/O9b2/h0qj5m5RtrThMENzJKe5lOieGLLq0hZiSmr2dsHfOQMVssmnyTUUlyqpf4738yrjOKuzJwzjnEIeMQ2N1PHMjRs5ZI1Ut6kjDO2QQy42xkAVPazF3U3D7wf7GcKx+BKuP3X+dUfItq9xxlblJJ7iKGNg9zOuksxRkAA3wPWGBnOxNdJ5v5aW/tGt2bRkqwfTq0lTnpkZyMjr41XLKGHUQbpbf+qVc3exaKcoP6HJLXiRj4ovEif6Oa7uowfDQqqq/qf/hrZ4Hx6aw4Ss0QHpHELh9LOMhVX1c46E6s4ztuacr3stSThsNkJtJhcyd73edRbXq9XVt7Q8fyRW/xXs8hn4fDaFiptwvdyqNw4GCSudw25Iz9u1aS1eCVJ8XT9FdfcosU1f7uU9hx++s+KQWd9MlylyoKusYRkb1h4AZGpcb+Bzt0rV5M5g4le3TjvYxBbz4kyih3QkgIuF8ApOduvWrzgfIDR3a3d5dPdzRrpjLIEVRuM4ycnc/aSdzW7ydyd6Abg973nfyd57GnT7W3U569dq555sCjLppypdtrvdr5F1Cdq+Dm/J/MzWHCL2ZAC5uQiZ3AZlG5HjgAnHnio5nivu84Y99MkwllR0CoFZCxiJUkABhgrv8ATTrw7stjSyuLSWUyCeQShwmkowA04GTnp8ia0l7KJWMBmv5JfRmUxq0fqKikHSBrzk4G+egxXUtTg63O+/lu1VKvIo8c6qv2xnXne2N36LmTve87vHdNp1A4Pr4xj49KROzXhkV/c3tzeKs0okACyDUFB1fknbwCjPTFdaJpF4r2ZE3TXNjdSWckmS4QakYnc7ahjJ3xuM+VcGDLjUZRT6G0t+fstrNpxlafNFL2xcPjhtbRIUWNfSCdKAKuSNzgVt8/c1TQ3DR296I2WMMLeO276TVgk63IwgIwfMA9POx4t2dSXNrDDPeNI8UrSmV48ltWwXGvYD6anivZy0l5LcwXb2/pCaJlWMMWUgBgrE+qDpHhXRjzYUoqcrrq7Xy1XZmcoz3aXNFLedoV23BIrqJQJTIYpZFTUqKufXC9BnYb7A/ZWzHzbcrwie4guVvpVdQHWHQ0SHGrXEB1G58Rg53ANWnD+RJ7eyS2tr0xMkjuZBCCHDjGlkLEEf8AWK88J7O3traVILx0nmkWR5xGMerq9UR5wFOo53/VR5NNTqvF5dr77bL0fyHTk+gdm3HXuUkaS9W6OEOgQiJ4idWoMABqBOACMjY1U9oXLNz6fFfQwJeRogVrdxnpq/I/KHrZ2yQR0pi5Q5H9DlmnkmM80+zN3YjUDOThF2yTj5dKOYuU7qefvbfiEtsCoUxqupds7j1huc9ayWbHHUOUGlGvLb02r+6LOLeOmtxJ45xyO64HM1ii2ixyr6RAFAyWKgaSAMZOk5wPZIrLd8bvbDgVtKs6FnaER4jX1IDExCEFcEgqPWppsezSGPh81p3jsbg6pJiBqLggqQPIEdM+J3rAezUvw02U900ul1aKTRjugo0qoXUcru3iOvwrdajB4eyl3Vtr98+xXonz3oni/M06cYsbZHAinjDSLpByf6T8rGR7I6UutzFxDiC38lvLHFbW6yJ3TICZF0vnLYyG0gnOQMkVfcL7NJI7u3uZr155Lfb102KAEKq+tlcZO++c1juOyoiac295LBBc572BFznOSQG1ezknwzgkVWGTTRqmrSW9bc7/ADrgOORivwbm97DgMHc4Ek08qB2GpUAOWbT4ncbfT1q15T5/me5lt2uBdL3Mkkc4h7oq6KWIKYGRsevw+irpey2M8OS0eZi0UjSxzqullZt/Zycj7fAdKsOC8rXMfeekXzXCvG0YUxBQpbbVkEkkf+Jq08+mlGT2bbf32rb6WiIwyJo59HzrxVuHen9/F3cUndsndLrfONz6uMDIXYg1s86y3M/EeGSRyqnfrG8AK5ETtoLFtvW3Px2pni7MtPCmsO/9qTvO97vpupxp1fm+fjWfmDs79IjtO7uGhls1VUlVM50hADjUMHKgjfxNWWp06napbyXHZrYPHOv6KHnHm28trqC3e4FtH3SFroW/eLJLj1/VxsurwG46+VdF4RMXt4mMiylkUmVNkc4GWUDoCd6V+YOR7m6XuzfsImjjSSNoFYMyABnBLeqzEZOPPrTPwXhS21vHBGSViUKC3U48T8ScmuHUTxPFFRrq70v+I2gpKTvg3aKKK4TY9CooAorQgg9aKCKMVRgKKMUYqKJCijFGKUDWvEJMWB0mgJ+AEiEn6AKbJJQqlmIAAySTgADqSfAUuEVpTcFhf20DDrpYkpn9AnT+qvW0OuWng4yVnNmwvI7TPD3Ul2zyLcTRwMcRrGVTWigAvq0d4AzaiCGHq6Ttmtq1tVjQJGAqr0A+Z+JJO5J61mAoxXFqNTkzyuT28vI1hjjBbBRRijFcxoFFGKMUoBRRijFAFFGKMUoBRRijFAFRU4oxQEAVNGKMUAUUYoxQBRRijFKAUUYoxSgFFGKMUAUUYoxQBRRijFKAUUYoxQBRU4qMUAUUYoxQBRRijFKAUUYoxSgFFGKMUoBRRijFKB6FRUgVFaF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data:image/jpeg;base64,/9j/4AAQSkZJRgABAQAAAQABAAD/2wCEAAkGBhQSEBUUERQWFBUUGBYXGBQUFR4YFBgWFh8VFxUcGhcdHSYeGhwjGxgXHy8gJCcpLC0sGB4xNTAqNSYrLCkBCQoKDgwOGg8PGjUdHR0tKTUsKiosLykqKi8pKiwuKiwtLSwpLCkqKTU1KTIpKiosKik1LCktLCkqKSksKSkpLP/AABEIAH0BkwMBIgACEQEDEQH/xAAcAAACAgMBAQAAAAAAAAAAAAAABgEFAwQHAgj/xABSEAACAQMCAwQGBAkIBwUJAAABAgMABBESIQUGMQcTQVEUIjJSYZFxc4GSMzVCYnKhsbLRCBUjNHSCs8IkJUNTotLwVIPB4fEWFzZjhJPD0+L/xAAaAQEAAwEBAQAAAAAAAAAAAAAAAQIDBAUG/8QALhEAAgIBAwIDCAIDAQAAAAAAAAECEQMEITESQTJRcQUTYYGhscHwM5Fi0eEi/9oADAMBAAIRAxEAPwDr1Fa9hxCOeNZIXV0boynI/wDI/CtivE4O05LzrzxPw/jDGM64mji1wsfVbY7j3W+I+3NdB5Z5sgvotcDbjGuNtnQ+TDy+I2Ncd7ZPxq31UX7DSlwvi0ttKssDlHXoR5eII6EHyO1d/uVOCa2Zh10z6oopH5G7Tor0LFNiK46Y/IkP5h8D+ad/LNPFcUoOLpmydin2qn/VNx/3f+IlfPOs+Z+dfQvar+Kbj/u/8RK+ea79L4DHJyTrPmfnRrPmfnUUV1GZOs+Z+dGs+Z+dRTR2fcljiVw8TSmIJGZNQXV+Uq4wSPP9VALGs+Z+dGs+Z+dNV3yEycXXh4cnU6AS6d9DKHLac+Aztnwr32iciDhkkKrKZRKrNkoFxpKjwJz1oQKWs+Z+dGs+Z+dGk4zjbzoSMnoCfoGaEhrPmfnRrPmfnQFJ6VAWgJ1nzPzo1nzPzoK460KpPTegDWfM/OjWfM/OhVz03+igL+qgDWfM/OjWfM/OpEZxnBx542+deaAnWfM/OjWfM/Om3kbkA36yzSzLb28PtysAd8aiBkgAAYJJ8x1rDznyvbWohNpdi7EuvIULldGnqVJ656YHShAsaz5n50az5n51JiPkflUaTjONvPwoSGs+Z+dGs+Z+dT3R8j8qBGfI/KgI1nzPzo1nzPzoK467U+codnEN1YteXN36PGrshygKjGkAli3iWA6UAh6z5n50az5n5098zdlhhtTd2dwl3Au7FAAyr4nYkMB49CPKkQIT0B+VCA1nzPzo1nzPzoEZzgA58sb/ACqCKEk6z5n50az5n50FSOoo7s4zg488bfOgDWfM/OjWfM/OhUJ6An6BQYz0wflQBrPmfnRrPmfnRoOcYOfLxoCHyPyoA1nzPzo1nzPzo7s+R+VGk+VAGs+Z+dGs+Z+dSIz4A/KvJGOtATrPmfnRrPmfnUpGT0BP0DO1eQM9N/ooCdZ8z86NZ8z86GQjqCPsqKA2ImOOp+dFRF0ooQW3K/OM9hKWhbKE+vE34N/s8D+cN/p6V3flPnSDiEeqI6XUevE3tr/zL+cP1V82N1NZrG+khkWSJ2R1OVZTgj/ryrDLhjP1Lxk0OPbJ+NW+qi/YaR6duO8Ju+I2ycS0rJ6vdyLGDqHdErr0+II3OOnljok1fH4a8iHyAOOldS5E7XCmmC/JZdgtx1ZfISe8PzuvnnrXLaKmcFNUwm0fQfafMr8HnZCGVhEQynIILpggjqK+fKtLbmWdLWS115hlxlG3CkMGynu7jcdDmquqYcfu00TJ2FFFFbFQrpPYsMNfv7tqd/LOo/5a5tTfyHzdFZQ3qyq5a4i7tCgBAOJB62SMDLDpmhB09kUzQ8XPsrw1nJ/+aAMfbh2X7KT+2Bi1pwqQ7lrc5PmStu38ap27Qx/MY4dpbvM6TJto7oPrx1znoOlZeYedLa6g4ZEVlxaaFmyo9ZQIlbR62/sHrjrQDrc8JP8ANL8O0HVHYx3IbScd+GaR11dM5xt8aqOy8XX8z3XoBUXBuE0FtOMYj1Z1bdM1rxdsz/zm0jGQ2Jyog0rqC6AAceerf2uhpbg5ohj4bd2kYkDTXCyRNgAKilMajqyGwvhn6aEDjx/meOz49A5Chu6SK90rhGaT2jjxxlWz5ACqztBiThll/N8LAtcSyXEhH+51EW6Z+hVP90+dLvPvM8V/JBMiusiwJHNqAwXXxBBORueuOgrx2h8yx310ssIdVEMceHAB1Lqz0J23oSXHbH/WrX+xw/tkq/7Iv9GtO/KFvS7uO32UnEahtTHHQamIz8Kq+YubOE3iq00V0Zo4FiUqVVMqDpyNe41Gq+TtJeCxs7fh7yRGFWMzFVw7sQ23X1clvI9KAs+QeGm05gnix+BW5CjzUYKfNSKvLnhSInE7mD8BfWPpCY6Bm1d6v2MQcfnfCqCTtDtf54N8qShHtzG66V1d6RpyPWwVwF3z4HatDl3tCSLhNxYzK7M6SLCygEKJB6ytkggat9s9aAvrnm64sOC8Ma2ZR3nfBwyBgwViQDncdT0xVD2scPiEtrcwoIvTLdZnjUYAc4JOPDIYfaM1s2vNfDJeH2lvex3Ltaazpi0hHLkkgsWzjGPLxpb515sbiFwJNAjjRBHFGN9Ea5xv5nP7B4UAwdnHO1vbwzWd+ha2uDksATpJAVgwG+CFUgjcEfLZ5p5dHCHt+I8NlEkMhIQvh9JdWxv+UpXVjO4I3zVRybxXhaQPHxG3kkcvqWROoXCjTsysNwT4jesvP3PUV3DDa2cRhtbfdQ3tEgFV2BOAAT1JJJyaAZe0vnW5FlaICmm8tQ03qDJLBM6T+T1NW13wknhL8N0HVFYx3IbScd9qaR1DdM9Nvzq59x7mq3uTw0FZNFpHHHN6oywUoW0b75Ckb460wxdsz/zm0rtIbFsqINK6gugAHHnqGfa8TQG7yVz5dNwq9csmbKKEQ/0Y2GGX1ve2UVl7NOK3Nxb8TnSSJLmSSFhJINMQbBByN8DH66R+DczQQWnEbcCQ+lBVhOBsql8a99tiOma2eSOaLSC0u7a9SZkuTH+BxnCZPUsMb4oCu7QJrhr5vS5IpZQiAvB+DK4yuMAbjO9N/Cf/AISufrv/AMkFIXMj2hmHoCyrFpGRMQX15bV0J2xp/XTlybzvYRcMeyvo5nV5GdhGNiMoy+trUg5UUBZdizH0PiIf8DoGc+zkpLr/AOELn7K3ez57kcCU2csEMnpD5a4xo043G4O+cfI0t8x9pMHobWXC7c28L5Dux9dgfaAAJ64wWJJxtWHl/mnh/wDNYsr+O4bEzTZh0gZOy7lh5nbFAMnIkt0bjjLKySXmhdLR47tpR3gUrq9XGQOu1Y+ceEm5uOEw3IjF9IcXIjxnu8qRq07Z0hv+LG2KV+Fc1WtqOIpbrMsd1EscGca1IDZLtq29ZuozWjyFzJFZ3hubgO5WOTRpAYmRhpBYkjbBbf40IHbtb/0qzW5CFTbXU1ucqVzGT6jDPh6q7/nUzcupeG14V6OU9G7gG6DhTlMLjAI1E41dPtrm8XaS89hd23EHkmaUKYWCrhHU6t+mBkL5+NZIu0KNH4UyCQegoUmGANQYKrafW32B648KEl12e82EcXa1tdK2c088gXRhsaWK4PVR6g2rxyzzJPe8wQ9+VPo5ulTSoXCgSDfz6Clrg3NVvBxs3oWTuO8lcKFHeASK22NWNi3n0rFyjzVFa8Te6kVyh7/SFALZlJ05BIHjvvQHTLGzReLPxHA0TW9oyeXe3bLCftwh+9WpypG68Y413TKr6WKM/sKxJKlvzQTvSbF2jD0Gxtir6raeOSR9sNHEzMirvkkZ8cdK3eH8/Wgv+IyzJMYL1NAVAveAEANn1sDx8TQgtbSW6bmCwF7LBM4WTS1v7AUrNscAb5Gftq5ThyNeTX0IxHd2V0HA/JuItKyD7cf8JpBsOP8ADbTiNrcWcdwIou8Mok0s5LKyppGrH5W+9bXKXaSltFewzK7RzmV4dIBKNKGDA5IwCCp28QfOgLjss5yuDa3URKaLO0d4vUGQy6iNR/Krm3HuOy3k7TzkGRgoJVdI9UBRt9Aq25J5ljs0vFlDk3Fs8KaADhmyAWyRgb/GlmhJ1Ti3H5ODWVhHZBFeeIXE0jIGMhOkhST4bkeeAMY3zcDh8Y5g4fcRII/TIGmZB0DmN8nHxBGfiM+NKNnzfYXNnBBxSKYvaDTHJARl49sI+SMbAD7Acg16XtKR+MQ3kkbJbwKY44kwXVNLqPEDJLZ69AB4UBs9q0vEe7UXrwNCZmMQixrBAcLqwAfZPzrm1bHEbgSTSOvR3dhnrhmJGfnWvQGeLpRRF0ooSYW6morq3PXZCRqm4eMjctb+I8zGfH9H5eVcqZSCQQQRsQdiCOuRVIZIzVolpo752PfiqP6yb96tLnrspjudU1ppin3JTpHIf8jfHofHzrd7HfxUn1k371O1ebKbhkbRuknHc+U76xkhkaOVGR1OGVhgj/rzrBX0pzZyVBfx4lGmQD1JlHrr/wAy/mn9VcH5p5PnsJNMy5U50Sr+DcfA+B/NO9d2LNGfwZjKLRU2Vk80ixxKXdyFVR1LHoN9qYOL9m3ELaIyy250AZZkZX0jzYKSQPj0rB2f/jWz+vT9tfUrLkb1uUPjuimjnblSWC8uTHbyi3WV9L923dheuA2MYGSPspXoSFXfLHDLW4lSK4mlheRwiskavH62Auolgw3OOh8KpKsOXv65b/XQ/vrQgfeaOyyz4eqNc30oEhKrptwxyBk9G2pdHB+E/wDb7gf/AEZ/5q6B/KD/AANp9ZJ+6tcUoBy5l5KtobBLy0uzco8oiwY9GDhmORnIIwNiPGqHgFpbSuEuZZYtTKqtHGrqM7ZbLAjfyBrLxMT2sRtJCAknc3JXqQzIdG56HS+CPgPKqu1/CJ+kv7RQHS+Z+ya0sIhLc30oVmCDTbhiWIJ6BvIGqC05Z4ZMdMfEzGx6C4tii/fDYH2mui9v39Rg/tA/clrhNAN3MnZfeWid7hZ4cZ72A6gF65K9QPjuPjSjXTexfnF47kWUjFoZtWgE50SAE7eSsAQR54PnVb2v8pJZXoeFQsVwpcKNgrg4kUDy3DAeGoigNfkjk204jJ3IuZopghcq0KlDjGrSwfO2fECp535MtOHSdybmaWYprCrCoQZyF1MXzuR4A7Vsdif43T6qb9gqe278bN9VF/moBDTGRnOPHHXHjT7wHkOxu7aa4W9mjW3GZVkgXUowSDs5DZwcY8RSDTpyaf8AVXF/qoP32oBV4kkIfFu0jpj2pUVGz+irMMdPGtrl3lme+m7q2TU3VidkRfNm8B+s+GarAMnbc19APbLwPgbNGB35VctjdriTAz8QmTgeS/E0BzzifJPDrE6L6+keb8qG0jBK/SzZA+3B+Fa1py9wq5cJBezwO2y+lxLoJPQa0IA+2kyWUsxZiWZiSWJySTuST4mvNAOXPfZ4eGQwF5e8klaUNpGEAXQVxnfO5yT/AOqbTTx3mz0rhlrDKxaa2kkXJB3hKroJbxIxp8/VFK1AFN/NvZ69lZWtwxJMw/pVP+zdhqQD+7kHPip861OQOCrcXqmX8Bbq08xPQRxb4P0nA+ddd4JxVePcKuYpAFk1OuPdOS9u32DAPnpagPn6nvgPZ/bScOW9u702yszpju9WSpKgLvqYnGcAUjzwMjsjjSyEqwPUMpwR8xVhfceaS1t7bGEt+9Oc+00raiSPDA2+fnQDZwLkbh15cCC34hM0jBiAbUqMKMncnyr1zByFw6yn7m4v5lfSrYFqWGGzjcE+Va3Yx+OIv0Jv3DWx24fjU/Uxf56A8cU7PbUcOlvbS9NwsRUFe60bsyqQ2TqU4bPSl/ljhVrcSRwzzTQySOEUrErx5YgLklwwyT5VrcM4+0NvcwAakukRTvjS0bB1YDxPUf3vhWPl3+uW318P76UA884dmFrw2JZJ7uZtbaVSOBSxIGT1cAAefxFc5m06joyVycagA2PDIG2fors38oP8Fafpy/sSuTcvcIN1dQwKcGV1XPkD7R+xQT9lAW/KHZ9cX+XXTFAmdc8myDG50j8ogdfAeJrZubLg0LaDNe3JGxkhWOOP46Q4JNPnbNfCz4fb2VsO7STIKrt/RRY2/vMwJ88HzNcToB9tuzuC9iZ+FXRldBlra4UJMB4YYeqfp6fGke6tXidkkUo6EhlYYYEdQRW/yxxx7O7inQ40MNQ95Ds6n4Fc/qrqnbry0jRR30YAYFY5CPykb8GT8QdvoYeQoDm3KvCLS5kSK4nlgeRtKsI1aLJ2UE6gQSdumOlX/PvZPJw+ITRSGeIbSEppaMn2SQCcqemfA486T+A/1u3+ui/fWu+8M54jl4jd8NugvtssWoDTIhVS0bD3tzjzG3UbgfOlOXJHJ9pxCQQ+kzRT6S2kxKUbTjVpbXnbruBtU9pXIDcOn1Rgm2lJ7tuuk9TGx8x4HxHxBo7Hz/ri3+iX/DegKXmTh9rDI0dtNLMyMVZnjVI/VyDpIYk7+YAqmr3P7TfSf214oSZ4ulFEXSigPqyk3nfs1hvgZI8RXH+8A9V/hIB1/SG4+PSnKivGjJxdo6mrFPsz4bJbWPcTALLHJJqXIONR1KdvAg5HmKbK4l2hcwz2fGnlt3KHu4cjqjDT0ZehH/QxT/yV2jQX4CHEVwBvETs3mYz+UPh1H661yY5ePzKxkuBurW4jw6OeNo5kWRGGCrDI/wDI/Eb1s0Vgti5yb/3ZPZcUtJ4Drt/SIsgn149RwAfeGSBkfb512wUu8Y9mL6+2/wAVKvppdKlj+SCfkM16mCblHc5sipnthmvm3ta4BHacSZYQFSRFlCDYKWLBgB4DKk4+NdOm7c+HiLUvfM+No+7wc+RYnT9uTXFOaeY5L66e4lABfACjoiLsqj6PPxJJrcoipqw5e/rlv9dD++tV9WHLo/0y3+uh/fWgO3ds3FYoIrczWsd0GdwBI7KFIAyRp65+NczsudbJJFZuE25AIO0rk/YGBU/aKef5Qf4G0+sk/dWuKUA49rF4svEjJHukkNu6n81kBH6jSna/hF/SX9oq95Z5VNxFPcTaltraJ2ZxtqcA93GpIIJLYz5D6RVFaD+kT9Jf2igO49v39Rg/tA/clrhNd27fv6jB/aB+5LXCQKBF9yEpPFLPT17+P5Agn9Wa6P8Ayg5Bosx+VmY/HGIx+2tPsq5KNsx4jf8A9BHEpMYl9U7jBkYHoACQAdyT9GU7tG5v/nC9Mi5ESDu4gdjpBJLEeBYnP0Y8qAtOxP8AG6fVTfsFT23fjZvqov8ANVZ2X8YW24pA8h0oxaMk9B3gKqT8NWmmXt34K63kdyFPdyRqhbwEiFtifDKkY88GgOYU6cnfivi/1UH77Ul078OiNrwK5eQaWv3iihU9WjiOuRwPd3Iz9HnQCnwcgXMJboJY8/RqXP6q7r26g/zYuOnfx5+UmP14r5/r6A4NxKPjvB3gZgLgIquD1WVMGOTHUqxAP3hQHz/RW3xXhMttM0M6FJEOCp/aD4g+BHWtShIUVZ33LssMCTTARiU+pGxxKy4zrCdQmdsnGSdq98qcvte3kVuufXb1iPyYxu7fYM/bihA32PLtzFwT/R4JZZeIOC5jQtoto91BIG2tt/iDW52TcPvrK/He2twsM47ty0TBVPVGO22DtnyY0uc7c4SvfSi2mkigixDEkcjImiL1AQAQNyCftFUf/tLd/wDarj/77/8ANQDn22cs9xei4QYjuRk+QlXAf5jS306q51X0FeRfz3wAMADMF1D4XEOQw/vYI+hxXz6RQIeOxj8cRfoTfuGtjtw/Gp+pi/z1r9i4/wBbxfoTfumtjtxH+tT9TF/noDn9WHLv9ctvr4f30qvqx5cH+m2318P76UJOsfyg/wAFafpy/sSkTsmcDjFtq85APpMbgU+fygx/Q2n6cv7qVx7hfEXt5o5o/bidXXyypzv8D0+2hCOn/wAoJT39ofDu5fnqTP7RXJ67h2g268Y4VFd2frvASxjG7gEASoR11LhTjxA26iuH0CIPSvontRIXgLhuum3A/S1R/wADXGeQ+Vnvr2ONVJjVlaVsbLGDk5Pm2NIHx+FOvbdzkkrLZQsGEba5SDtrGQqf3ckn4kDqDQM5twH+t2/10X761ddo0hXjF2ykhllBBBwQQqEEHwOapuXkJvLcDcmaEf8AGtXHadGRxe7yMZkB+wohFAdW5K5ph41ZPaXgBmC4cdC6j2ZU8mBxnHQ48DilHlLlGXh3MMMMm6kTGOTGzpofB+BHQjwP0iudcK4pJbTJNCxSSM5Vh+wjxBGQR4g19I8n8ywcUgjn0qJoD6yflROylWweullJx5/SKA+Z5vab6T+2vFe5vab6T+2vFCTNEdqmiLpRQH1ZRUZqc14do6zgPbB+NZPq4v3aTI5CpDKSCDkEHBBHQg+Bp17XoieKyYBP9HF0H5tJfcN7rfdNevia6Ec0uTq3I3a/7MPED5Bbj/8AaP8AMPt866xHIGAKkEEZBByCD0IPiK+UvR291vumm7krn65sCEZXlt87xEHK+ZjPgfh0Pw61z5cCe8S8Ztcnc+MezF9fb/4iVc334J/0G/YaVk45FdwQywNlTPbZBGGU94mzKdwabpYwylT0II+w7VfTeF+pXLyfJ3LXL8l7cR28ONT9SfZVQMsx+AH/AICuxp2BWvdYM85kx7Y0hc/oY6fDV9tM3LHZpaWE3fW4k1lCnrvqGklSdsdfVFNddRkfKHNXLMlhdNBLglcFXHR0PssPLoRjwINTy9zJ6IwdbeCWRW1LJMHYqRjGAHC7EZBxnfrX0zxXlW1uW1XFvFKwXSGdASFyTgHw3JO3nXDu1bs/SxlSS2DdzNqGjdtDrgkA9dJByM+R+FCTzxDtkuJ1Cz21nKoOQJIS4B8wC+xrQTtFwcjh3Dgf7N//AFSp6O3ut90/wo9Hb3W+6f4VFomhu4/2qXN3atatHBHE2nIiQqcKQwA9YgDIHhVDwLjgtm1+jwTOGDK0wdtJHTChwvXfcGq/0dvdb7p/hR6O3ut90/wpaFD3xHtluLhNFxbWcqZB0yRMwyOhwX6/GtG37TZYt7e0sYG8HjthqH0EsaUvR291vun+FHoze633TS0KLPj3N11enNzM8gByE9mMH4IMLn44zVRWT0Zvdb7po9Gb3W+6aWhRjp24P2s3UUPcTpFdw4xouFydI6DV4j9IGk30Zvdb7po9Gb3W+6aWhQ3tz9bqdUXCrJH8GYFwD8FIApd47zDPeS95cOXYDCjoiL4KqjZRWl6M3ut900ejN7rfdNLQox1t8L4tLbSiW3kaN16Mpx9II6EHyO1YPRm91vumj0dvdb7p/hS0KHuXtcadAl/ZW13p6MwKN9hwcfZitBu0COPez4daW7+EhUzOvxXXsD9hpT9Hb3W+6f4Uejt7rfdP8KWhRk4hxGSeRpJnaR26s5yT/AfCmDlXn+Th4Po9vb6yMNK6uZGGc4zrwB02AHQZpb9Hb3W+6f4Uejt7rfdP8KWhRt8Y4oLiTWIYoSclhDqCsWOScMzY+zArSjbDAkBgCDpOcHHgcEHB+Br16O3ut90/wo9Hb3W+6f4UtCmO/Bu164tIhFb29tHGCTpCyHc9TkyEk0r8f456VKZTDDCzElu5DKHZtySpYgHr0x1Oa0PR291vun+FHo7e633T/CloUMvLfPzWJDW9rbCTTpMrLI0hG2dzJgZxk4Ar3zH2hvfb3Nras4UqsgWRXUHOMESb4JyAcilf0Zvdb7po9Gb3W+6aWhRjq65e5m9EZXW2gkkRtSySh2ZTtjADhdvA4zVT6M3ut900ejN7rfdNLQodON9rM15GI7q2tZVByAyOCD0yCJAQcHwNJUzhmJChQSSFGcDPgMknA+JqfRm91vumj0Zvdb7ppaFFhy/zPcWUneW0hQn2l6ow/OU7H9o8Ku7rnqCZi9zwy2kkPtOjyQ6j5lVOCfjSp6M3ut900ejN7rfdNLQoarvtLuO5MFpHFZRHqtspDt9MhOrPxGDSiTWT0dvdb7p/hR6O3ut90/wpaFFxy3zT6EyultbySqdSyyq7Mp8MAOFGPPGfjWxzPzu1+S09tbiUgDvo1dZMDp+Xg+W4NL/o7e633T/Cj0dvdb7ppaFGOrjlbmiawuBNCfgyH2XU9Vb9oPgaq/R291vun+FHo7e633T/AApaFM8O2ST5kn51FZPR291vun+FHo7e633T/CloUz1ENqmskUDY9lvkailoUfSxooNFfCM9kjFGKmiotiiMUYqaKWxRqX3WL6+3/wARKbJ5tKMx/JBPyGaVL7rF9fb/AOIlM/EfwMn6D/sNfT+yf4X6/hHnarxlBy3zfLdSaXsprdShcSSOhU+zgYU5yc/qpopOtpZFhRocawiEBvZbYZUnwB6Z8OvhUt2iKBpazvO9/wB2IdQz8JQe7I+Oa20mtWaL6qTRTJhcWq3GO941BCcTTRRnGrEkiqdO4zgkbZB3qhTmBbslod4V2WTGBI35RTPVBsA3ic42GTXDhQuT317DE0rHIVlDiJB7CBiN8bknoWY42xVhPMkSFmIREUkk7KqqMk/AACvO1vtBZIvFjXz/ANHRhwdL6pGWiqK156sZHCJdQlmOANWMnyBIAzV9XjSjOHiTR1Jp8EUUUVS2SGKMVNFLYIoqarrnj8EdxHbvIBNKCUjwcsBnxxgdD1PhVkpS43Dpclhiiiiq2wFFFaNxxuCOZIHlRZZPYjJ9Zs5G32g/KrJSlwHS5N7FGK0E49Abg24lQzgZMQPrgYDdPoINerDjUM7OsMqyNEdLhTkqdxg/ap+VS4zW7RFo3cUVNRVbZIUVWcB5kgvFdrdi4RtDEqVw2M+PWo4zzLBatEs7lTO2hMKTlvVGNht7Q61f3c+rop35EWqstKKmqvi/M1ta49JnjiJ3Cs3rEeekZOPjiqxUpOo7ktpclnijFL91z7ZJCkxmDRyOY1ZFLDWACQcDI2I60wA1MoTj4lRCafAUVNRVLZIUUVX8X5ht7UA3MyRBumo7nHXCjc/KrRUpOluHS5LCitPhXGobmPvLeRZUBwWU7AjBIPkcEVtqwIyNx5jpRqUXTCpk0VNYrm4WNGdzhUVmY9cBQSdvoFQrYMlGK0OCcciu4RNbsWjJIBKld12Ox3qwqZKUXT2aCp7kUUVDMB1OPDfzqLYJxRipoqLYIoqaKWwSBRUrUVpbIINFBoqjLBRRRUAKKKKA1b7rF9fb/wCIlNVzFqjZRtqUjP0gilW+6xfX2/8AiJTeBX03sn+F+v4R52q8ZU2/AtMarqyVUDONtgBWlNCVbBpjNLt5fCSZ1XcRaUJ8Ne7MPsBXPxJHhWPtHR4sePrgqf3L4MsnLpe54qn5w/F93/Z5v3Gq4rT4xYd/byw5097G8erGcawVzjxxmvCxtKab80dklaaOEWNobvhsNtbWDvPrJN33YVNOpv8Aa+I3AOogDFOnFuN8SXiK8PtZo8m3i9eRRhWVAZH1aSSTpOxB9rpTtyly96DaJb6+80Fzq06c6mLdMnz861G5P/1qL/vekfd91o/NK51Z/VivVnrMcpyTSpdVXvbfr9jmWKSSrnYSuZu0KdbyS2W6S1FugBk7jvTLMAuoY0nSuSd8Dp49B5vu0u6PC7a4jKrMbhoZPUBR9K6hsfZztnHxpo412fM9211aXT2ssgxJhA6vjAzgkYOw89xnalvtT4VLHw+0ikla4cTnVLo0sdQc9BnGM4+ytMUtPNwjFL47fB32/JWSyK2b8PMHELPidvb30sc8d3sO7QL3bE6cDYE4bA3zkGqbmjn+5hmla3vllEchHcpa5iVMkAPMR7XgcdT0NNnCezplvEuru7ku2hGIg66dIGcEnJyRknw33qrk7IW7uaGO9dLeZxJ3XdA+sPZ1NqywH2dAfCohl0qncq2SvbZ7+nkS45K2PHM/Ol539glmUU3kKtodQVDybAliM4XOfs6V6ub64i4vw2C4MUkjRHvJBEhYsTNko5QMoIA2GPH41cydn2Z7CXvv6iiJp7v8Jo8c6vVz9tbnE+T++4lb3ve6fR1093ozq9s51Z29vyPSsffYYpRVcS7b3vRbom9/ihGXmrik/wDOBhnjRLJ3bLRrrKKXwg9Uj2UJyd+m9bvEO0e4PDbJ4Qi3N47R6yPUUo2gsFORkkr12G+1MHC+z7uVv177V6dr37vHd6u8/O9b2/h0qj5m5RtrThMENzJKe5lOieGLLq0hZiSmr2dsHfOQMVssmnyTUUlyqpf4738yrjOKuzJwzjnEIeMQ2N1PHMjRs5ZI1Ut6kjDO2QQy42xkAVPazF3U3D7wf7GcKx+BKuP3X+dUfItq9xxlblJJ7iKGNg9zOuksxRkAA3wPWGBnOxNdJ5v5aW/tGt2bRkqwfTq0lTnpkZyMjr41XLKGHUQbpbf+qVc3exaKcoP6HJLXiRj4ovEif6Oa7uowfDQqqq/qf/hrZ4Hx6aw4Ss0QHpHELh9LOMhVX1c46E6s4ztuacr3stSThsNkJtJhcyd73edRbXq9XVt7Q8fyRW/xXs8hn4fDaFiptwvdyqNw4GCSudw25Iz9u1aS1eCVJ8XT9FdfcosU1f7uU9hx++s+KQWd9MlylyoKusYRkb1h4AZGpcb+Bzt0rV5M5g4le3TjvYxBbz4kyih3QkgIuF8ApOduvWrzgfIDR3a3d5dPdzRrpjLIEVRuM4ycnc/aSdzW7ydyd6Abg973nfyd57GnT7W3U569dq555sCjLppypdtrvdr5F1Cdq+Dm/J/MzWHCL2ZAC5uQiZ3AZlG5HjgAnHnio5nivu84Y99MkwllR0CoFZCxiJUkABhgrv8ATTrw7stjSyuLSWUyCeQShwmkowA04GTnp8ia0l7KJWMBmv5JfRmUxq0fqKikHSBrzk4G+egxXUtTg63O+/lu1VKvIo8c6qv2xnXne2N36LmTve87vHdNp1A4Pr4xj49KROzXhkV/c3tzeKs0okACyDUFB1fknbwCjPTFdaJpF4r2ZE3TXNjdSWckmS4QakYnc7ahjJ3xuM+VcGDLjUZRT6G0t+fstrNpxlafNFL2xcPjhtbRIUWNfSCdKAKuSNzgVt8/c1TQ3DR296I2WMMLeO276TVgk63IwgIwfMA9POx4t2dSXNrDDPeNI8UrSmV48ltWwXGvYD6anivZy0l5LcwXb2/pCaJlWMMWUgBgrE+qDpHhXRjzYUoqcrrq7Xy1XZmcoz3aXNFLedoV23BIrqJQJTIYpZFTUqKufXC9BnYb7A/ZWzHzbcrwie4guVvpVdQHWHQ0SHGrXEB1G58Rg53ANWnD+RJ7eyS2tr0xMkjuZBCCHDjGlkLEEf8AWK88J7O3traVILx0nmkWR5xGMerq9UR5wFOo53/VR5NNTqvF5dr77bL0fyHTk+gdm3HXuUkaS9W6OEOgQiJ4idWoMABqBOACMjY1U9oXLNz6fFfQwJeRogVrdxnpq/I/KHrZ2yQR0pi5Q5H9DlmnkmM80+zN3YjUDOThF2yTj5dKOYuU7qefvbfiEtsCoUxqupds7j1huc9ayWbHHUOUGlGvLb02r+6LOLeOmtxJ45xyO64HM1ii2ixyr6RAFAyWKgaSAMZOk5wPZIrLd8bvbDgVtKs6FnaER4jX1IDExCEFcEgqPWppsezSGPh81p3jsbg6pJiBqLggqQPIEdM+J3rAezUvw02U900ul1aKTRjugo0qoXUcru3iOvwrdajB4eyl3Vtr98+xXonz3oni/M06cYsbZHAinjDSLpByf6T8rGR7I6UutzFxDiC38lvLHFbW6yJ3TICZF0vnLYyG0gnOQMkVfcL7NJI7u3uZr155Lfb102KAEKq+tlcZO++c1juOyoiac295LBBc572BFznOSQG1ezknwzgkVWGTTRqmrSW9bc7/ADrgOORivwbm97DgMHc4Ek08qB2GpUAOWbT4ncbfT1q15T5/me5lt2uBdL3Mkkc4h7oq6KWIKYGRsevw+irpey2M8OS0eZi0UjSxzqullZt/Zycj7fAdKsOC8rXMfeekXzXCvG0YUxBQpbbVkEkkf+Jq08+mlGT2bbf32rb6WiIwyJo59HzrxVuHen9/F3cUndsndLrfONz6uMDIXYg1s86y3M/EeGSRyqnfrG8AK5ETtoLFtvW3Px2pni7MtPCmsO/9qTvO97vpupxp1fm+fjWfmDs79IjtO7uGhls1VUlVM50hADjUMHKgjfxNWWp06napbyXHZrYPHOv6KHnHm28trqC3e4FtH3SFroW/eLJLj1/VxsurwG46+VdF4RMXt4mMiylkUmVNkc4GWUDoCd6V+YOR7m6XuzfsImjjSSNoFYMyABnBLeqzEZOPPrTPwXhS21vHBGSViUKC3U48T8ScmuHUTxPFFRrq70v+I2gpKTvg3aKKK4TY9CooAorQgg9aKCKMVRgKKMUYqKJCijFGKUDWvEJMWB0mgJ+AEiEn6AKbJJQqlmIAAySTgADqSfAUuEVpTcFhf20DDrpYkpn9AnT+qvW0OuWng4yVnNmwvI7TPD3Ul2zyLcTRwMcRrGVTWigAvq0d4AzaiCGHq6Ttmtq1tVjQJGAqr0A+Z+JJO5J61mAoxXFqNTkzyuT28vI1hjjBbBRRijFcxoFFGKMUoBRRijFAFFGKMUoBRRijFAFRU4oxQEAVNGKMUAUUYoxQBRRijFKAUUYoxSgFFGKMUAUUYoxQBRRijFKAUUYoxQBRU4qMUAUUYoxQBRRijFKAUUYoxSgFFGKMUoBRRijFKB6FRUgVFaF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05387" y="6313812"/>
            <a:ext cx="1376214" cy="42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20000" b="100000" l="11471" r="91471"/>
                    </a14:imgEffect>
                  </a14:imgLayer>
                </a14:imgProps>
              </a:ext>
              <a:ext uri="{28A0092B-C50C-407E-A947-70E740481C1C}">
                <a14:useLocalDpi xmlns:a14="http://schemas.microsoft.com/office/drawing/2010/main" val="0"/>
              </a:ext>
            </a:extLst>
          </a:blip>
          <a:srcRect/>
          <a:stretch>
            <a:fillRect/>
          </a:stretch>
        </p:blipFill>
        <p:spPr bwMode="auto">
          <a:xfrm>
            <a:off x="990600" y="4191000"/>
            <a:ext cx="3238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EduCTELogoK_340x10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86600" y="6333984"/>
            <a:ext cx="1371600" cy="4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2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gif"/><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2.wdp"/><Relationship Id="rId4" Type="http://schemas.openxmlformats.org/officeDocument/2006/relationships/diagramLayout" Target="../diagrams/layout4.xml"/><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2.wdp"/><Relationship Id="rId4" Type="http://schemas.openxmlformats.org/officeDocument/2006/relationships/diagramLayout" Target="../diagrams/layout5.xml"/><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6.png"/><Relationship Id="rId7" Type="http://schemas.openxmlformats.org/officeDocument/2006/relationships/diagramQuickStyle" Target="../diagrams/quickStyle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1.png"/><Relationship Id="rId9" Type="http://schemas.microsoft.com/office/2007/relationships/diagramDrawing" Target="../diagrams/drawing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28.jpeg"/><Relationship Id="rId4" Type="http://schemas.openxmlformats.org/officeDocument/2006/relationships/image" Target="../media/image27.wmf"/></Relationships>
</file>

<file path=ppt/slides/_rels/slide3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40.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2.png"/><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72866" y="1670207"/>
            <a:ext cx="5765800" cy="954107"/>
          </a:xfrm>
          <a:prstGeom prst="rect">
            <a:avLst/>
          </a:prstGeom>
          <a:solidFill>
            <a:schemeClr val="tx1"/>
          </a:solidFill>
        </p:spPr>
        <p:txBody>
          <a:bodyPr wrap="square" rtlCol="0">
            <a:spAutoFit/>
          </a:bodyPr>
          <a:lstStyle/>
          <a:p>
            <a:pPr algn="ctr"/>
            <a:r>
              <a:rPr lang="en-US" sz="2800" b="1" dirty="0" err="1" smtClean="0">
                <a:solidFill>
                  <a:schemeClr val="bg1"/>
                </a:solidFill>
              </a:rPr>
              <a:t>BUZzzz</a:t>
            </a:r>
            <a:r>
              <a:rPr lang="en-US" sz="2800" b="1" dirty="0" smtClean="0">
                <a:solidFill>
                  <a:schemeClr val="bg1"/>
                </a:solidFill>
              </a:rPr>
              <a:t> Summer Institute</a:t>
            </a:r>
          </a:p>
          <a:p>
            <a:pPr algn="ctr"/>
            <a:r>
              <a:rPr lang="en-US" sz="2800" b="1" dirty="0" smtClean="0">
                <a:solidFill>
                  <a:schemeClr val="bg1"/>
                </a:solidFill>
              </a:rPr>
              <a:t>Day </a:t>
            </a:r>
            <a:r>
              <a:rPr lang="en-US" sz="2800" b="1" dirty="0">
                <a:solidFill>
                  <a:schemeClr val="bg1"/>
                </a:solidFill>
              </a:rPr>
              <a:t>2</a:t>
            </a:r>
            <a:r>
              <a:rPr lang="en-US" sz="2800" b="1" dirty="0" smtClean="0">
                <a:solidFill>
                  <a:schemeClr val="bg1"/>
                </a:solidFill>
              </a:rPr>
              <a:t> </a:t>
            </a:r>
          </a:p>
        </p:txBody>
      </p:sp>
      <p:sp>
        <p:nvSpPr>
          <p:cNvPr id="13" name="Hexagon 12"/>
          <p:cNvSpPr/>
          <p:nvPr/>
        </p:nvSpPr>
        <p:spPr>
          <a:xfrm>
            <a:off x="2819400" y="2845711"/>
            <a:ext cx="3886200" cy="3174089"/>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smtClean="0">
              <a:solidFill>
                <a:schemeClr val="tx1"/>
              </a:solidFill>
            </a:endParaRPr>
          </a:p>
          <a:p>
            <a:pPr algn="ctr"/>
            <a:r>
              <a:rPr lang="en-US" sz="2800" b="1" dirty="0" smtClean="0">
                <a:solidFill>
                  <a:srgbClr val="C00000"/>
                </a:solidFill>
              </a:rPr>
              <a:t>Session 1 </a:t>
            </a:r>
          </a:p>
          <a:p>
            <a:pPr algn="ctr"/>
            <a:endParaRPr lang="en-US" sz="2800" b="1" dirty="0" smtClean="0">
              <a:solidFill>
                <a:schemeClr val="tx1"/>
              </a:solidFill>
            </a:endParaRPr>
          </a:p>
          <a:p>
            <a:pPr algn="ctr"/>
            <a:r>
              <a:rPr lang="en-US" b="1" i="1" dirty="0">
                <a:solidFill>
                  <a:schemeClr val="tx1"/>
                </a:solidFill>
              </a:rPr>
              <a:t>Structured Cooperative </a:t>
            </a:r>
            <a:r>
              <a:rPr lang="en-US" b="1" i="1" dirty="0" smtClean="0">
                <a:solidFill>
                  <a:schemeClr val="tx1"/>
                </a:solidFill>
              </a:rPr>
              <a:t>Learning</a:t>
            </a:r>
          </a:p>
          <a:p>
            <a:pPr algn="ctr"/>
            <a:r>
              <a:rPr lang="en-US" b="1" dirty="0" smtClean="0">
                <a:solidFill>
                  <a:schemeClr val="tx1"/>
                </a:solidFill>
              </a:rPr>
              <a:t> </a:t>
            </a:r>
          </a:p>
          <a:p>
            <a:pPr algn="ctr"/>
            <a:r>
              <a:rPr lang="en-US" b="1" i="1" dirty="0" smtClean="0">
                <a:solidFill>
                  <a:srgbClr val="C00000"/>
                </a:solidFill>
              </a:rPr>
              <a:t>Protocols:</a:t>
            </a:r>
          </a:p>
          <a:p>
            <a:pPr algn="ctr"/>
            <a:r>
              <a:rPr lang="en-US" b="1" i="1" dirty="0" smtClean="0">
                <a:solidFill>
                  <a:schemeClr val="tx1"/>
                </a:solidFill>
              </a:rPr>
              <a:t>Teaming</a:t>
            </a:r>
          </a:p>
          <a:p>
            <a:pPr algn="ctr"/>
            <a:r>
              <a:rPr lang="en-US" sz="1400" b="1" i="1" dirty="0" smtClean="0">
                <a:solidFill>
                  <a:schemeClr val="tx1"/>
                </a:solidFill>
              </a:rPr>
              <a:t> </a:t>
            </a:r>
            <a:r>
              <a:rPr lang="en-US" sz="1400" b="1" i="1" dirty="0">
                <a:solidFill>
                  <a:schemeClr val="tx1"/>
                </a:solidFill>
              </a:rPr>
              <a:t>Presentations</a:t>
            </a:r>
          </a:p>
          <a:p>
            <a:pPr algn="ctr"/>
            <a:r>
              <a:rPr lang="en-US" sz="1400" b="1" i="1" dirty="0" smtClean="0">
                <a:solidFill>
                  <a:schemeClr val="tx1"/>
                </a:solidFill>
              </a:rPr>
              <a:t>Formation </a:t>
            </a:r>
            <a:endParaRPr lang="en-US" sz="1400" b="1" i="1" dirty="0">
              <a:solidFill>
                <a:schemeClr val="tx1"/>
              </a:solidFill>
            </a:endParaRPr>
          </a:p>
          <a:p>
            <a:pPr algn="ctr"/>
            <a:r>
              <a:rPr lang="en-US" sz="1400" b="1" i="1" dirty="0" smtClean="0">
                <a:solidFill>
                  <a:schemeClr val="tx1"/>
                </a:solidFill>
              </a:rPr>
              <a:t>Scoring</a:t>
            </a:r>
            <a:endParaRPr lang="en-US" sz="1400" b="1" i="1" dirty="0">
              <a:solidFill>
                <a:schemeClr val="tx1"/>
              </a:solidFill>
            </a:endParaRPr>
          </a:p>
          <a:p>
            <a:pPr algn="ctr"/>
            <a:endParaRPr lang="en-US" b="1" i="1" dirty="0" smtClean="0">
              <a:solidFill>
                <a:schemeClr val="tx1"/>
              </a:solidFill>
            </a:endParaRPr>
          </a:p>
        </p:txBody>
      </p:sp>
      <p:grpSp>
        <p:nvGrpSpPr>
          <p:cNvPr id="14" name="Group 13"/>
          <p:cNvGrpSpPr/>
          <p:nvPr/>
        </p:nvGrpSpPr>
        <p:grpSpPr>
          <a:xfrm>
            <a:off x="518831" y="-32409"/>
            <a:ext cx="8153400" cy="1639812"/>
            <a:chOff x="351530" y="-413409"/>
            <a:chExt cx="8153400" cy="1639812"/>
          </a:xfrm>
        </p:grpSpPr>
        <p:sp>
          <p:nvSpPr>
            <p:cNvPr id="15" name="Flowchart: Process 14"/>
            <p:cNvSpPr/>
            <p:nvPr/>
          </p:nvSpPr>
          <p:spPr>
            <a:xfrm>
              <a:off x="351530" y="-413409"/>
              <a:ext cx="8153400" cy="1639812"/>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smtClean="0">
                <a:solidFill>
                  <a:schemeClr val="tx1"/>
                </a:solidFill>
              </a:endParaRPr>
            </a:p>
            <a:p>
              <a:pPr algn="ctr"/>
              <a:r>
                <a:rPr lang="en-US" sz="4800" b="1" u="sng" dirty="0" smtClean="0">
                  <a:solidFill>
                    <a:schemeClr val="tx1"/>
                  </a:solidFill>
                </a:rPr>
                <a:t>B</a:t>
              </a:r>
              <a:r>
                <a:rPr lang="en-US" sz="3200" b="1" dirty="0" smtClean="0">
                  <a:solidFill>
                    <a:schemeClr val="tx1"/>
                  </a:solidFill>
                </a:rPr>
                <a:t>E</a:t>
              </a:r>
              <a:r>
                <a:rPr lang="en-US" sz="3600" dirty="0" smtClean="0">
                  <a:solidFill>
                    <a:schemeClr val="tx1"/>
                  </a:solidFill>
                </a:rPr>
                <a:t> </a:t>
              </a:r>
              <a:r>
                <a:rPr lang="en-US" sz="4800" b="1" u="sng" dirty="0">
                  <a:solidFill>
                    <a:schemeClr val="tx1"/>
                  </a:solidFill>
                </a:rPr>
                <a:t>U</a:t>
              </a:r>
              <a:r>
                <a:rPr lang="en-US" sz="3200" b="1" dirty="0">
                  <a:solidFill>
                    <a:schemeClr val="tx1"/>
                  </a:solidFill>
                </a:rPr>
                <a:t>NITED</a:t>
              </a:r>
              <a:r>
                <a:rPr lang="en-US" sz="2400" dirty="0">
                  <a:solidFill>
                    <a:schemeClr val="tx1"/>
                  </a:solidFill>
                </a:rPr>
                <a:t> </a:t>
              </a:r>
              <a:r>
                <a:rPr lang="en-US" sz="3200" b="1" dirty="0">
                  <a:solidFill>
                    <a:schemeClr val="tx1"/>
                  </a:solidFill>
                </a:rPr>
                <a:t>in the </a:t>
              </a:r>
              <a:r>
                <a:rPr lang="en-US" sz="4800" b="1" u="sng" dirty="0">
                  <a:solidFill>
                    <a:schemeClr val="tx1"/>
                  </a:solidFill>
                </a:rPr>
                <a:t>Z</a:t>
              </a:r>
              <a:r>
                <a:rPr lang="en-US" sz="3200" b="1" dirty="0">
                  <a:solidFill>
                    <a:schemeClr val="tx1"/>
                  </a:solidFill>
                </a:rPr>
                <a:t>ONE     </a:t>
              </a:r>
              <a:r>
                <a:rPr lang="en-US" sz="3600" dirty="0">
                  <a:solidFill>
                    <a:schemeClr val="tx1"/>
                  </a:solidFill>
                </a:rPr>
                <a:t/>
              </a:r>
              <a:br>
                <a:rPr lang="en-US" sz="3600" dirty="0">
                  <a:solidFill>
                    <a:schemeClr val="tx1"/>
                  </a:solidFill>
                </a:rPr>
              </a:br>
              <a:r>
                <a:rPr lang="en-US" sz="2400" b="1" i="1" dirty="0">
                  <a:solidFill>
                    <a:schemeClr val="tx1"/>
                  </a:solidFill>
                </a:rPr>
                <a:t>Learning, Family Engagement, Data-Informed Decision Making</a:t>
              </a:r>
              <a:endParaRPr lang="en-US" sz="2400" b="1" dirty="0">
                <a:solidFill>
                  <a:schemeClr val="tx1"/>
                </a:solidFill>
              </a:endParaRPr>
            </a:p>
            <a:p>
              <a:pPr algn="ctr"/>
              <a:endParaRPr lang="en-US" sz="1600" b="1" dirty="0">
                <a:solidFill>
                  <a:schemeClr val="tx1"/>
                </a:solidFill>
              </a:endParaRPr>
            </a:p>
          </p:txBody>
        </p:sp>
        <p:grpSp>
          <p:nvGrpSpPr>
            <p:cNvPr id="16" name="Group 15"/>
            <p:cNvGrpSpPr/>
            <p:nvPr/>
          </p:nvGrpSpPr>
          <p:grpSpPr>
            <a:xfrm>
              <a:off x="7190979" y="-83920"/>
              <a:ext cx="1168982" cy="874324"/>
              <a:chOff x="7190979" y="-83920"/>
              <a:chExt cx="1168982" cy="874324"/>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439402" y="352594"/>
                <a:ext cx="872250" cy="43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190979" y="-83920"/>
                <a:ext cx="1168982" cy="471168"/>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26279" flipH="1">
            <a:off x="674707" y="450505"/>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62823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0" y="0"/>
            <a:ext cx="8991599" cy="1200329"/>
          </a:xfrm>
          <a:solidFill>
            <a:srgbClr val="FFC000"/>
          </a:solidFill>
        </p:spPr>
        <p:txBody>
          <a:bodyPr wrap="square">
            <a:spAutoFit/>
          </a:bodyPr>
          <a:lstStyle/>
          <a:p>
            <a:pPr>
              <a:spcBef>
                <a:spcPct val="50000"/>
              </a:spcBef>
            </a:pPr>
            <a:r>
              <a:rPr lang="en-US" sz="3600" i="1" dirty="0" smtClean="0">
                <a:ln>
                  <a:solidFill>
                    <a:srgbClr val="000099"/>
                  </a:solidFill>
                </a:ln>
                <a:solidFill>
                  <a:srgbClr val="000099"/>
                </a:solidFill>
              </a:rPr>
              <a:t>Learning Together: BDA</a:t>
            </a:r>
            <a:br>
              <a:rPr lang="en-US" sz="3600" i="1" dirty="0" smtClean="0">
                <a:ln>
                  <a:solidFill>
                    <a:srgbClr val="000099"/>
                  </a:solidFill>
                </a:ln>
                <a:solidFill>
                  <a:srgbClr val="000099"/>
                </a:solidFill>
              </a:rPr>
            </a:br>
            <a:endParaRPr lang="en-US" sz="3600" i="1" dirty="0" smtClean="0">
              <a:ln>
                <a:solidFill>
                  <a:srgbClr val="000099"/>
                </a:solidFill>
              </a:ln>
              <a:solidFill>
                <a:srgbClr val="000099"/>
              </a:solidFill>
            </a:endParaRPr>
          </a:p>
        </p:txBody>
      </p:sp>
      <p:sp>
        <p:nvSpPr>
          <p:cNvPr id="72706" name="Rectangle 3"/>
          <p:cNvSpPr>
            <a:spLocks noGrp="1" noChangeArrowheads="1"/>
          </p:cNvSpPr>
          <p:nvPr>
            <p:ph idx="1"/>
          </p:nvPr>
        </p:nvSpPr>
        <p:spPr>
          <a:xfrm>
            <a:off x="228600" y="1752601"/>
            <a:ext cx="8534400" cy="1143000"/>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ln>
                <a:gradFill>
                  <a:gsLst>
                    <a:gs pos="0">
                      <a:srgbClr val="C0C0C0"/>
                    </a:gs>
                    <a:gs pos="50000">
                      <a:schemeClr val="accent1">
                        <a:tint val="44500"/>
                        <a:satMod val="160000"/>
                      </a:schemeClr>
                    </a:gs>
                    <a:gs pos="100000">
                      <a:schemeClr val="accent1">
                        <a:tint val="23500"/>
                        <a:satMod val="160000"/>
                      </a:schemeClr>
                    </a:gs>
                  </a:gsLst>
                  <a:lin ang="5400000" scaled="0"/>
                </a:gradFill>
              </a:ln>
              <a:solidFill>
                <a:srgbClr val="C0C0C0"/>
              </a:solidFill>
            </a:endParaRPr>
          </a:p>
        </p:txBody>
      </p:sp>
      <p:sp>
        <p:nvSpPr>
          <p:cNvPr id="10" name="Rectangle 9"/>
          <p:cNvSpPr/>
          <p:nvPr/>
        </p:nvSpPr>
        <p:spPr>
          <a:xfrm>
            <a:off x="5410200" y="6248400"/>
            <a:ext cx="1523998"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i="1" dirty="0"/>
          </a:p>
        </p:txBody>
      </p:sp>
      <p:pic>
        <p:nvPicPr>
          <p:cNvPr id="12"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273336" y="178085"/>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8094279" y="178085"/>
            <a:ext cx="928785" cy="9287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3003754058"/>
              </p:ext>
            </p:extLst>
          </p:nvPr>
        </p:nvGraphicFramePr>
        <p:xfrm>
          <a:off x="1323058" y="964626"/>
          <a:ext cx="6172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18563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256506" y="1524000"/>
          <a:ext cx="6426729" cy="407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6200000">
            <a:off x="1780044" y="1694176"/>
            <a:ext cx="1569660" cy="2057402"/>
          </a:xfrm>
          <a:prstGeom prst="rect">
            <a:avLst/>
          </a:prstGeom>
          <a:noFill/>
        </p:spPr>
        <p:txBody>
          <a:bodyPr vert="vert" wrap="square" rtlCol="0">
            <a:spAutoFit/>
          </a:bodyPr>
          <a:lstStyle/>
          <a:p>
            <a:pPr algn="ctr"/>
            <a:r>
              <a:rPr lang="en-US" sz="40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3</a:t>
            </a:r>
          </a:p>
          <a:p>
            <a:pPr algn="ctr"/>
            <a:r>
              <a:rPr lang="en-US"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for the</a:t>
            </a:r>
          </a:p>
          <a:p>
            <a:pPr algn="ctr"/>
            <a:r>
              <a:rPr lang="en-US" sz="24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 </a:t>
            </a:r>
            <a:r>
              <a:rPr lang="en-US" sz="32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Team</a:t>
            </a:r>
            <a:endParaRPr lang="en-US" sz="32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
        <p:nvSpPr>
          <p:cNvPr id="6" name="TextBox 5"/>
          <p:cNvSpPr txBox="1"/>
          <p:nvPr/>
        </p:nvSpPr>
        <p:spPr>
          <a:xfrm>
            <a:off x="3490511" y="2465340"/>
            <a:ext cx="3810003" cy="3139321"/>
          </a:xfrm>
          <a:prstGeom prst="rect">
            <a:avLst/>
          </a:prstGeom>
          <a:noFill/>
        </p:spPr>
        <p:txBody>
          <a:bodyPr wrap="square" rtlCol="0">
            <a:spAutoFit/>
          </a:bodyPr>
          <a:lstStyle/>
          <a:p>
            <a:endParaRPr lang="en-US" dirty="0"/>
          </a:p>
          <a:p>
            <a:r>
              <a:rPr lang="en-US" sz="1600" b="1" dirty="0" smtClean="0"/>
              <a:t>Topic:</a:t>
            </a:r>
            <a:r>
              <a:rPr lang="en-US" sz="1600" dirty="0" smtClean="0"/>
              <a:t>______________________________</a:t>
            </a:r>
          </a:p>
          <a:p>
            <a:endParaRPr lang="en-US" dirty="0" smtClean="0"/>
          </a:p>
          <a:p>
            <a:r>
              <a:rPr lang="en-US" sz="1600" b="1" dirty="0" smtClean="0"/>
              <a:t>1</a:t>
            </a:r>
            <a:r>
              <a:rPr lang="en-US" sz="1600" dirty="0" smtClean="0"/>
              <a:t>.________________________________________________________________________________________________________</a:t>
            </a:r>
          </a:p>
          <a:p>
            <a:r>
              <a:rPr lang="en-US" sz="1600" b="1" dirty="0" smtClean="0"/>
              <a:t>2</a:t>
            </a:r>
            <a:r>
              <a:rPr lang="en-US" sz="1600" dirty="0" smtClean="0"/>
              <a:t>.________________________________________________________________________________________________________ </a:t>
            </a:r>
            <a:r>
              <a:rPr lang="en-US" sz="1600" b="1" dirty="0" smtClean="0"/>
              <a:t>3.</a:t>
            </a:r>
            <a:r>
              <a:rPr lang="en-US" sz="1600" dirty="0" smtClean="0"/>
              <a:t>________________________________________________________________________________________________________</a:t>
            </a:r>
            <a:endParaRPr lang="en-US" sz="1600" dirty="0"/>
          </a:p>
        </p:txBody>
      </p:sp>
      <p:sp>
        <p:nvSpPr>
          <p:cNvPr id="7" name="TextBox 6"/>
          <p:cNvSpPr txBox="1"/>
          <p:nvPr/>
        </p:nvSpPr>
        <p:spPr>
          <a:xfrm>
            <a:off x="3499692" y="2404646"/>
            <a:ext cx="2053384" cy="338554"/>
          </a:xfrm>
          <a:prstGeom prst="rect">
            <a:avLst/>
          </a:prstGeom>
          <a:noFill/>
        </p:spPr>
        <p:txBody>
          <a:bodyPr wrap="square" rtlCol="0">
            <a:spAutoFit/>
          </a:bodyPr>
          <a:lstStyle/>
          <a:p>
            <a:r>
              <a:rPr lang="en-US" sz="1600" b="1" dirty="0" smtClean="0"/>
              <a:t>Name</a:t>
            </a:r>
            <a:r>
              <a:rPr lang="en-US" sz="1600" dirty="0" smtClean="0"/>
              <a:t>____________</a:t>
            </a:r>
            <a:endParaRPr lang="en-US" sz="1600" dirty="0"/>
          </a:p>
        </p:txBody>
      </p:sp>
      <p:sp>
        <p:nvSpPr>
          <p:cNvPr id="18" name="TextBox 17"/>
          <p:cNvSpPr txBox="1"/>
          <p:nvPr/>
        </p:nvSpPr>
        <p:spPr>
          <a:xfrm>
            <a:off x="5699393" y="2404646"/>
            <a:ext cx="1752596" cy="338554"/>
          </a:xfrm>
          <a:prstGeom prst="rect">
            <a:avLst/>
          </a:prstGeom>
          <a:noFill/>
        </p:spPr>
        <p:txBody>
          <a:bodyPr wrap="square" rtlCol="0">
            <a:spAutoFit/>
          </a:bodyPr>
          <a:lstStyle/>
          <a:p>
            <a:r>
              <a:rPr lang="en-US" sz="1600" b="1" dirty="0" smtClean="0"/>
              <a:t>Date</a:t>
            </a:r>
            <a:r>
              <a:rPr lang="en-US" sz="1600" dirty="0" smtClean="0"/>
              <a:t>__________</a:t>
            </a:r>
            <a:endParaRPr lang="en-US" sz="1600" dirty="0"/>
          </a:p>
        </p:txBody>
      </p:sp>
      <p:sp>
        <p:nvSpPr>
          <p:cNvPr id="14" name="Rectangle 1"/>
          <p:cNvSpPr>
            <a:spLocks noGrp="1" noChangeArrowheads="1"/>
          </p:cNvSpPr>
          <p:nvPr>
            <p:ph type="title"/>
          </p:nvPr>
        </p:nvSpPr>
        <p:spPr>
          <a:xfrm>
            <a:off x="-14068" y="228599"/>
            <a:ext cx="9144000" cy="646331"/>
          </a:xfrm>
          <a:solidFill>
            <a:srgbClr val="FFC000"/>
          </a:solidFill>
        </p:spPr>
        <p:txBody>
          <a:bodyPr wrap="square">
            <a:spAutoFit/>
          </a:bodyPr>
          <a:lstStyle/>
          <a:p>
            <a:pPr>
              <a:spcBef>
                <a:spcPct val="50000"/>
              </a:spcBef>
            </a:pPr>
            <a:r>
              <a:rPr lang="en-US" sz="3600" b="1" dirty="0">
                <a:ln>
                  <a:solidFill>
                    <a:srgbClr val="C00000"/>
                  </a:solidFill>
                </a:ln>
                <a:solidFill>
                  <a:srgbClr val="C00000"/>
                </a:solidFill>
              </a:rPr>
              <a:t>THINK </a:t>
            </a:r>
            <a:r>
              <a:rPr lang="en-US" sz="3600" b="1" dirty="0" smtClean="0">
                <a:ln>
                  <a:solidFill>
                    <a:srgbClr val="C00000"/>
                  </a:solidFill>
                </a:ln>
                <a:solidFill>
                  <a:srgbClr val="C00000"/>
                </a:solidFill>
              </a:rPr>
              <a:t>NOTES</a:t>
            </a:r>
            <a:endParaRPr lang="en-US" sz="3600" b="1" i="1" dirty="0" smtClean="0">
              <a:ln>
                <a:solidFill>
                  <a:srgbClr val="FFFF00"/>
                </a:solidFill>
              </a:ln>
              <a:solidFill>
                <a:srgbClr val="C00000"/>
              </a:solidFill>
            </a:endParaRPr>
          </a:p>
        </p:txBody>
      </p:sp>
      <p:sp>
        <p:nvSpPr>
          <p:cNvPr id="3" name="TextBox 2"/>
          <p:cNvSpPr txBox="1"/>
          <p:nvPr/>
        </p:nvSpPr>
        <p:spPr>
          <a:xfrm>
            <a:off x="3549319" y="1491916"/>
            <a:ext cx="4038597" cy="954107"/>
          </a:xfrm>
          <a:prstGeom prst="rect">
            <a:avLst/>
          </a:prstGeom>
          <a:solidFill>
            <a:srgbClr val="FDE869"/>
          </a:solidFill>
        </p:spPr>
        <p:txBody>
          <a:bodyPr wrap="square" rtlCol="0">
            <a:spAutoFit/>
          </a:bodyPr>
          <a:lstStyle/>
          <a:p>
            <a:r>
              <a:rPr lang="en-US" b="1" dirty="0" smtClean="0"/>
              <a:t>Think About: </a:t>
            </a:r>
            <a:r>
              <a:rPr lang="en-US" b="1" dirty="0" smtClean="0">
                <a:solidFill>
                  <a:srgbClr val="C00000"/>
                </a:solidFill>
              </a:rPr>
              <a:t>Identify </a:t>
            </a:r>
            <a:r>
              <a:rPr lang="en-US" sz="2000" b="1" u="sng" dirty="0" smtClean="0">
                <a:solidFill>
                  <a:srgbClr val="C00000"/>
                </a:solidFill>
              </a:rPr>
              <a:t>3</a:t>
            </a:r>
            <a:r>
              <a:rPr lang="en-US" b="1" dirty="0" smtClean="0">
                <a:solidFill>
                  <a:srgbClr val="C00000"/>
                </a:solidFill>
              </a:rPr>
              <a:t> key points on your assigned topic from information presented at the Learning Station. </a:t>
            </a:r>
            <a:endParaRPr lang="en-US" b="1" i="1" dirty="0">
              <a:solidFill>
                <a:srgbClr val="C00000"/>
              </a:solidFill>
            </a:endParaRPr>
          </a:p>
        </p:txBody>
      </p:sp>
      <p:pic>
        <p:nvPicPr>
          <p:cNvPr id="1026" name="Picture 2" descr="C:\Users\kmainze1\AppData\Local\Microsoft\Windows\Temporary Internet Files\Content.IE5\UG3RU1LF\MC900441880[1].wmf"/>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772400" y="211347"/>
            <a:ext cx="1018687" cy="14206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715000" y="6180892"/>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pic>
        <p:nvPicPr>
          <p:cNvPr id="5" name="Picture 2" descr="C:\Users\kmainze1\AppData\Local\Microsoft\Windows\Temporary Internet Files\Content.IE5\G4GVM7AG\teams[1].jp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057400" y="3534996"/>
            <a:ext cx="1248369" cy="124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4185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256506" y="1524000"/>
          <a:ext cx="6426729" cy="407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6200000">
            <a:off x="1780044" y="1694176"/>
            <a:ext cx="1569660" cy="2057402"/>
          </a:xfrm>
          <a:prstGeom prst="rect">
            <a:avLst/>
          </a:prstGeom>
          <a:noFill/>
        </p:spPr>
        <p:txBody>
          <a:bodyPr vert="vert" wrap="square" rtlCol="0">
            <a:spAutoFit/>
          </a:bodyPr>
          <a:lstStyle/>
          <a:p>
            <a:pPr algn="ctr"/>
            <a:r>
              <a:rPr lang="en-US" sz="40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3</a:t>
            </a:r>
          </a:p>
          <a:p>
            <a:pPr algn="ctr"/>
            <a:r>
              <a:rPr lang="en-US"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for the</a:t>
            </a:r>
          </a:p>
          <a:p>
            <a:pPr algn="ctr"/>
            <a:r>
              <a:rPr lang="en-US" sz="24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 </a:t>
            </a:r>
            <a:r>
              <a:rPr lang="en-US" sz="32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Team</a:t>
            </a:r>
            <a:endParaRPr lang="en-US" sz="32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
        <p:nvSpPr>
          <p:cNvPr id="6" name="TextBox 5"/>
          <p:cNvSpPr txBox="1"/>
          <p:nvPr/>
        </p:nvSpPr>
        <p:spPr>
          <a:xfrm>
            <a:off x="3490511" y="2465340"/>
            <a:ext cx="3810003" cy="3139321"/>
          </a:xfrm>
          <a:prstGeom prst="rect">
            <a:avLst/>
          </a:prstGeom>
          <a:noFill/>
        </p:spPr>
        <p:txBody>
          <a:bodyPr wrap="square" rtlCol="0">
            <a:spAutoFit/>
          </a:bodyPr>
          <a:lstStyle/>
          <a:p>
            <a:endParaRPr lang="en-US" dirty="0"/>
          </a:p>
          <a:p>
            <a:r>
              <a:rPr lang="en-US" sz="1600" b="1" dirty="0" smtClean="0"/>
              <a:t>Topic:</a:t>
            </a:r>
            <a:r>
              <a:rPr lang="en-US" sz="1600" dirty="0" smtClean="0"/>
              <a:t>______________________________</a:t>
            </a:r>
          </a:p>
          <a:p>
            <a:endParaRPr lang="en-US" dirty="0" smtClean="0"/>
          </a:p>
          <a:p>
            <a:r>
              <a:rPr lang="en-US" sz="1600" b="1" dirty="0" smtClean="0"/>
              <a:t>1</a:t>
            </a:r>
            <a:r>
              <a:rPr lang="en-US" sz="1600" dirty="0" smtClean="0"/>
              <a:t>.________________________________________________________________________________________________________</a:t>
            </a:r>
          </a:p>
          <a:p>
            <a:r>
              <a:rPr lang="en-US" sz="1600" b="1" dirty="0" smtClean="0"/>
              <a:t>2</a:t>
            </a:r>
            <a:r>
              <a:rPr lang="en-US" sz="1600" dirty="0" smtClean="0"/>
              <a:t>.________________________________________________________________________________________________________ </a:t>
            </a:r>
            <a:r>
              <a:rPr lang="en-US" sz="1600" b="1" dirty="0" smtClean="0"/>
              <a:t>3.</a:t>
            </a:r>
            <a:r>
              <a:rPr lang="en-US" sz="1600" dirty="0" smtClean="0"/>
              <a:t>________________________________________________________________________________________________________</a:t>
            </a:r>
            <a:endParaRPr lang="en-US" sz="1600" dirty="0"/>
          </a:p>
        </p:txBody>
      </p:sp>
      <p:sp>
        <p:nvSpPr>
          <p:cNvPr id="7" name="TextBox 6"/>
          <p:cNvSpPr txBox="1"/>
          <p:nvPr/>
        </p:nvSpPr>
        <p:spPr>
          <a:xfrm>
            <a:off x="3499692" y="2404646"/>
            <a:ext cx="2053384" cy="338554"/>
          </a:xfrm>
          <a:prstGeom prst="rect">
            <a:avLst/>
          </a:prstGeom>
          <a:noFill/>
        </p:spPr>
        <p:txBody>
          <a:bodyPr wrap="square" rtlCol="0">
            <a:spAutoFit/>
          </a:bodyPr>
          <a:lstStyle/>
          <a:p>
            <a:r>
              <a:rPr lang="en-US" sz="1600" b="1" dirty="0" smtClean="0"/>
              <a:t>Name</a:t>
            </a:r>
            <a:r>
              <a:rPr lang="en-US" sz="1600" dirty="0" smtClean="0"/>
              <a:t>____________</a:t>
            </a:r>
            <a:endParaRPr lang="en-US" sz="1600" dirty="0"/>
          </a:p>
        </p:txBody>
      </p:sp>
      <p:sp>
        <p:nvSpPr>
          <p:cNvPr id="18" name="TextBox 17"/>
          <p:cNvSpPr txBox="1"/>
          <p:nvPr/>
        </p:nvSpPr>
        <p:spPr>
          <a:xfrm>
            <a:off x="5699393" y="2404646"/>
            <a:ext cx="1752596" cy="338554"/>
          </a:xfrm>
          <a:prstGeom prst="rect">
            <a:avLst/>
          </a:prstGeom>
          <a:noFill/>
        </p:spPr>
        <p:txBody>
          <a:bodyPr wrap="square" rtlCol="0">
            <a:spAutoFit/>
          </a:bodyPr>
          <a:lstStyle/>
          <a:p>
            <a:r>
              <a:rPr lang="en-US" sz="1600" b="1" dirty="0" smtClean="0"/>
              <a:t>Date</a:t>
            </a:r>
            <a:r>
              <a:rPr lang="en-US" sz="1600" dirty="0" smtClean="0"/>
              <a:t>__________</a:t>
            </a:r>
            <a:endParaRPr lang="en-US" sz="1600" dirty="0"/>
          </a:p>
        </p:txBody>
      </p:sp>
      <p:sp>
        <p:nvSpPr>
          <p:cNvPr id="14" name="Rectangle 1"/>
          <p:cNvSpPr>
            <a:spLocks noGrp="1" noChangeArrowheads="1"/>
          </p:cNvSpPr>
          <p:nvPr>
            <p:ph type="title"/>
          </p:nvPr>
        </p:nvSpPr>
        <p:spPr>
          <a:xfrm>
            <a:off x="-14068" y="228599"/>
            <a:ext cx="9144000" cy="646331"/>
          </a:xfrm>
          <a:solidFill>
            <a:srgbClr val="FFC000"/>
          </a:solidFill>
        </p:spPr>
        <p:txBody>
          <a:bodyPr wrap="square">
            <a:spAutoFit/>
          </a:bodyPr>
          <a:lstStyle/>
          <a:p>
            <a:pPr>
              <a:spcBef>
                <a:spcPct val="50000"/>
              </a:spcBef>
            </a:pPr>
            <a:r>
              <a:rPr lang="en-US" sz="3600" b="1" dirty="0">
                <a:ln>
                  <a:solidFill>
                    <a:srgbClr val="C00000"/>
                  </a:solidFill>
                </a:ln>
                <a:solidFill>
                  <a:srgbClr val="C00000"/>
                </a:solidFill>
              </a:rPr>
              <a:t>THINK </a:t>
            </a:r>
            <a:r>
              <a:rPr lang="en-US" sz="3600" b="1" dirty="0" smtClean="0">
                <a:ln>
                  <a:solidFill>
                    <a:srgbClr val="C00000"/>
                  </a:solidFill>
                </a:ln>
                <a:solidFill>
                  <a:srgbClr val="C00000"/>
                </a:solidFill>
              </a:rPr>
              <a:t>NOTES</a:t>
            </a:r>
            <a:endParaRPr lang="en-US" sz="3600" b="1" i="1" dirty="0" smtClean="0">
              <a:ln>
                <a:solidFill>
                  <a:srgbClr val="FFFF00"/>
                </a:solidFill>
              </a:ln>
              <a:solidFill>
                <a:srgbClr val="C00000"/>
              </a:solidFill>
            </a:endParaRPr>
          </a:p>
        </p:txBody>
      </p:sp>
      <p:sp>
        <p:nvSpPr>
          <p:cNvPr id="3" name="TextBox 2"/>
          <p:cNvSpPr txBox="1"/>
          <p:nvPr/>
        </p:nvSpPr>
        <p:spPr>
          <a:xfrm>
            <a:off x="3549319" y="1491916"/>
            <a:ext cx="4038597" cy="954107"/>
          </a:xfrm>
          <a:prstGeom prst="rect">
            <a:avLst/>
          </a:prstGeom>
          <a:solidFill>
            <a:srgbClr val="FDE869"/>
          </a:solidFill>
        </p:spPr>
        <p:txBody>
          <a:bodyPr wrap="square" rtlCol="0">
            <a:spAutoFit/>
          </a:bodyPr>
          <a:lstStyle/>
          <a:p>
            <a:r>
              <a:rPr lang="en-US" b="1" dirty="0" smtClean="0"/>
              <a:t>Think About: </a:t>
            </a:r>
            <a:r>
              <a:rPr lang="en-US" b="1" dirty="0" smtClean="0">
                <a:solidFill>
                  <a:srgbClr val="C00000"/>
                </a:solidFill>
              </a:rPr>
              <a:t>Identify </a:t>
            </a:r>
            <a:r>
              <a:rPr lang="en-US" sz="2000" b="1" u="sng" dirty="0" smtClean="0">
                <a:solidFill>
                  <a:srgbClr val="C00000"/>
                </a:solidFill>
              </a:rPr>
              <a:t>3</a:t>
            </a:r>
            <a:r>
              <a:rPr lang="en-US" b="1" dirty="0" smtClean="0">
                <a:solidFill>
                  <a:srgbClr val="C00000"/>
                </a:solidFill>
              </a:rPr>
              <a:t> key points</a:t>
            </a:r>
          </a:p>
          <a:p>
            <a:endParaRPr lang="en-US" b="1" i="1" dirty="0">
              <a:solidFill>
                <a:srgbClr val="C00000"/>
              </a:solidFill>
            </a:endParaRPr>
          </a:p>
          <a:p>
            <a:endParaRPr lang="en-US" b="1" i="1" dirty="0">
              <a:solidFill>
                <a:srgbClr val="C00000"/>
              </a:solidFill>
            </a:endParaRPr>
          </a:p>
        </p:txBody>
      </p:sp>
      <p:pic>
        <p:nvPicPr>
          <p:cNvPr id="1026" name="Picture 2" descr="C:\Users\kmainze1\AppData\Local\Microsoft\Windows\Temporary Internet Files\Content.IE5\UG3RU1LF\MC900441880[1].wmf"/>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772400" y="211347"/>
            <a:ext cx="1018687" cy="14206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715000" y="6180892"/>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pic>
        <p:nvPicPr>
          <p:cNvPr id="5" name="Picture 2" descr="C:\Users\kmainze1\AppData\Local\Microsoft\Windows\Temporary Internet Files\Content.IE5\G4GVM7AG\teams[1].jp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057400" y="3534996"/>
            <a:ext cx="1248369" cy="124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0483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293835" y="2710944"/>
            <a:ext cx="6110907" cy="1706320"/>
          </a:xfrm>
          <a:prstGeom prst="rect">
            <a:avLst/>
          </a:prstGeom>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endParaRPr lang="en-US" sz="4000" b="1" dirty="0">
              <a:latin typeface="Times New Roman"/>
              <a:cs typeface="Times New Roman"/>
            </a:endParaRPr>
          </a:p>
        </p:txBody>
      </p:sp>
      <p:pic>
        <p:nvPicPr>
          <p:cNvPr id="2" name="Picture 1"/>
          <p:cNvPicPr>
            <a:picLocks noChangeAspect="1"/>
          </p:cNvPicPr>
          <p:nvPr/>
        </p:nvPicPr>
        <p:blipFill>
          <a:blip r:embed="rId4"/>
          <a:stretch>
            <a:fillRect/>
          </a:stretch>
        </p:blipFill>
        <p:spPr>
          <a:xfrm>
            <a:off x="8356600" y="1801882"/>
            <a:ext cx="787400" cy="673100"/>
          </a:xfrm>
          <a:prstGeom prst="rect">
            <a:avLst/>
          </a:prstGeom>
        </p:spPr>
      </p:pic>
      <p:pic>
        <p:nvPicPr>
          <p:cNvPr id="7" name="Picture 6" descr="BoundlessLearningLogo.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75890"/>
            <a:ext cx="1010947" cy="1105084"/>
          </a:xfrm>
          <a:prstGeom prst="rect">
            <a:avLst/>
          </a:prstGeom>
        </p:spPr>
      </p:pic>
      <p:sp>
        <p:nvSpPr>
          <p:cNvPr id="6" name="Rectangle 5"/>
          <p:cNvSpPr/>
          <p:nvPr/>
        </p:nvSpPr>
        <p:spPr>
          <a:xfrm>
            <a:off x="3394841" y="6474023"/>
            <a:ext cx="1539460" cy="307777"/>
          </a:xfrm>
          <a:prstGeom prst="rect">
            <a:avLst/>
          </a:prstGeom>
        </p:spPr>
        <p:txBody>
          <a:bodyPr wrap="none">
            <a:spAutoFit/>
          </a:bodyPr>
          <a:lstStyle/>
          <a:p>
            <a:r>
              <a:rPr lang="en-US" sz="1400" b="1" i="1" dirty="0" smtClean="0">
                <a:solidFill>
                  <a:srgbClr val="C00000"/>
                </a:solidFill>
                <a:latin typeface="+mj-lt"/>
                <a:cs typeface="Times New Roman"/>
              </a:rPr>
              <a:t>Time for Activity</a:t>
            </a:r>
            <a:r>
              <a:rPr lang="en-US" sz="1400" b="1" i="1" dirty="0" smtClean="0">
                <a:solidFill>
                  <a:prstClr val="black"/>
                </a:solidFill>
                <a:latin typeface="+mj-lt"/>
                <a:cs typeface="Times New Roman"/>
              </a:rPr>
              <a:t>:  </a:t>
            </a:r>
            <a:endParaRPr lang="en-US" sz="1400" dirty="0">
              <a:solidFill>
                <a:schemeClr val="tx2"/>
              </a:solidFill>
              <a:latin typeface="+mj-lt"/>
            </a:endParaRPr>
          </a:p>
        </p:txBody>
      </p:sp>
      <p:sp>
        <p:nvSpPr>
          <p:cNvPr id="5" name="TextBox 4"/>
          <p:cNvSpPr txBox="1"/>
          <p:nvPr/>
        </p:nvSpPr>
        <p:spPr>
          <a:xfrm>
            <a:off x="228600" y="3276600"/>
            <a:ext cx="8915400" cy="1938992"/>
          </a:xfrm>
          <a:prstGeom prst="rect">
            <a:avLst/>
          </a:prstGeom>
          <a:noFill/>
        </p:spPr>
        <p:txBody>
          <a:bodyPr wrap="square" rtlCol="0">
            <a:spAutoFit/>
          </a:bodyPr>
          <a:lstStyle/>
          <a:p>
            <a:r>
              <a:rPr lang="en-US" sz="4000" dirty="0" smtClean="0">
                <a:solidFill>
                  <a:srgbClr val="1111E1"/>
                </a:solidFill>
                <a:latin typeface="+mj-lt"/>
              </a:rPr>
              <a:t>Station 1:</a:t>
            </a:r>
            <a:r>
              <a:rPr lang="en-US" sz="4000" dirty="0" smtClean="0">
                <a:latin typeface="+mj-lt"/>
              </a:rPr>
              <a:t>  Team Formation</a:t>
            </a:r>
          </a:p>
          <a:p>
            <a:r>
              <a:rPr lang="en-US" sz="4000" dirty="0" smtClean="0">
                <a:solidFill>
                  <a:srgbClr val="1111E1"/>
                </a:solidFill>
                <a:latin typeface="+mj-lt"/>
              </a:rPr>
              <a:t>Station 2:  </a:t>
            </a:r>
            <a:r>
              <a:rPr lang="en-US" sz="4000" dirty="0" smtClean="0">
                <a:latin typeface="+mj-lt"/>
              </a:rPr>
              <a:t>Team Scoring</a:t>
            </a:r>
          </a:p>
          <a:p>
            <a:r>
              <a:rPr lang="en-US" sz="4000" dirty="0" smtClean="0">
                <a:solidFill>
                  <a:srgbClr val="1111E1"/>
                </a:solidFill>
                <a:latin typeface="+mj-lt"/>
              </a:rPr>
              <a:t>Station 3:</a:t>
            </a:r>
            <a:r>
              <a:rPr lang="en-US" sz="4000" dirty="0" smtClean="0">
                <a:latin typeface="+mj-lt"/>
              </a:rPr>
              <a:t>  Learning Together Guide / BDA</a:t>
            </a:r>
            <a:endParaRPr lang="en-US" sz="4000" dirty="0">
              <a:latin typeface="+mj-lt"/>
            </a:endParaRPr>
          </a:p>
        </p:txBody>
      </p:sp>
      <p:sp>
        <p:nvSpPr>
          <p:cNvPr id="10" name="TextBox 9"/>
          <p:cNvSpPr txBox="1"/>
          <p:nvPr/>
        </p:nvSpPr>
        <p:spPr>
          <a:xfrm>
            <a:off x="762000" y="2298878"/>
            <a:ext cx="8915400" cy="707886"/>
          </a:xfrm>
          <a:prstGeom prst="rect">
            <a:avLst/>
          </a:prstGeom>
          <a:noFill/>
        </p:spPr>
        <p:txBody>
          <a:bodyPr wrap="square" rtlCol="0">
            <a:spAutoFit/>
          </a:bodyPr>
          <a:lstStyle/>
          <a:p>
            <a:pPr algn="ctr"/>
            <a:r>
              <a:rPr lang="en-US" sz="4000" b="1" dirty="0" smtClean="0">
                <a:solidFill>
                  <a:srgbClr val="000099"/>
                </a:solidFill>
                <a:latin typeface="+mj-lt"/>
              </a:rPr>
              <a:t>Learning</a:t>
            </a:r>
            <a:r>
              <a:rPr lang="en-US" sz="4000" b="1" dirty="0" smtClean="0">
                <a:solidFill>
                  <a:srgbClr val="1111E1"/>
                </a:solidFill>
                <a:latin typeface="+mj-lt"/>
              </a:rPr>
              <a:t> </a:t>
            </a:r>
            <a:r>
              <a:rPr lang="en-US" sz="4000" b="1" dirty="0" smtClean="0">
                <a:solidFill>
                  <a:srgbClr val="000099"/>
                </a:solidFill>
                <a:latin typeface="+mj-lt"/>
              </a:rPr>
              <a:t>Stations</a:t>
            </a:r>
            <a:endParaRPr lang="en-US" sz="4000" b="1" dirty="0">
              <a:solidFill>
                <a:srgbClr val="000099"/>
              </a:solidFill>
              <a:latin typeface="+mj-lt"/>
            </a:endParaRPr>
          </a:p>
        </p:txBody>
      </p:sp>
    </p:spTree>
    <p:extLst>
      <p:ext uri="{BB962C8B-B14F-4D97-AF65-F5344CB8AC3E}">
        <p14:creationId xmlns:p14="http://schemas.microsoft.com/office/powerpoint/2010/main" val="3417996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293835" y="2710944"/>
            <a:ext cx="6110907" cy="1706320"/>
          </a:xfrm>
          <a:prstGeom prst="rect">
            <a:avLst/>
          </a:prstGeom>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endParaRPr lang="en-US" sz="4000" b="1" dirty="0">
              <a:latin typeface="Times New Roman"/>
              <a:cs typeface="Times New Roman"/>
            </a:endParaRPr>
          </a:p>
        </p:txBody>
      </p:sp>
      <p:pic>
        <p:nvPicPr>
          <p:cNvPr id="2" name="Picture 1"/>
          <p:cNvPicPr>
            <a:picLocks noChangeAspect="1"/>
          </p:cNvPicPr>
          <p:nvPr/>
        </p:nvPicPr>
        <p:blipFill>
          <a:blip r:embed="rId4"/>
          <a:stretch>
            <a:fillRect/>
          </a:stretch>
        </p:blipFill>
        <p:spPr>
          <a:xfrm>
            <a:off x="8356600" y="1801882"/>
            <a:ext cx="787400" cy="673100"/>
          </a:xfrm>
          <a:prstGeom prst="rect">
            <a:avLst/>
          </a:prstGeom>
        </p:spPr>
      </p:pic>
      <p:pic>
        <p:nvPicPr>
          <p:cNvPr id="7" name="Picture 6" descr="BoundlessLearningLogo.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75890"/>
            <a:ext cx="1010947" cy="1105084"/>
          </a:xfrm>
          <a:prstGeom prst="rect">
            <a:avLst/>
          </a:prstGeom>
        </p:spPr>
      </p:pic>
      <p:sp>
        <p:nvSpPr>
          <p:cNvPr id="6" name="Rectangle 5"/>
          <p:cNvSpPr/>
          <p:nvPr/>
        </p:nvSpPr>
        <p:spPr>
          <a:xfrm>
            <a:off x="3394841" y="6474023"/>
            <a:ext cx="1539460" cy="307777"/>
          </a:xfrm>
          <a:prstGeom prst="rect">
            <a:avLst/>
          </a:prstGeom>
        </p:spPr>
        <p:txBody>
          <a:bodyPr wrap="none">
            <a:spAutoFit/>
          </a:bodyPr>
          <a:lstStyle/>
          <a:p>
            <a:r>
              <a:rPr lang="en-US" sz="1400" b="1" i="1" dirty="0" smtClean="0">
                <a:solidFill>
                  <a:srgbClr val="C00000"/>
                </a:solidFill>
                <a:latin typeface="+mj-lt"/>
                <a:cs typeface="Times New Roman"/>
              </a:rPr>
              <a:t>Time for Activity</a:t>
            </a:r>
            <a:r>
              <a:rPr lang="en-US" sz="1400" b="1" i="1" dirty="0" smtClean="0">
                <a:solidFill>
                  <a:prstClr val="black"/>
                </a:solidFill>
                <a:latin typeface="+mj-lt"/>
                <a:cs typeface="Times New Roman"/>
              </a:rPr>
              <a:t>:  </a:t>
            </a:r>
            <a:endParaRPr lang="en-US" sz="1400" dirty="0">
              <a:solidFill>
                <a:schemeClr val="tx2"/>
              </a:solidFill>
              <a:latin typeface="+mj-lt"/>
            </a:endParaRPr>
          </a:p>
        </p:txBody>
      </p:sp>
      <p:sp>
        <p:nvSpPr>
          <p:cNvPr id="5" name="TextBox 4"/>
          <p:cNvSpPr txBox="1"/>
          <p:nvPr/>
        </p:nvSpPr>
        <p:spPr>
          <a:xfrm>
            <a:off x="228600" y="3276600"/>
            <a:ext cx="8915400" cy="707886"/>
          </a:xfrm>
          <a:prstGeom prst="rect">
            <a:avLst/>
          </a:prstGeom>
          <a:noFill/>
        </p:spPr>
        <p:txBody>
          <a:bodyPr wrap="square" rtlCol="0">
            <a:spAutoFit/>
          </a:bodyPr>
          <a:lstStyle/>
          <a:p>
            <a:pPr algn="ctr"/>
            <a:r>
              <a:rPr lang="en-US" sz="4000" dirty="0" smtClean="0">
                <a:solidFill>
                  <a:srgbClr val="1111E1"/>
                </a:solidFill>
                <a:latin typeface="+mj-lt"/>
              </a:rPr>
              <a:t>Learning Station 1:</a:t>
            </a:r>
            <a:r>
              <a:rPr lang="en-US" sz="4000" dirty="0" smtClean="0">
                <a:latin typeface="+mj-lt"/>
              </a:rPr>
              <a:t>  Team Formation</a:t>
            </a:r>
          </a:p>
        </p:txBody>
      </p:sp>
    </p:spTree>
    <p:extLst>
      <p:ext uri="{BB962C8B-B14F-4D97-AF65-F5344CB8AC3E}">
        <p14:creationId xmlns:p14="http://schemas.microsoft.com/office/powerpoint/2010/main" val="2058706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r>
              <a:rPr lang="en-US" sz="2400" i="1" dirty="0" smtClean="0">
                <a:solidFill>
                  <a:srgbClr val="C00000"/>
                </a:solidFill>
              </a:rPr>
              <a:t>I</a:t>
            </a:r>
            <a:endParaRPr lang="en-US" sz="2400" i="1" dirty="0">
              <a:solidFill>
                <a:srgbClr val="C00000"/>
              </a:solidFill>
            </a:endParaRPr>
          </a:p>
        </p:txBody>
      </p:sp>
      <p:grpSp>
        <p:nvGrpSpPr>
          <p:cNvPr id="10" name="Group 9"/>
          <p:cNvGrpSpPr/>
          <p:nvPr/>
        </p:nvGrpSpPr>
        <p:grpSpPr>
          <a:xfrm>
            <a:off x="99107" y="76200"/>
            <a:ext cx="8775825" cy="1295400"/>
            <a:chOff x="60047" y="18575"/>
            <a:chExt cx="8153400" cy="1295400"/>
          </a:xfrm>
        </p:grpSpPr>
        <p:sp>
          <p:nvSpPr>
            <p:cNvPr id="13" name="Flowchart: Process 12"/>
            <p:cNvSpPr/>
            <p:nvPr/>
          </p:nvSpPr>
          <p:spPr>
            <a:xfrm>
              <a:off x="60047" y="18575"/>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Considerations for Team Formation</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8" name="Group 7"/>
            <p:cNvGrpSpPr/>
            <p:nvPr/>
          </p:nvGrpSpPr>
          <p:grpSpPr>
            <a:xfrm>
              <a:off x="370644" y="66661"/>
              <a:ext cx="7837157" cy="1059226"/>
              <a:chOff x="370644" y="66661"/>
              <a:chExt cx="7837157" cy="1059226"/>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6958273" y="577414"/>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26279" flipH="1">
                <a:off x="370644" y="622767"/>
                <a:ext cx="975010" cy="48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loud Callout 25"/>
              <p:cNvSpPr/>
              <p:nvPr/>
            </p:nvSpPr>
            <p:spPr>
              <a:xfrm rot="21449262">
                <a:off x="7025580" y="66661"/>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32" name="Rectangle 31"/>
          <p:cNvSpPr/>
          <p:nvPr/>
        </p:nvSpPr>
        <p:spPr>
          <a:xfrm>
            <a:off x="-19041" y="6293654"/>
            <a:ext cx="22599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i="1" dirty="0"/>
          </a:p>
        </p:txBody>
      </p:sp>
      <p:graphicFrame>
        <p:nvGraphicFramePr>
          <p:cNvPr id="3" name="Diagram 2"/>
          <p:cNvGraphicFramePr/>
          <p:nvPr>
            <p:extLst>
              <p:ext uri="{D42A27DB-BD31-4B8C-83A1-F6EECF244321}">
                <p14:modId xmlns:p14="http://schemas.microsoft.com/office/powerpoint/2010/main" val="1065415665"/>
              </p:ext>
            </p:extLst>
          </p:nvPr>
        </p:nvGraphicFramePr>
        <p:xfrm>
          <a:off x="1027814" y="1676400"/>
          <a:ext cx="7204805" cy="414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p:cNvSpPr/>
          <p:nvPr/>
        </p:nvSpPr>
        <p:spPr>
          <a:xfrm>
            <a:off x="5676900" y="6264246"/>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3170303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r>
              <a:rPr lang="en-US" sz="2400" i="1" dirty="0" smtClean="0">
                <a:solidFill>
                  <a:srgbClr val="C00000"/>
                </a:solidFill>
              </a:rPr>
              <a:t>I</a:t>
            </a:r>
            <a:endParaRPr lang="en-US" sz="2400" i="1" dirty="0">
              <a:solidFill>
                <a:srgbClr val="C00000"/>
              </a:solidFill>
            </a:endParaRPr>
          </a:p>
        </p:txBody>
      </p:sp>
      <p:grpSp>
        <p:nvGrpSpPr>
          <p:cNvPr id="10" name="Group 9"/>
          <p:cNvGrpSpPr/>
          <p:nvPr/>
        </p:nvGrpSpPr>
        <p:grpSpPr>
          <a:xfrm>
            <a:off x="99107" y="76200"/>
            <a:ext cx="9038817" cy="1295400"/>
            <a:chOff x="60047" y="18575"/>
            <a:chExt cx="8397739" cy="1295400"/>
          </a:xfrm>
        </p:grpSpPr>
        <p:sp>
          <p:nvSpPr>
            <p:cNvPr id="13" name="Flowchart: Process 12"/>
            <p:cNvSpPr/>
            <p:nvPr/>
          </p:nvSpPr>
          <p:spPr>
            <a:xfrm>
              <a:off x="60047" y="18575"/>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tx1"/>
                  </a:solidFill>
                </a:rPr>
                <a:t> Assigning Students to HP Learning Teams</a:t>
              </a:r>
              <a:r>
                <a:rPr lang="en-US" sz="3600" dirty="0" smtClean="0">
                  <a:solidFill>
                    <a:schemeClr val="tx1"/>
                  </a:solidFill>
                </a:rPr>
                <a:t/>
              </a:r>
              <a:br>
                <a:rPr lang="en-US" sz="3600" dirty="0" smtClean="0">
                  <a:solidFill>
                    <a:schemeClr val="tx1"/>
                  </a:solidFill>
                </a:rPr>
              </a:br>
              <a:endParaRPr lang="en-US" sz="3600" b="1" dirty="0">
                <a:solidFill>
                  <a:schemeClr val="tx1"/>
                </a:solidFill>
              </a:endParaRPr>
            </a:p>
          </p:txBody>
        </p:sp>
        <p:grpSp>
          <p:nvGrpSpPr>
            <p:cNvPr id="8" name="Group 7"/>
            <p:cNvGrpSpPr/>
            <p:nvPr/>
          </p:nvGrpSpPr>
          <p:grpSpPr>
            <a:xfrm>
              <a:off x="226361" y="156021"/>
              <a:ext cx="8231425" cy="979153"/>
              <a:chOff x="226361" y="156021"/>
              <a:chExt cx="8231425" cy="979153"/>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6958273" y="577414"/>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26279" flipH="1">
                <a:off x="226361" y="672823"/>
                <a:ext cx="921144" cy="46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loud Callout 25"/>
              <p:cNvSpPr/>
              <p:nvPr/>
            </p:nvSpPr>
            <p:spPr>
              <a:xfrm rot="737847">
                <a:off x="7275565" y="156021"/>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32" name="Rectangle 31"/>
          <p:cNvSpPr/>
          <p:nvPr/>
        </p:nvSpPr>
        <p:spPr>
          <a:xfrm>
            <a:off x="-19041" y="6293654"/>
            <a:ext cx="22599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i="1" dirty="0"/>
          </a:p>
        </p:txBody>
      </p:sp>
      <p:sp>
        <p:nvSpPr>
          <p:cNvPr id="11" name="Rectangle 10"/>
          <p:cNvSpPr/>
          <p:nvPr/>
        </p:nvSpPr>
        <p:spPr>
          <a:xfrm>
            <a:off x="5676900" y="6264246"/>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
        <p:nvSpPr>
          <p:cNvPr id="4" name="Rectangle 3"/>
          <p:cNvSpPr/>
          <p:nvPr/>
        </p:nvSpPr>
        <p:spPr>
          <a:xfrm>
            <a:off x="1676400" y="1524000"/>
            <a:ext cx="685800" cy="10063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Gloria</a:t>
            </a:r>
            <a:endParaRPr lang="en-US" sz="1400" b="1" dirty="0">
              <a:solidFill>
                <a:schemeClr val="tx1"/>
              </a:solidFill>
            </a:endParaRPr>
          </a:p>
        </p:txBody>
      </p:sp>
      <p:sp>
        <p:nvSpPr>
          <p:cNvPr id="40" name="Rectangle 39"/>
          <p:cNvSpPr/>
          <p:nvPr/>
        </p:nvSpPr>
        <p:spPr>
          <a:xfrm>
            <a:off x="1676400" y="2667000"/>
            <a:ext cx="685800" cy="1006365"/>
          </a:xfrm>
          <a:prstGeom prst="rect">
            <a:avLst/>
          </a:prstGeom>
          <a:solidFill>
            <a:srgbClr val="FFF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Jerrod</a:t>
            </a:r>
            <a:endParaRPr lang="en-US" sz="1400" b="1" dirty="0">
              <a:solidFill>
                <a:schemeClr val="tx1"/>
              </a:solidFill>
            </a:endParaRPr>
          </a:p>
        </p:txBody>
      </p:sp>
      <p:sp>
        <p:nvSpPr>
          <p:cNvPr id="41" name="Rectangle 40"/>
          <p:cNvSpPr/>
          <p:nvPr/>
        </p:nvSpPr>
        <p:spPr>
          <a:xfrm>
            <a:off x="1676400" y="3886200"/>
            <a:ext cx="685800" cy="100636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tx1"/>
                </a:solidFill>
              </a:rPr>
              <a:t>Reesie</a:t>
            </a:r>
            <a:endParaRPr lang="en-US" sz="1400" b="1" dirty="0">
              <a:solidFill>
                <a:schemeClr val="tx1"/>
              </a:solidFill>
            </a:endParaRPr>
          </a:p>
        </p:txBody>
      </p:sp>
      <p:sp>
        <p:nvSpPr>
          <p:cNvPr id="42" name="Rectangle 41"/>
          <p:cNvSpPr/>
          <p:nvPr/>
        </p:nvSpPr>
        <p:spPr>
          <a:xfrm>
            <a:off x="1676400" y="5044965"/>
            <a:ext cx="685800" cy="100636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Chris</a:t>
            </a:r>
            <a:endParaRPr lang="en-US" sz="1400" b="1" dirty="0">
              <a:solidFill>
                <a:schemeClr val="tx1"/>
              </a:solidFill>
            </a:endParaRPr>
          </a:p>
        </p:txBody>
      </p:sp>
      <p:sp>
        <p:nvSpPr>
          <p:cNvPr id="43" name="Rectangle 42"/>
          <p:cNvSpPr/>
          <p:nvPr/>
        </p:nvSpPr>
        <p:spPr>
          <a:xfrm>
            <a:off x="3276600" y="1524000"/>
            <a:ext cx="685800" cy="10063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Louie</a:t>
            </a:r>
            <a:endParaRPr lang="en-US" sz="1400" b="1" dirty="0">
              <a:solidFill>
                <a:schemeClr val="tx1"/>
              </a:solidFill>
            </a:endParaRPr>
          </a:p>
        </p:txBody>
      </p:sp>
      <p:sp>
        <p:nvSpPr>
          <p:cNvPr id="44" name="Rectangle 43"/>
          <p:cNvSpPr/>
          <p:nvPr/>
        </p:nvSpPr>
        <p:spPr>
          <a:xfrm>
            <a:off x="5029200" y="1524000"/>
            <a:ext cx="685800" cy="10063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Jamal</a:t>
            </a:r>
            <a:endParaRPr lang="en-US" sz="1400" b="1" dirty="0">
              <a:solidFill>
                <a:schemeClr val="tx1"/>
              </a:solidFill>
            </a:endParaRPr>
          </a:p>
        </p:txBody>
      </p:sp>
      <p:sp>
        <p:nvSpPr>
          <p:cNvPr id="45" name="Rectangle 44"/>
          <p:cNvSpPr/>
          <p:nvPr/>
        </p:nvSpPr>
        <p:spPr>
          <a:xfrm>
            <a:off x="6781800" y="1524000"/>
            <a:ext cx="685800" cy="10063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Angie</a:t>
            </a:r>
            <a:endParaRPr lang="en-US" sz="1400" b="1" dirty="0">
              <a:solidFill>
                <a:schemeClr val="tx1"/>
              </a:solidFill>
            </a:endParaRPr>
          </a:p>
        </p:txBody>
      </p:sp>
      <p:sp>
        <p:nvSpPr>
          <p:cNvPr id="46" name="Rectangle 45"/>
          <p:cNvSpPr/>
          <p:nvPr/>
        </p:nvSpPr>
        <p:spPr>
          <a:xfrm>
            <a:off x="3276600" y="2684079"/>
            <a:ext cx="685800" cy="1006365"/>
          </a:xfrm>
          <a:prstGeom prst="rect">
            <a:avLst/>
          </a:prstGeom>
          <a:solidFill>
            <a:srgbClr val="FFF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Sophia</a:t>
            </a:r>
            <a:endParaRPr lang="en-US" sz="1400" b="1" dirty="0">
              <a:solidFill>
                <a:schemeClr val="tx1"/>
              </a:solidFill>
            </a:endParaRPr>
          </a:p>
        </p:txBody>
      </p:sp>
      <p:sp>
        <p:nvSpPr>
          <p:cNvPr id="47" name="Rectangle 46"/>
          <p:cNvSpPr/>
          <p:nvPr/>
        </p:nvSpPr>
        <p:spPr>
          <a:xfrm>
            <a:off x="5029200" y="2684079"/>
            <a:ext cx="685800" cy="1006365"/>
          </a:xfrm>
          <a:prstGeom prst="rect">
            <a:avLst/>
          </a:prstGeom>
          <a:solidFill>
            <a:srgbClr val="FFF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Chin</a:t>
            </a:r>
            <a:endParaRPr lang="en-US" sz="1400" b="1" dirty="0">
              <a:solidFill>
                <a:schemeClr val="tx1"/>
              </a:solidFill>
            </a:endParaRPr>
          </a:p>
        </p:txBody>
      </p:sp>
      <p:sp>
        <p:nvSpPr>
          <p:cNvPr id="48" name="Rectangle 47"/>
          <p:cNvSpPr/>
          <p:nvPr/>
        </p:nvSpPr>
        <p:spPr>
          <a:xfrm>
            <a:off x="6781800" y="2684079"/>
            <a:ext cx="685800" cy="1006365"/>
          </a:xfrm>
          <a:prstGeom prst="rect">
            <a:avLst/>
          </a:prstGeom>
          <a:solidFill>
            <a:srgbClr val="FFF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Nicole</a:t>
            </a:r>
            <a:endParaRPr lang="en-US" sz="1400" b="1" dirty="0">
              <a:solidFill>
                <a:schemeClr val="tx1"/>
              </a:solidFill>
            </a:endParaRPr>
          </a:p>
        </p:txBody>
      </p:sp>
      <p:sp>
        <p:nvSpPr>
          <p:cNvPr id="49" name="Rectangle 48"/>
          <p:cNvSpPr/>
          <p:nvPr/>
        </p:nvSpPr>
        <p:spPr>
          <a:xfrm>
            <a:off x="3276600" y="3886200"/>
            <a:ext cx="685800" cy="100636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Aidan</a:t>
            </a:r>
            <a:endParaRPr lang="en-US" sz="1400" b="1" dirty="0">
              <a:solidFill>
                <a:schemeClr val="tx1"/>
              </a:solidFill>
            </a:endParaRPr>
          </a:p>
        </p:txBody>
      </p:sp>
      <p:sp>
        <p:nvSpPr>
          <p:cNvPr id="50" name="Rectangle 49"/>
          <p:cNvSpPr/>
          <p:nvPr/>
        </p:nvSpPr>
        <p:spPr>
          <a:xfrm>
            <a:off x="5029200" y="3883572"/>
            <a:ext cx="685800" cy="100636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Talia</a:t>
            </a:r>
            <a:endParaRPr lang="en-US" sz="1400" b="1" dirty="0">
              <a:solidFill>
                <a:schemeClr val="tx1"/>
              </a:solidFill>
            </a:endParaRPr>
          </a:p>
        </p:txBody>
      </p:sp>
      <p:sp>
        <p:nvSpPr>
          <p:cNvPr id="51" name="Rectangle 50"/>
          <p:cNvSpPr/>
          <p:nvPr/>
        </p:nvSpPr>
        <p:spPr>
          <a:xfrm>
            <a:off x="6781800" y="3886200"/>
            <a:ext cx="685800" cy="100636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Greg</a:t>
            </a:r>
            <a:endParaRPr lang="en-US" sz="1400" b="1" dirty="0">
              <a:solidFill>
                <a:schemeClr val="tx1"/>
              </a:solidFill>
            </a:endParaRPr>
          </a:p>
        </p:txBody>
      </p:sp>
      <p:sp>
        <p:nvSpPr>
          <p:cNvPr id="52" name="Rectangle 51"/>
          <p:cNvSpPr/>
          <p:nvPr/>
        </p:nvSpPr>
        <p:spPr>
          <a:xfrm>
            <a:off x="3276600" y="5048905"/>
            <a:ext cx="685800" cy="10063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Tonya</a:t>
            </a:r>
            <a:endParaRPr lang="en-US" sz="1400" b="1" dirty="0">
              <a:solidFill>
                <a:schemeClr val="tx1"/>
              </a:solidFill>
            </a:endParaRPr>
          </a:p>
        </p:txBody>
      </p:sp>
      <p:sp>
        <p:nvSpPr>
          <p:cNvPr id="53" name="Rectangle 52"/>
          <p:cNvSpPr/>
          <p:nvPr/>
        </p:nvSpPr>
        <p:spPr>
          <a:xfrm>
            <a:off x="5029200" y="5048905"/>
            <a:ext cx="685800" cy="10063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Sarah</a:t>
            </a:r>
            <a:endParaRPr lang="en-US" sz="1400" b="1" dirty="0">
              <a:solidFill>
                <a:schemeClr val="tx1"/>
              </a:solidFill>
            </a:endParaRPr>
          </a:p>
        </p:txBody>
      </p:sp>
      <p:sp>
        <p:nvSpPr>
          <p:cNvPr id="54" name="Rectangle 53"/>
          <p:cNvSpPr/>
          <p:nvPr/>
        </p:nvSpPr>
        <p:spPr>
          <a:xfrm>
            <a:off x="6781800" y="5048905"/>
            <a:ext cx="685800" cy="10063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Paul</a:t>
            </a:r>
            <a:endParaRPr lang="en-US" sz="1400" b="1" dirty="0">
              <a:solidFill>
                <a:schemeClr val="tx1"/>
              </a:solidFill>
            </a:endParaRPr>
          </a:p>
        </p:txBody>
      </p:sp>
      <p:sp>
        <p:nvSpPr>
          <p:cNvPr id="6" name="Right Arrow 5"/>
          <p:cNvSpPr/>
          <p:nvPr/>
        </p:nvSpPr>
        <p:spPr>
          <a:xfrm>
            <a:off x="251507" y="1508235"/>
            <a:ext cx="891493" cy="930165"/>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High</a:t>
            </a:r>
            <a:endParaRPr lang="en-US" sz="1200" dirty="0">
              <a:solidFill>
                <a:schemeClr val="tx1"/>
              </a:solidFill>
            </a:endParaRPr>
          </a:p>
        </p:txBody>
      </p:sp>
      <p:sp>
        <p:nvSpPr>
          <p:cNvPr id="55" name="Right Arrow 54"/>
          <p:cNvSpPr/>
          <p:nvPr/>
        </p:nvSpPr>
        <p:spPr>
          <a:xfrm>
            <a:off x="175307" y="3886200"/>
            <a:ext cx="891493" cy="914400"/>
          </a:xfrm>
          <a:prstGeom prst="rightArrow">
            <a:avLst>
              <a:gd name="adj1" fmla="val 50000"/>
              <a:gd name="adj2" fmla="val 4302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Lower</a:t>
            </a:r>
          </a:p>
          <a:p>
            <a:pPr algn="ctr"/>
            <a:r>
              <a:rPr lang="en-US" sz="1200" dirty="0" smtClean="0">
                <a:solidFill>
                  <a:schemeClr val="tx1"/>
                </a:solidFill>
              </a:rPr>
              <a:t>Middle</a:t>
            </a:r>
            <a:endParaRPr lang="en-US" sz="1200" dirty="0">
              <a:solidFill>
                <a:schemeClr val="tx1"/>
              </a:solidFill>
            </a:endParaRPr>
          </a:p>
        </p:txBody>
      </p:sp>
      <p:sp>
        <p:nvSpPr>
          <p:cNvPr id="56" name="Right Arrow 55"/>
          <p:cNvSpPr/>
          <p:nvPr/>
        </p:nvSpPr>
        <p:spPr>
          <a:xfrm>
            <a:off x="251507" y="2684080"/>
            <a:ext cx="891493" cy="1006364"/>
          </a:xfrm>
          <a:prstGeom prst="rightArrow">
            <a:avLst/>
          </a:prstGeom>
          <a:solidFill>
            <a:srgbClr val="FFF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Middle</a:t>
            </a:r>
            <a:endParaRPr lang="en-US" sz="1200" dirty="0">
              <a:solidFill>
                <a:schemeClr val="tx1"/>
              </a:solidFill>
            </a:endParaRPr>
          </a:p>
        </p:txBody>
      </p:sp>
      <p:sp>
        <p:nvSpPr>
          <p:cNvPr id="57" name="Right Arrow 56"/>
          <p:cNvSpPr/>
          <p:nvPr/>
        </p:nvSpPr>
        <p:spPr>
          <a:xfrm>
            <a:off x="175307" y="5017377"/>
            <a:ext cx="967693" cy="926223"/>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Low</a:t>
            </a:r>
            <a:endParaRPr lang="en-US" sz="1200" dirty="0">
              <a:solidFill>
                <a:schemeClr val="tx1"/>
              </a:solidFill>
            </a:endParaRPr>
          </a:p>
        </p:txBody>
      </p:sp>
    </p:spTree>
    <p:extLst>
      <p:ext uri="{BB962C8B-B14F-4D97-AF65-F5344CB8AC3E}">
        <p14:creationId xmlns:p14="http://schemas.microsoft.com/office/powerpoint/2010/main" val="264276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r>
              <a:rPr lang="en-US" sz="2400" i="1" dirty="0" smtClean="0">
                <a:solidFill>
                  <a:srgbClr val="C00000"/>
                </a:solidFill>
              </a:rPr>
              <a:t>I</a:t>
            </a:r>
            <a:endParaRPr lang="en-US" sz="2400" i="1" dirty="0">
              <a:solidFill>
                <a:srgbClr val="C00000"/>
              </a:solidFill>
            </a:endParaRPr>
          </a:p>
        </p:txBody>
      </p:sp>
      <p:grpSp>
        <p:nvGrpSpPr>
          <p:cNvPr id="10" name="Group 9"/>
          <p:cNvGrpSpPr/>
          <p:nvPr/>
        </p:nvGrpSpPr>
        <p:grpSpPr>
          <a:xfrm>
            <a:off x="99107" y="76200"/>
            <a:ext cx="8775825" cy="1295400"/>
            <a:chOff x="60047" y="18575"/>
            <a:chExt cx="8153400" cy="1295400"/>
          </a:xfrm>
        </p:grpSpPr>
        <p:sp>
          <p:nvSpPr>
            <p:cNvPr id="13" name="Flowchart: Process 12"/>
            <p:cNvSpPr/>
            <p:nvPr/>
          </p:nvSpPr>
          <p:spPr>
            <a:xfrm>
              <a:off x="60047" y="18575"/>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Equal Opportunities for Success</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8" name="Group 7"/>
            <p:cNvGrpSpPr/>
            <p:nvPr/>
          </p:nvGrpSpPr>
          <p:grpSpPr>
            <a:xfrm>
              <a:off x="376523" y="154933"/>
              <a:ext cx="7803584" cy="981203"/>
              <a:chOff x="376523" y="154933"/>
              <a:chExt cx="7803584" cy="981203"/>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6958273" y="577414"/>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376523" y="58766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loud Callout 25"/>
              <p:cNvSpPr/>
              <p:nvPr/>
            </p:nvSpPr>
            <p:spPr>
              <a:xfrm rot="21449262">
                <a:off x="6997886" y="154933"/>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graphicFrame>
        <p:nvGraphicFramePr>
          <p:cNvPr id="4" name="Diagram 3"/>
          <p:cNvGraphicFramePr/>
          <p:nvPr>
            <p:extLst>
              <p:ext uri="{D42A27DB-BD31-4B8C-83A1-F6EECF244321}">
                <p14:modId xmlns:p14="http://schemas.microsoft.com/office/powerpoint/2010/main" val="2202042633"/>
              </p:ext>
            </p:extLst>
          </p:nvPr>
        </p:nvGraphicFramePr>
        <p:xfrm>
          <a:off x="381000" y="1828800"/>
          <a:ext cx="7750060" cy="4102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126559" y="2654586"/>
            <a:ext cx="1143000" cy="584775"/>
          </a:xfrm>
          <a:prstGeom prst="rect">
            <a:avLst/>
          </a:prstGeom>
          <a:noFill/>
        </p:spPr>
        <p:txBody>
          <a:bodyPr wrap="square" rtlCol="0">
            <a:spAutoFit/>
          </a:bodyPr>
          <a:lstStyle/>
          <a:p>
            <a:pPr algn="ctr"/>
            <a:r>
              <a:rPr lang="en-US" sz="1600" b="1" dirty="0" smtClean="0"/>
              <a:t>High Achieving </a:t>
            </a:r>
            <a:endParaRPr lang="en-US" sz="1600" b="1" dirty="0"/>
          </a:p>
        </p:txBody>
      </p:sp>
      <p:sp>
        <p:nvSpPr>
          <p:cNvPr id="6" name="TextBox 5"/>
          <p:cNvSpPr txBox="1"/>
          <p:nvPr/>
        </p:nvSpPr>
        <p:spPr>
          <a:xfrm>
            <a:off x="5181600" y="4506065"/>
            <a:ext cx="1200150" cy="584775"/>
          </a:xfrm>
          <a:prstGeom prst="rect">
            <a:avLst/>
          </a:prstGeom>
          <a:noFill/>
        </p:spPr>
        <p:txBody>
          <a:bodyPr wrap="square" rtlCol="0">
            <a:spAutoFit/>
          </a:bodyPr>
          <a:lstStyle/>
          <a:p>
            <a:pPr lvl="0" algn="ctr">
              <a:lnSpc>
                <a:spcPct val="100000"/>
              </a:lnSpc>
            </a:pPr>
            <a:r>
              <a:rPr lang="en-US" sz="1600" b="1" dirty="0" smtClean="0"/>
              <a:t>Middle</a:t>
            </a:r>
            <a:endParaRPr lang="en-US" sz="1600" b="1" dirty="0"/>
          </a:p>
          <a:p>
            <a:pPr algn="ctr"/>
            <a:r>
              <a:rPr lang="en-US" sz="1600" b="1" dirty="0" smtClean="0"/>
              <a:t>Achieving</a:t>
            </a:r>
            <a:endParaRPr lang="en-US" sz="1600" b="1" dirty="0"/>
          </a:p>
        </p:txBody>
      </p:sp>
      <p:sp>
        <p:nvSpPr>
          <p:cNvPr id="9" name="Left Arrow 8"/>
          <p:cNvSpPr/>
          <p:nvPr/>
        </p:nvSpPr>
        <p:spPr>
          <a:xfrm>
            <a:off x="5943600" y="2654586"/>
            <a:ext cx="2168410" cy="584775"/>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Power Partners</a:t>
            </a:r>
            <a:endParaRPr lang="en-US" b="1" dirty="0"/>
          </a:p>
        </p:txBody>
      </p:sp>
      <p:sp>
        <p:nvSpPr>
          <p:cNvPr id="16" name="Left Arrow 15"/>
          <p:cNvSpPr/>
          <p:nvPr/>
        </p:nvSpPr>
        <p:spPr>
          <a:xfrm>
            <a:off x="6725572" y="4350897"/>
            <a:ext cx="2168410" cy="584775"/>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Power Partners</a:t>
            </a:r>
            <a:endParaRPr lang="en-US" b="1" dirty="0"/>
          </a:p>
        </p:txBody>
      </p:sp>
      <p:sp>
        <p:nvSpPr>
          <p:cNvPr id="15" name="Rectangle 14"/>
          <p:cNvSpPr/>
          <p:nvPr/>
        </p:nvSpPr>
        <p:spPr>
          <a:xfrm>
            <a:off x="5715000" y="6180892"/>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3505918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9107" y="76200"/>
            <a:ext cx="8775825" cy="1295400"/>
            <a:chOff x="60047" y="18575"/>
            <a:chExt cx="8153400" cy="1295400"/>
          </a:xfrm>
        </p:grpSpPr>
        <p:sp>
          <p:nvSpPr>
            <p:cNvPr id="13" name="Flowchart: Process 12"/>
            <p:cNvSpPr/>
            <p:nvPr/>
          </p:nvSpPr>
          <p:spPr>
            <a:xfrm>
              <a:off x="60047" y="18575"/>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Team Formation</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8" name="Group 7"/>
            <p:cNvGrpSpPr/>
            <p:nvPr/>
          </p:nvGrpSpPr>
          <p:grpSpPr>
            <a:xfrm>
              <a:off x="376523" y="154933"/>
              <a:ext cx="7803584" cy="981203"/>
              <a:chOff x="376523" y="154933"/>
              <a:chExt cx="7803584" cy="981203"/>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6958273" y="577414"/>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376523" y="58766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loud Callout 25"/>
              <p:cNvSpPr/>
              <p:nvPr/>
            </p:nvSpPr>
            <p:spPr>
              <a:xfrm rot="21449262">
                <a:off x="6997886" y="154933"/>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32" name="Rectangle 31"/>
          <p:cNvSpPr/>
          <p:nvPr/>
        </p:nvSpPr>
        <p:spPr>
          <a:xfrm>
            <a:off x="5601541" y="6176318"/>
            <a:ext cx="855470" cy="707886"/>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i="1" dirty="0"/>
          </a:p>
        </p:txBody>
      </p:sp>
      <p:sp>
        <p:nvSpPr>
          <p:cNvPr id="3" name="TextBox 2"/>
          <p:cNvSpPr txBox="1"/>
          <p:nvPr/>
        </p:nvSpPr>
        <p:spPr>
          <a:xfrm rot="20426050">
            <a:off x="6984000" y="2916911"/>
            <a:ext cx="609600" cy="646331"/>
          </a:xfrm>
          <a:prstGeom prst="rect">
            <a:avLst/>
          </a:prstGeom>
          <a:noFill/>
        </p:spPr>
        <p:txBody>
          <a:bodyPr wrap="square" rtlCol="0">
            <a:spAutoFit/>
          </a:bodyPr>
          <a:lstStyle/>
          <a:p>
            <a:r>
              <a:rPr lang="en-US" sz="3600" b="1" dirty="0">
                <a:solidFill>
                  <a:schemeClr val="accent1">
                    <a:lumMod val="75000"/>
                  </a:schemeClr>
                </a:solidFill>
              </a:rPr>
              <a:t>M</a:t>
            </a:r>
          </a:p>
        </p:txBody>
      </p:sp>
      <p:sp>
        <p:nvSpPr>
          <p:cNvPr id="19" name="TextBox 18"/>
          <p:cNvSpPr txBox="1"/>
          <p:nvPr/>
        </p:nvSpPr>
        <p:spPr>
          <a:xfrm rot="20364043">
            <a:off x="6475122" y="1642442"/>
            <a:ext cx="609600" cy="646331"/>
          </a:xfrm>
          <a:prstGeom prst="rect">
            <a:avLst/>
          </a:prstGeom>
          <a:noFill/>
        </p:spPr>
        <p:txBody>
          <a:bodyPr wrap="square" rtlCol="0">
            <a:spAutoFit/>
          </a:bodyPr>
          <a:lstStyle/>
          <a:p>
            <a:r>
              <a:rPr lang="en-US" sz="3600" b="1" dirty="0">
                <a:solidFill>
                  <a:srgbClr val="C00000"/>
                </a:solidFill>
              </a:rPr>
              <a:t>L</a:t>
            </a:r>
          </a:p>
        </p:txBody>
      </p:sp>
      <p:sp>
        <p:nvSpPr>
          <p:cNvPr id="20" name="TextBox 19"/>
          <p:cNvSpPr txBox="1"/>
          <p:nvPr/>
        </p:nvSpPr>
        <p:spPr>
          <a:xfrm rot="1506113">
            <a:off x="1891866" y="1679006"/>
            <a:ext cx="609600" cy="646331"/>
          </a:xfrm>
          <a:prstGeom prst="rect">
            <a:avLst/>
          </a:prstGeom>
          <a:noFill/>
        </p:spPr>
        <p:txBody>
          <a:bodyPr wrap="square" rtlCol="0">
            <a:spAutoFit/>
          </a:bodyPr>
          <a:lstStyle/>
          <a:p>
            <a:r>
              <a:rPr lang="en-US" sz="3600" b="1" dirty="0" smtClean="0"/>
              <a:t>H</a:t>
            </a:r>
            <a:endParaRPr lang="en-US" sz="3600" b="1" dirty="0"/>
          </a:p>
        </p:txBody>
      </p:sp>
      <p:sp>
        <p:nvSpPr>
          <p:cNvPr id="21" name="TextBox 20"/>
          <p:cNvSpPr txBox="1"/>
          <p:nvPr/>
        </p:nvSpPr>
        <p:spPr>
          <a:xfrm rot="20590378">
            <a:off x="6984000" y="1509212"/>
            <a:ext cx="609600" cy="646331"/>
          </a:xfrm>
          <a:prstGeom prst="rect">
            <a:avLst/>
          </a:prstGeom>
          <a:noFill/>
        </p:spPr>
        <p:txBody>
          <a:bodyPr wrap="square" rtlCol="0">
            <a:spAutoFit/>
          </a:bodyPr>
          <a:lstStyle/>
          <a:p>
            <a:r>
              <a:rPr lang="en-US" sz="3600" b="1" dirty="0">
                <a:solidFill>
                  <a:schemeClr val="accent1">
                    <a:lumMod val="75000"/>
                  </a:schemeClr>
                </a:solidFill>
              </a:rPr>
              <a:t>M</a:t>
            </a:r>
          </a:p>
        </p:txBody>
      </p:sp>
      <p:sp>
        <p:nvSpPr>
          <p:cNvPr id="22" name="TextBox 21"/>
          <p:cNvSpPr txBox="1"/>
          <p:nvPr/>
        </p:nvSpPr>
        <p:spPr>
          <a:xfrm>
            <a:off x="4058295" y="5545723"/>
            <a:ext cx="1543246" cy="338554"/>
          </a:xfrm>
          <a:prstGeom prst="rect">
            <a:avLst/>
          </a:prstGeom>
          <a:solidFill>
            <a:srgbClr val="FDE869"/>
          </a:solidFill>
          <a:ln>
            <a:solidFill>
              <a:schemeClr val="tx1"/>
            </a:solidFill>
          </a:ln>
        </p:spPr>
        <p:txBody>
          <a:bodyPr wrap="square" rtlCol="0">
            <a:spAutoFit/>
          </a:bodyPr>
          <a:lstStyle/>
          <a:p>
            <a:pPr algn="ctr"/>
            <a:r>
              <a:rPr lang="en-US" sz="1600" b="1" dirty="0" smtClean="0">
                <a:solidFill>
                  <a:srgbClr val="C00000"/>
                </a:solidFill>
              </a:rPr>
              <a:t>Teacher</a:t>
            </a:r>
            <a:endParaRPr lang="en-US" sz="1600" b="1" dirty="0">
              <a:solidFill>
                <a:srgbClr val="C00000"/>
              </a:solidFill>
            </a:endParaRPr>
          </a:p>
        </p:txBody>
      </p:sp>
      <p:sp>
        <p:nvSpPr>
          <p:cNvPr id="23" name="TextBox 22"/>
          <p:cNvSpPr txBox="1"/>
          <p:nvPr/>
        </p:nvSpPr>
        <p:spPr>
          <a:xfrm rot="20404744">
            <a:off x="6584305" y="3871176"/>
            <a:ext cx="482830" cy="646331"/>
          </a:xfrm>
          <a:prstGeom prst="rect">
            <a:avLst/>
          </a:prstGeom>
          <a:noFill/>
        </p:spPr>
        <p:txBody>
          <a:bodyPr wrap="square" rtlCol="0">
            <a:spAutoFit/>
          </a:bodyPr>
          <a:lstStyle/>
          <a:p>
            <a:r>
              <a:rPr lang="en-US" sz="3600" b="1" dirty="0">
                <a:solidFill>
                  <a:schemeClr val="accent1">
                    <a:lumMod val="75000"/>
                  </a:schemeClr>
                </a:solidFill>
              </a:rPr>
              <a:t>M</a:t>
            </a:r>
          </a:p>
        </p:txBody>
      </p:sp>
      <p:sp>
        <p:nvSpPr>
          <p:cNvPr id="25" name="TextBox 24"/>
          <p:cNvSpPr txBox="1"/>
          <p:nvPr/>
        </p:nvSpPr>
        <p:spPr>
          <a:xfrm rot="20424784">
            <a:off x="7131282" y="5158838"/>
            <a:ext cx="482830" cy="646331"/>
          </a:xfrm>
          <a:prstGeom prst="rect">
            <a:avLst/>
          </a:prstGeom>
          <a:noFill/>
        </p:spPr>
        <p:txBody>
          <a:bodyPr wrap="square" rtlCol="0">
            <a:spAutoFit/>
          </a:bodyPr>
          <a:lstStyle/>
          <a:p>
            <a:r>
              <a:rPr lang="en-US" sz="3600" b="1" dirty="0" smtClean="0">
                <a:solidFill>
                  <a:srgbClr val="C00000"/>
                </a:solidFill>
              </a:rPr>
              <a:t>L</a:t>
            </a:r>
            <a:endParaRPr lang="en-US" sz="3600" b="1" dirty="0">
              <a:solidFill>
                <a:srgbClr val="C00000"/>
              </a:solidFill>
            </a:endParaRPr>
          </a:p>
        </p:txBody>
      </p:sp>
      <p:sp>
        <p:nvSpPr>
          <p:cNvPr id="27" name="TextBox 26"/>
          <p:cNvSpPr txBox="1"/>
          <p:nvPr/>
        </p:nvSpPr>
        <p:spPr>
          <a:xfrm rot="20446070">
            <a:off x="7197610" y="3652331"/>
            <a:ext cx="609600" cy="646331"/>
          </a:xfrm>
          <a:prstGeom prst="rect">
            <a:avLst/>
          </a:prstGeom>
          <a:noFill/>
        </p:spPr>
        <p:txBody>
          <a:bodyPr wrap="square" rtlCol="0">
            <a:spAutoFit/>
          </a:bodyPr>
          <a:lstStyle/>
          <a:p>
            <a:r>
              <a:rPr lang="en-US" sz="3600" b="1" dirty="0" smtClean="0"/>
              <a:t>H</a:t>
            </a:r>
            <a:endParaRPr lang="en-US" sz="3600" b="1" dirty="0"/>
          </a:p>
        </p:txBody>
      </p:sp>
      <p:sp>
        <p:nvSpPr>
          <p:cNvPr id="28" name="TextBox 27"/>
          <p:cNvSpPr txBox="1"/>
          <p:nvPr/>
        </p:nvSpPr>
        <p:spPr>
          <a:xfrm rot="20234781">
            <a:off x="7555445" y="2722944"/>
            <a:ext cx="609600" cy="646331"/>
          </a:xfrm>
          <a:prstGeom prst="rect">
            <a:avLst/>
          </a:prstGeom>
          <a:noFill/>
        </p:spPr>
        <p:txBody>
          <a:bodyPr wrap="square" rtlCol="0">
            <a:spAutoFit/>
          </a:bodyPr>
          <a:lstStyle/>
          <a:p>
            <a:r>
              <a:rPr lang="en-US" sz="3600" b="1" dirty="0" smtClean="0"/>
              <a:t>H</a:t>
            </a:r>
            <a:endParaRPr lang="en-US" sz="3600" b="1" dirty="0"/>
          </a:p>
        </p:txBody>
      </p:sp>
      <p:sp>
        <p:nvSpPr>
          <p:cNvPr id="29" name="TextBox 28"/>
          <p:cNvSpPr txBox="1"/>
          <p:nvPr/>
        </p:nvSpPr>
        <p:spPr>
          <a:xfrm rot="1381254">
            <a:off x="2088714" y="5222558"/>
            <a:ext cx="609600" cy="646331"/>
          </a:xfrm>
          <a:prstGeom prst="rect">
            <a:avLst/>
          </a:prstGeom>
          <a:noFill/>
        </p:spPr>
        <p:txBody>
          <a:bodyPr wrap="square" rtlCol="0">
            <a:spAutoFit/>
          </a:bodyPr>
          <a:lstStyle/>
          <a:p>
            <a:r>
              <a:rPr lang="en-US" sz="3600" b="1" dirty="0" smtClean="0"/>
              <a:t>H</a:t>
            </a:r>
            <a:endParaRPr lang="en-US" sz="3600" b="1" dirty="0"/>
          </a:p>
        </p:txBody>
      </p:sp>
      <p:sp>
        <p:nvSpPr>
          <p:cNvPr id="30" name="TextBox 29"/>
          <p:cNvSpPr txBox="1"/>
          <p:nvPr/>
        </p:nvSpPr>
        <p:spPr>
          <a:xfrm rot="1341498">
            <a:off x="1320049" y="1466718"/>
            <a:ext cx="609600" cy="646331"/>
          </a:xfrm>
          <a:prstGeom prst="rect">
            <a:avLst/>
          </a:prstGeom>
          <a:noFill/>
        </p:spPr>
        <p:txBody>
          <a:bodyPr wrap="square" rtlCol="0">
            <a:spAutoFit/>
          </a:bodyPr>
          <a:lstStyle/>
          <a:p>
            <a:r>
              <a:rPr lang="en-US" sz="3600" b="1" dirty="0">
                <a:solidFill>
                  <a:schemeClr val="accent1">
                    <a:lumMod val="75000"/>
                  </a:schemeClr>
                </a:solidFill>
              </a:rPr>
              <a:t>M</a:t>
            </a:r>
          </a:p>
        </p:txBody>
      </p:sp>
      <p:sp>
        <p:nvSpPr>
          <p:cNvPr id="31" name="TextBox 30"/>
          <p:cNvSpPr txBox="1"/>
          <p:nvPr/>
        </p:nvSpPr>
        <p:spPr>
          <a:xfrm rot="20175062">
            <a:off x="7644538" y="4973282"/>
            <a:ext cx="609600" cy="646331"/>
          </a:xfrm>
          <a:prstGeom prst="rect">
            <a:avLst/>
          </a:prstGeom>
          <a:noFill/>
        </p:spPr>
        <p:txBody>
          <a:bodyPr wrap="square" rtlCol="0">
            <a:spAutoFit/>
          </a:bodyPr>
          <a:lstStyle/>
          <a:p>
            <a:r>
              <a:rPr lang="en-US" sz="3600" b="1" dirty="0">
                <a:solidFill>
                  <a:schemeClr val="accent1">
                    <a:lumMod val="75000"/>
                  </a:schemeClr>
                </a:solidFill>
              </a:rPr>
              <a:t>M</a:t>
            </a:r>
          </a:p>
        </p:txBody>
      </p:sp>
      <p:sp>
        <p:nvSpPr>
          <p:cNvPr id="33" name="TextBox 32"/>
          <p:cNvSpPr txBox="1"/>
          <p:nvPr/>
        </p:nvSpPr>
        <p:spPr>
          <a:xfrm rot="1311830">
            <a:off x="1278584" y="2879094"/>
            <a:ext cx="609600" cy="646331"/>
          </a:xfrm>
          <a:prstGeom prst="rect">
            <a:avLst/>
          </a:prstGeom>
          <a:noFill/>
        </p:spPr>
        <p:txBody>
          <a:bodyPr wrap="square" rtlCol="0">
            <a:spAutoFit/>
          </a:bodyPr>
          <a:lstStyle/>
          <a:p>
            <a:r>
              <a:rPr lang="en-US" sz="3600" b="1" dirty="0">
                <a:solidFill>
                  <a:schemeClr val="accent1">
                    <a:lumMod val="75000"/>
                  </a:schemeClr>
                </a:solidFill>
              </a:rPr>
              <a:t>M</a:t>
            </a:r>
          </a:p>
        </p:txBody>
      </p:sp>
      <p:sp>
        <p:nvSpPr>
          <p:cNvPr id="34" name="TextBox 33"/>
          <p:cNvSpPr txBox="1"/>
          <p:nvPr/>
        </p:nvSpPr>
        <p:spPr>
          <a:xfrm rot="1401257">
            <a:off x="2746322" y="4025292"/>
            <a:ext cx="609600" cy="646331"/>
          </a:xfrm>
          <a:prstGeom prst="rect">
            <a:avLst/>
          </a:prstGeom>
          <a:noFill/>
        </p:spPr>
        <p:txBody>
          <a:bodyPr wrap="square" rtlCol="0">
            <a:spAutoFit/>
          </a:bodyPr>
          <a:lstStyle/>
          <a:p>
            <a:r>
              <a:rPr lang="en-US" sz="3600" b="1" dirty="0">
                <a:solidFill>
                  <a:schemeClr val="accent1">
                    <a:lumMod val="75000"/>
                  </a:schemeClr>
                </a:solidFill>
              </a:rPr>
              <a:t>M</a:t>
            </a:r>
          </a:p>
        </p:txBody>
      </p:sp>
      <p:sp>
        <p:nvSpPr>
          <p:cNvPr id="35" name="TextBox 34"/>
          <p:cNvSpPr txBox="1"/>
          <p:nvPr/>
        </p:nvSpPr>
        <p:spPr>
          <a:xfrm rot="1430299">
            <a:off x="2220592" y="3813587"/>
            <a:ext cx="609600" cy="646331"/>
          </a:xfrm>
          <a:prstGeom prst="rect">
            <a:avLst/>
          </a:prstGeom>
          <a:noFill/>
        </p:spPr>
        <p:txBody>
          <a:bodyPr wrap="square" rtlCol="0">
            <a:spAutoFit/>
          </a:bodyPr>
          <a:lstStyle/>
          <a:p>
            <a:r>
              <a:rPr lang="en-US" sz="3600" b="1" dirty="0">
                <a:solidFill>
                  <a:schemeClr val="accent1">
                    <a:lumMod val="75000"/>
                  </a:schemeClr>
                </a:solidFill>
              </a:rPr>
              <a:t>M</a:t>
            </a:r>
          </a:p>
        </p:txBody>
      </p:sp>
      <p:sp>
        <p:nvSpPr>
          <p:cNvPr id="36" name="TextBox 35"/>
          <p:cNvSpPr txBox="1"/>
          <p:nvPr/>
        </p:nvSpPr>
        <p:spPr>
          <a:xfrm rot="1523769">
            <a:off x="758338" y="2677789"/>
            <a:ext cx="609600" cy="646331"/>
          </a:xfrm>
          <a:prstGeom prst="rect">
            <a:avLst/>
          </a:prstGeom>
          <a:noFill/>
        </p:spPr>
        <p:txBody>
          <a:bodyPr wrap="square" rtlCol="0">
            <a:spAutoFit/>
          </a:bodyPr>
          <a:lstStyle/>
          <a:p>
            <a:r>
              <a:rPr lang="en-US" sz="3600" b="1" dirty="0">
                <a:solidFill>
                  <a:srgbClr val="C00000"/>
                </a:solidFill>
              </a:rPr>
              <a:t>L</a:t>
            </a:r>
          </a:p>
        </p:txBody>
      </p:sp>
      <p:sp>
        <p:nvSpPr>
          <p:cNvPr id="11" name="Rectangle 10"/>
          <p:cNvSpPr/>
          <p:nvPr/>
        </p:nvSpPr>
        <p:spPr>
          <a:xfrm rot="1335733">
            <a:off x="774391" y="2054036"/>
            <a:ext cx="1753486" cy="8869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20449925">
            <a:off x="6588453" y="4300192"/>
            <a:ext cx="1753486" cy="8869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291426">
            <a:off x="1572523" y="4450165"/>
            <a:ext cx="1910419" cy="8554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20493296">
            <a:off x="6446005" y="2086995"/>
            <a:ext cx="1753486" cy="8869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20619709">
            <a:off x="6627962" y="4407097"/>
            <a:ext cx="1616899" cy="584775"/>
          </a:xfrm>
          <a:prstGeom prst="rect">
            <a:avLst/>
          </a:prstGeom>
          <a:noFill/>
        </p:spPr>
        <p:txBody>
          <a:bodyPr wrap="square" rtlCol="0">
            <a:spAutoFit/>
          </a:bodyPr>
          <a:lstStyle/>
          <a:p>
            <a:pPr algn="ctr"/>
            <a:r>
              <a:rPr lang="en-US" sz="1600" b="1" dirty="0" smtClean="0"/>
              <a:t>Mighty Mathematicians</a:t>
            </a:r>
            <a:endParaRPr lang="en-US" sz="1600" b="1" dirty="0"/>
          </a:p>
        </p:txBody>
      </p:sp>
      <p:sp>
        <p:nvSpPr>
          <p:cNvPr id="41" name="TextBox 40"/>
          <p:cNvSpPr txBox="1"/>
          <p:nvPr/>
        </p:nvSpPr>
        <p:spPr>
          <a:xfrm rot="1081427">
            <a:off x="1920218" y="4529005"/>
            <a:ext cx="1143000" cy="584775"/>
          </a:xfrm>
          <a:prstGeom prst="rect">
            <a:avLst/>
          </a:prstGeom>
          <a:noFill/>
        </p:spPr>
        <p:txBody>
          <a:bodyPr wrap="square" rtlCol="0">
            <a:spAutoFit/>
          </a:bodyPr>
          <a:lstStyle/>
          <a:p>
            <a:pPr algn="ctr"/>
            <a:r>
              <a:rPr lang="en-US" sz="1600" b="1" dirty="0" smtClean="0"/>
              <a:t>Math Busters</a:t>
            </a:r>
            <a:endParaRPr lang="en-US" sz="1600" b="1" dirty="0"/>
          </a:p>
        </p:txBody>
      </p:sp>
      <p:sp>
        <p:nvSpPr>
          <p:cNvPr id="42" name="TextBox 41"/>
          <p:cNvSpPr txBox="1"/>
          <p:nvPr/>
        </p:nvSpPr>
        <p:spPr>
          <a:xfrm rot="1206534">
            <a:off x="1609524" y="5031935"/>
            <a:ext cx="609600" cy="646331"/>
          </a:xfrm>
          <a:prstGeom prst="rect">
            <a:avLst/>
          </a:prstGeom>
          <a:noFill/>
        </p:spPr>
        <p:txBody>
          <a:bodyPr wrap="square" rtlCol="0">
            <a:spAutoFit/>
          </a:bodyPr>
          <a:lstStyle/>
          <a:p>
            <a:r>
              <a:rPr lang="en-US" sz="3600" b="1" dirty="0">
                <a:solidFill>
                  <a:srgbClr val="C00000"/>
                </a:solidFill>
              </a:rPr>
              <a:t>L</a:t>
            </a:r>
          </a:p>
        </p:txBody>
      </p:sp>
      <p:sp>
        <p:nvSpPr>
          <p:cNvPr id="43" name="TextBox 42"/>
          <p:cNvSpPr txBox="1"/>
          <p:nvPr/>
        </p:nvSpPr>
        <p:spPr>
          <a:xfrm rot="1345795">
            <a:off x="1053349" y="2028489"/>
            <a:ext cx="1143000" cy="830997"/>
          </a:xfrm>
          <a:prstGeom prst="rect">
            <a:avLst/>
          </a:prstGeom>
          <a:noFill/>
        </p:spPr>
        <p:txBody>
          <a:bodyPr wrap="square" rtlCol="0">
            <a:spAutoFit/>
          </a:bodyPr>
          <a:lstStyle/>
          <a:p>
            <a:pPr algn="ctr"/>
            <a:r>
              <a:rPr lang="en-US" sz="1600" b="1" dirty="0" smtClean="0"/>
              <a:t>MATH PROBLEM-SOLVERS</a:t>
            </a:r>
            <a:endParaRPr lang="en-US" sz="1600" b="1" dirty="0"/>
          </a:p>
        </p:txBody>
      </p:sp>
      <p:sp>
        <p:nvSpPr>
          <p:cNvPr id="12" name="TextBox 11"/>
          <p:cNvSpPr txBox="1"/>
          <p:nvPr/>
        </p:nvSpPr>
        <p:spPr>
          <a:xfrm rot="20571626">
            <a:off x="6660259" y="2221353"/>
            <a:ext cx="1361963" cy="584775"/>
          </a:xfrm>
          <a:prstGeom prst="rect">
            <a:avLst/>
          </a:prstGeom>
          <a:noFill/>
        </p:spPr>
        <p:txBody>
          <a:bodyPr wrap="square" rtlCol="0">
            <a:spAutoFit/>
          </a:bodyPr>
          <a:lstStyle/>
          <a:p>
            <a:pPr algn="ctr"/>
            <a:r>
              <a:rPr lang="en-US" sz="1600" b="1" dirty="0" smtClean="0"/>
              <a:t>MATH ACHIEVERS</a:t>
            </a:r>
            <a:endParaRPr lang="en-US" sz="1600" b="1" dirty="0"/>
          </a:p>
        </p:txBody>
      </p:sp>
      <p:sp>
        <p:nvSpPr>
          <p:cNvPr id="44" name="TextBox 43"/>
          <p:cNvSpPr txBox="1"/>
          <p:nvPr/>
        </p:nvSpPr>
        <p:spPr>
          <a:xfrm>
            <a:off x="3715395" y="1559051"/>
            <a:ext cx="1886145" cy="338554"/>
          </a:xfrm>
          <a:prstGeom prst="rect">
            <a:avLst/>
          </a:prstGeom>
          <a:solidFill>
            <a:srgbClr val="FDE869"/>
          </a:solidFill>
          <a:ln>
            <a:solidFill>
              <a:schemeClr val="tx1"/>
            </a:solidFill>
          </a:ln>
        </p:spPr>
        <p:txBody>
          <a:bodyPr wrap="square" rtlCol="0">
            <a:spAutoFit/>
          </a:bodyPr>
          <a:lstStyle/>
          <a:p>
            <a:pPr algn="ctr"/>
            <a:r>
              <a:rPr lang="en-US" sz="1600" b="1" dirty="0" smtClean="0">
                <a:solidFill>
                  <a:srgbClr val="C00000"/>
                </a:solidFill>
              </a:rPr>
              <a:t>Team Supply Table</a:t>
            </a:r>
            <a:endParaRPr lang="en-US" sz="1600" b="1" dirty="0">
              <a:solidFill>
                <a:srgbClr val="C00000"/>
              </a:solidFill>
            </a:endParaRPr>
          </a:p>
        </p:txBody>
      </p:sp>
      <p:sp>
        <p:nvSpPr>
          <p:cNvPr id="14" name="Oval 13"/>
          <p:cNvSpPr/>
          <p:nvPr/>
        </p:nvSpPr>
        <p:spPr>
          <a:xfrm>
            <a:off x="3357178" y="2375349"/>
            <a:ext cx="2357822" cy="21747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764466" y="3077636"/>
            <a:ext cx="1543246" cy="830997"/>
          </a:xfrm>
          <a:prstGeom prst="rect">
            <a:avLst/>
          </a:prstGeom>
          <a:solidFill>
            <a:srgbClr val="FFFFCC"/>
          </a:solidFill>
          <a:ln>
            <a:noFill/>
          </a:ln>
        </p:spPr>
        <p:txBody>
          <a:bodyPr wrap="square" rtlCol="0">
            <a:spAutoFit/>
          </a:bodyPr>
          <a:lstStyle/>
          <a:p>
            <a:pPr algn="ctr"/>
            <a:r>
              <a:rPr lang="en-US" sz="1600" b="1" dirty="0" smtClean="0">
                <a:solidFill>
                  <a:srgbClr val="C00000"/>
                </a:solidFill>
              </a:rPr>
              <a:t>Space for Community Forum</a:t>
            </a:r>
            <a:endParaRPr lang="en-US" sz="1600" b="1" dirty="0">
              <a:solidFill>
                <a:srgbClr val="C00000"/>
              </a:solidFill>
            </a:endParaRPr>
          </a:p>
        </p:txBody>
      </p:sp>
      <p:sp>
        <p:nvSpPr>
          <p:cNvPr id="45" name="Oval 44"/>
          <p:cNvSpPr/>
          <p:nvPr/>
        </p:nvSpPr>
        <p:spPr>
          <a:xfrm>
            <a:off x="140035" y="5013286"/>
            <a:ext cx="1120924" cy="1126508"/>
          </a:xfrm>
          <a:prstGeom prst="ellipse">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70749" y="5253374"/>
            <a:ext cx="887779" cy="646331"/>
          </a:xfrm>
          <a:prstGeom prst="rect">
            <a:avLst/>
          </a:prstGeom>
          <a:noFill/>
        </p:spPr>
        <p:txBody>
          <a:bodyPr wrap="square" rtlCol="0">
            <a:spAutoFit/>
          </a:bodyPr>
          <a:lstStyle/>
          <a:p>
            <a:pPr algn="ctr"/>
            <a:r>
              <a:rPr lang="en-US" sz="1200" dirty="0" smtClean="0"/>
              <a:t>Group Learning Table</a:t>
            </a:r>
            <a:endParaRPr lang="en-US" sz="1200" dirty="0"/>
          </a:p>
        </p:txBody>
      </p:sp>
    </p:spTree>
    <p:extLst>
      <p:ext uri="{BB962C8B-B14F-4D97-AF65-F5344CB8AC3E}">
        <p14:creationId xmlns:p14="http://schemas.microsoft.com/office/powerpoint/2010/main" val="4013440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293835" y="2710944"/>
            <a:ext cx="6110907" cy="1706320"/>
          </a:xfrm>
          <a:prstGeom prst="rect">
            <a:avLst/>
          </a:prstGeom>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endParaRPr lang="en-US" sz="4000" b="1" dirty="0">
              <a:latin typeface="Times New Roman"/>
              <a:cs typeface="Times New Roman"/>
            </a:endParaRPr>
          </a:p>
        </p:txBody>
      </p:sp>
      <p:pic>
        <p:nvPicPr>
          <p:cNvPr id="2" name="Picture 1"/>
          <p:cNvPicPr>
            <a:picLocks noChangeAspect="1"/>
          </p:cNvPicPr>
          <p:nvPr/>
        </p:nvPicPr>
        <p:blipFill>
          <a:blip r:embed="rId4"/>
          <a:stretch>
            <a:fillRect/>
          </a:stretch>
        </p:blipFill>
        <p:spPr>
          <a:xfrm>
            <a:off x="8356600" y="1801882"/>
            <a:ext cx="787400" cy="673100"/>
          </a:xfrm>
          <a:prstGeom prst="rect">
            <a:avLst/>
          </a:prstGeom>
        </p:spPr>
      </p:pic>
      <p:pic>
        <p:nvPicPr>
          <p:cNvPr id="7" name="Picture 6" descr="BoundlessLearningLogo.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75890"/>
            <a:ext cx="1010947" cy="1105084"/>
          </a:xfrm>
          <a:prstGeom prst="rect">
            <a:avLst/>
          </a:prstGeom>
        </p:spPr>
      </p:pic>
      <p:sp>
        <p:nvSpPr>
          <p:cNvPr id="6" name="Rectangle 5"/>
          <p:cNvSpPr/>
          <p:nvPr/>
        </p:nvSpPr>
        <p:spPr>
          <a:xfrm>
            <a:off x="3394841" y="6474023"/>
            <a:ext cx="1539460" cy="307777"/>
          </a:xfrm>
          <a:prstGeom prst="rect">
            <a:avLst/>
          </a:prstGeom>
        </p:spPr>
        <p:txBody>
          <a:bodyPr wrap="none">
            <a:spAutoFit/>
          </a:bodyPr>
          <a:lstStyle/>
          <a:p>
            <a:r>
              <a:rPr lang="en-US" sz="1400" b="1" i="1" dirty="0" smtClean="0">
                <a:solidFill>
                  <a:srgbClr val="C00000"/>
                </a:solidFill>
                <a:latin typeface="+mj-lt"/>
                <a:cs typeface="Times New Roman"/>
              </a:rPr>
              <a:t>Time for Activity</a:t>
            </a:r>
            <a:r>
              <a:rPr lang="en-US" sz="1400" b="1" i="1" dirty="0" smtClean="0">
                <a:solidFill>
                  <a:prstClr val="black"/>
                </a:solidFill>
                <a:latin typeface="+mj-lt"/>
                <a:cs typeface="Times New Roman"/>
              </a:rPr>
              <a:t>:  </a:t>
            </a:r>
            <a:endParaRPr lang="en-US" sz="1400" dirty="0">
              <a:solidFill>
                <a:schemeClr val="tx2"/>
              </a:solidFill>
              <a:latin typeface="+mj-lt"/>
            </a:endParaRPr>
          </a:p>
        </p:txBody>
      </p:sp>
      <p:sp>
        <p:nvSpPr>
          <p:cNvPr id="5" name="TextBox 4"/>
          <p:cNvSpPr txBox="1"/>
          <p:nvPr/>
        </p:nvSpPr>
        <p:spPr>
          <a:xfrm>
            <a:off x="228600" y="3276600"/>
            <a:ext cx="8915400" cy="707886"/>
          </a:xfrm>
          <a:prstGeom prst="rect">
            <a:avLst/>
          </a:prstGeom>
          <a:noFill/>
        </p:spPr>
        <p:txBody>
          <a:bodyPr wrap="square" rtlCol="0">
            <a:spAutoFit/>
          </a:bodyPr>
          <a:lstStyle/>
          <a:p>
            <a:pPr algn="ctr"/>
            <a:r>
              <a:rPr lang="en-US" sz="4000" dirty="0" smtClean="0">
                <a:solidFill>
                  <a:srgbClr val="1111E1"/>
                </a:solidFill>
                <a:latin typeface="+mj-lt"/>
              </a:rPr>
              <a:t>Learning Station 2:</a:t>
            </a:r>
            <a:r>
              <a:rPr lang="en-US" sz="4000" dirty="0" smtClean="0">
                <a:latin typeface="+mj-lt"/>
              </a:rPr>
              <a:t>  Team Scoring</a:t>
            </a:r>
          </a:p>
        </p:txBody>
      </p:sp>
    </p:spTree>
    <p:extLst>
      <p:ext uri="{BB962C8B-B14F-4D97-AF65-F5344CB8AC3E}">
        <p14:creationId xmlns:p14="http://schemas.microsoft.com/office/powerpoint/2010/main" val="3112045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0" y="-166336"/>
            <a:ext cx="9144000" cy="646331"/>
          </a:xfrm>
          <a:solidFill>
            <a:srgbClr val="FDE869"/>
          </a:solidFill>
          <a:ln>
            <a:solidFill>
              <a:srgbClr val="FFFF00"/>
            </a:solidFill>
          </a:ln>
        </p:spPr>
        <p:txBody>
          <a:bodyPr wrap="square">
            <a:spAutoFit/>
          </a:bodyPr>
          <a:lstStyle/>
          <a:p>
            <a:r>
              <a:rPr lang="en-US" sz="3600" b="1" dirty="0" err="1"/>
              <a:t>SET-Up</a:t>
            </a:r>
            <a:endParaRPr lang="en-US" sz="3600" b="1" dirty="0"/>
          </a:p>
        </p:txBody>
      </p:sp>
      <p:sp>
        <p:nvSpPr>
          <p:cNvPr id="72706" name="Rectangle 3"/>
          <p:cNvSpPr>
            <a:spLocks noGrp="1" noChangeArrowheads="1"/>
          </p:cNvSpPr>
          <p:nvPr>
            <p:ph idx="1"/>
          </p:nvPr>
        </p:nvSpPr>
        <p:spPr>
          <a:xfrm>
            <a:off x="203200" y="1668008"/>
            <a:ext cx="8534400" cy="4144963"/>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p>
        </p:txBody>
      </p:sp>
      <p:graphicFrame>
        <p:nvGraphicFramePr>
          <p:cNvPr id="35" name="Content Placeholder 3"/>
          <p:cNvGraphicFramePr>
            <a:graphicFrameLocks/>
          </p:cNvGraphicFramePr>
          <p:nvPr>
            <p:extLst>
              <p:ext uri="{D42A27DB-BD31-4B8C-83A1-F6EECF244321}">
                <p14:modId xmlns:p14="http://schemas.microsoft.com/office/powerpoint/2010/main" val="4199187886"/>
              </p:ext>
            </p:extLst>
          </p:nvPr>
        </p:nvGraphicFramePr>
        <p:xfrm>
          <a:off x="707403" y="457200"/>
          <a:ext cx="7861300" cy="5056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Up Ribbon 35"/>
          <p:cNvSpPr/>
          <p:nvPr/>
        </p:nvSpPr>
        <p:spPr>
          <a:xfrm>
            <a:off x="1993900" y="5562600"/>
            <a:ext cx="5181600" cy="685800"/>
          </a:xfrm>
          <a:prstGeom prst="ribbon2">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CC"/>
                </a:solidFill>
              </a:rPr>
              <a:t>   </a:t>
            </a:r>
          </a:p>
          <a:p>
            <a:pPr algn="ctr"/>
            <a:r>
              <a:rPr lang="en-US" b="1" dirty="0" smtClean="0">
                <a:solidFill>
                  <a:schemeClr val="tx1"/>
                </a:solidFill>
              </a:rPr>
              <a:t>READY TO LEARN TIME:</a:t>
            </a:r>
          </a:p>
          <a:p>
            <a:pPr algn="ctr"/>
            <a:r>
              <a:rPr lang="en-US" b="1" smtClean="0">
                <a:solidFill>
                  <a:schemeClr val="tx1"/>
                </a:solidFill>
              </a:rPr>
              <a:t>1:15pm</a:t>
            </a:r>
            <a:endParaRPr lang="en-US" b="1" dirty="0" smtClean="0">
              <a:solidFill>
                <a:schemeClr val="tx1"/>
              </a:solidFill>
            </a:endParaRPr>
          </a:p>
          <a:p>
            <a:pPr algn="ctr"/>
            <a:endParaRPr lang="en-US" b="1" dirty="0">
              <a:solidFill>
                <a:srgbClr val="FFC000"/>
              </a:solidFill>
            </a:endParaRPr>
          </a:p>
        </p:txBody>
      </p:sp>
      <p:sp>
        <p:nvSpPr>
          <p:cNvPr id="2" name="TextBox 1"/>
          <p:cNvSpPr txBox="1"/>
          <p:nvPr/>
        </p:nvSpPr>
        <p:spPr>
          <a:xfrm>
            <a:off x="7010400" y="823667"/>
            <a:ext cx="1092200" cy="923330"/>
          </a:xfrm>
          <a:prstGeom prst="rect">
            <a:avLst/>
          </a:prstGeom>
          <a:noFill/>
        </p:spPr>
        <p:txBody>
          <a:bodyPr wrap="square" rtlCol="0">
            <a:spAutoFit/>
          </a:bodyPr>
          <a:lstStyle/>
          <a:p>
            <a:r>
              <a:rPr lang="en-US" b="1" dirty="0" smtClean="0"/>
              <a:t>DATE 8/5/15___</a:t>
            </a:r>
            <a:endParaRPr lang="en-US" b="1" dirty="0"/>
          </a:p>
        </p:txBody>
      </p:sp>
      <p:pic>
        <p:nvPicPr>
          <p:cNvPr id="11"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35113" y="-255997"/>
            <a:ext cx="961177" cy="9673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008384" y="-390789"/>
            <a:ext cx="1095239" cy="109523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92745" y="6319391"/>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262879945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669150" y="40504"/>
            <a:ext cx="5715000" cy="416696"/>
          </a:xfrm>
          <a:solidFill>
            <a:srgbClr val="FDE869"/>
          </a:solidFill>
          <a:ln>
            <a:solidFill>
              <a:srgbClr val="C00000"/>
            </a:solidFill>
          </a:ln>
        </p:spPr>
        <p:txBody>
          <a:bodyPr anchor="t">
            <a:noAutofit/>
          </a:bodyPr>
          <a:lstStyle/>
          <a:p>
            <a:r>
              <a:rPr lang="en-US" sz="2400" b="1" i="1" dirty="0" smtClean="0"/>
              <a:t>Weekly</a:t>
            </a:r>
            <a:r>
              <a:rPr lang="en-US" sz="2400" b="1" dirty="0" smtClean="0"/>
              <a:t> </a:t>
            </a:r>
            <a:r>
              <a:rPr lang="en-US" sz="2400" b="1" i="1" dirty="0" smtClean="0"/>
              <a:t>Team Scoreboard  </a:t>
            </a:r>
            <a:r>
              <a:rPr lang="en-US" sz="2400" b="1" i="1" dirty="0" smtClean="0">
                <a:solidFill>
                  <a:srgbClr val="FFC000"/>
                </a:solidFill>
              </a:rPr>
              <a:t/>
            </a:r>
            <a:br>
              <a:rPr lang="en-US" sz="2400" b="1" i="1" dirty="0" smtClean="0">
                <a:solidFill>
                  <a:srgbClr val="FFC000"/>
                </a:solidFill>
              </a:rPr>
            </a:br>
            <a:endParaRPr lang="en-US" sz="2400" b="1" i="1" dirty="0" smtClean="0">
              <a:solidFill>
                <a:srgbClr val="FFC000"/>
              </a:solidFill>
            </a:endParaRP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94649598"/>
              </p:ext>
            </p:extLst>
          </p:nvPr>
        </p:nvGraphicFramePr>
        <p:xfrm>
          <a:off x="533400" y="1242342"/>
          <a:ext cx="8305799" cy="3968176"/>
        </p:xfrm>
        <a:graphic>
          <a:graphicData uri="http://schemas.openxmlformats.org/drawingml/2006/table">
            <a:tbl>
              <a:tblPr firstRow="1" bandRow="1">
                <a:tableStyleId>{5C22544A-7EE6-4342-B048-85BDC9FD1C3A}</a:tableStyleId>
              </a:tblPr>
              <a:tblGrid>
                <a:gridCol w="1524000"/>
                <a:gridCol w="609600"/>
                <a:gridCol w="986719"/>
                <a:gridCol w="1037096"/>
                <a:gridCol w="1037096"/>
                <a:gridCol w="1037096"/>
                <a:gridCol w="1037096"/>
                <a:gridCol w="1037096"/>
              </a:tblGrid>
              <a:tr h="643608">
                <a:tc gridSpan="8">
                  <a:txBody>
                    <a:bodyPr/>
                    <a:lstStyle/>
                    <a:p>
                      <a:pPr algn="ctr"/>
                      <a:r>
                        <a:rPr lang="en-US" sz="2400" dirty="0" smtClean="0">
                          <a:solidFill>
                            <a:schemeClr val="accent6">
                              <a:lumMod val="20000"/>
                              <a:lumOff val="80000"/>
                            </a:schemeClr>
                          </a:solidFill>
                        </a:rPr>
                        <a:t> </a:t>
                      </a:r>
                      <a:r>
                        <a:rPr lang="en-US" sz="2400" dirty="0" smtClean="0">
                          <a:solidFill>
                            <a:schemeClr val="bg1"/>
                          </a:solidFill>
                        </a:rPr>
                        <a:t>DAILY PERFORMANCE RATINGS</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pPr algn="ct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1676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TEAM</a:t>
                      </a:r>
                      <a:r>
                        <a:rPr lang="en-US" sz="1600" b="1" baseline="0" dirty="0" smtClean="0">
                          <a:solidFill>
                            <a:schemeClr val="tx1"/>
                          </a:solidFill>
                        </a:rPr>
                        <a:t> MEMBERS</a:t>
                      </a:r>
                      <a:endParaRPr lang="en-US" sz="16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r"/>
                      <a:r>
                        <a:rPr lang="en-US" sz="1200" b="1" dirty="0" smtClean="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r>
                        <a:rPr lang="en-US" sz="1600" b="1" dirty="0" smtClean="0"/>
                        <a:t>9/2</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r>
                        <a:rPr lang="en-US" sz="1600" b="1" dirty="0" smtClean="0"/>
                        <a:t>9/3</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r>
                        <a:rPr lang="en-US" sz="1600" b="1" dirty="0" smtClean="0"/>
                        <a:t>9/4</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r>
                        <a:rPr lang="en-US" sz="1600" b="1" dirty="0" smtClean="0"/>
                        <a:t>9/5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r>
                        <a:rPr lang="en-US" sz="1600" b="1" dirty="0" smtClean="0"/>
                        <a:t>9/6</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rowSpan="2">
                  <a:txBody>
                    <a:bodyPr/>
                    <a:lstStyle/>
                    <a:p>
                      <a:pPr algn="ctr"/>
                      <a:r>
                        <a:rPr lang="en-US" sz="1600" b="1" dirty="0" smtClean="0">
                          <a:solidFill>
                            <a:schemeClr val="tx1"/>
                          </a:solidFill>
                        </a:rPr>
                        <a:t>WEEKLY</a:t>
                      </a:r>
                    </a:p>
                    <a:p>
                      <a:pPr algn="ctr"/>
                      <a:r>
                        <a:rPr lang="en-US" sz="1600" b="1" dirty="0" smtClean="0">
                          <a:solidFill>
                            <a:schemeClr val="tx1"/>
                          </a:solidFill>
                        </a:rPr>
                        <a:t>RATINGS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r>
              <a:tr h="398488">
                <a:tc vMerge="1">
                  <a:txBody>
                    <a:bodyPr/>
                    <a:lstStyle/>
                    <a:p>
                      <a:pPr algn="r"/>
                      <a:endParaRPr lang="en-US"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smtClean="0"/>
                        <a:t>TASKS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r>
                        <a:rPr lang="en-US" sz="1600" b="1" dirty="0" smtClean="0"/>
                        <a:t>Lesson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r>
                        <a:rPr lang="en-US" sz="1600" b="1" dirty="0" smtClean="0"/>
                        <a:t>Lesson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r>
                        <a:rPr lang="en-US" sz="1600" b="1" dirty="0" smtClean="0"/>
                        <a:t>Lesson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r>
                        <a:rPr lang="en-US" sz="1600" b="1" dirty="0" smtClean="0"/>
                        <a:t>Lesson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r>
                        <a:rPr lang="en-US" sz="1600" b="1" dirty="0" smtClean="0"/>
                        <a:t>Lesson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vMerge="1">
                  <a:txBody>
                    <a:bodyPr/>
                    <a:lstStyle/>
                    <a:p>
                      <a:endParaRPr lang="en-US"/>
                    </a:p>
                  </a:txBody>
                  <a:tcPr/>
                </a:tc>
              </a:tr>
              <a:tr h="330161">
                <a:tc gridSpan="2">
                  <a:txBody>
                    <a:bodyPr/>
                    <a:lstStyle/>
                    <a:p>
                      <a:r>
                        <a:rPr lang="en-US" sz="1600" b="1" dirty="0" smtClean="0"/>
                        <a:t>Juan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30161">
                <a:tc gridSpan="2">
                  <a:txBody>
                    <a:bodyPr/>
                    <a:lstStyle/>
                    <a:p>
                      <a:r>
                        <a:rPr lang="en-US" sz="1600" b="1" dirty="0" smtClean="0"/>
                        <a:t>Mark</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O</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O</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O</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30161">
                <a:tc gridSpan="2">
                  <a:txBody>
                    <a:bodyPr/>
                    <a:lstStyle/>
                    <a:p>
                      <a:r>
                        <a:rPr lang="en-US" sz="1600" b="1" dirty="0" smtClean="0"/>
                        <a:t>Abby</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O</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O</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30161">
                <a:tc gridSpan="2">
                  <a:txBody>
                    <a:bodyPr/>
                    <a:lstStyle/>
                    <a:p>
                      <a:r>
                        <a:rPr lang="en-US" sz="1600" b="1" dirty="0" err="1" smtClean="0"/>
                        <a:t>Tawana</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O</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O</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30161">
                <a:tc gridSpan="2">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78389">
                <a:tc gridSpan="8">
                  <a:txBody>
                    <a:bodyPr/>
                    <a:lstStyle/>
                    <a:p>
                      <a:pPr algn="r"/>
                      <a:endParaRPr lang="en-US" sz="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smCheck">
                      <a:fgClr>
                        <a:srgbClr val="FFC000"/>
                      </a:fgClr>
                      <a:bgClr>
                        <a:schemeClr val="bg1"/>
                      </a:bgClr>
                    </a:pattFill>
                  </a:tcPr>
                </a:tc>
                <a:tc hMerge="1">
                  <a:txBody>
                    <a:bodyPr/>
                    <a:lstStyle/>
                    <a:p>
                      <a:endParaRPr lang="en-US"/>
                    </a:p>
                  </a:txBody>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0161">
                <a:tc gridSpan="2">
                  <a:txBody>
                    <a:bodyPr/>
                    <a:lstStyle/>
                    <a:p>
                      <a:pPr algn="l"/>
                      <a:r>
                        <a:rPr lang="en-US" sz="1600" b="1" dirty="0" smtClean="0"/>
                        <a:t>TEAM</a:t>
                      </a:r>
                      <a:r>
                        <a:rPr lang="en-US" sz="1600" b="1" baseline="0" dirty="0" smtClean="0"/>
                        <a:t> TOTALS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a:p>
                  </a:txBody>
                  <a:tcPr/>
                </a:tc>
                <a:tc>
                  <a:txBody>
                    <a:bodyPr/>
                    <a:lstStyle/>
                    <a:p>
                      <a:pPr algn="ctr"/>
                      <a:r>
                        <a:rPr lang="en-US" sz="1600" b="1" dirty="0" smtClean="0"/>
                        <a:t>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sz="1600" b="1" dirty="0" smtClean="0"/>
                        <a:t>O</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sz="1600" b="1" dirty="0" smtClean="0"/>
                        <a:t>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sz="1600" b="1" dirty="0" smtClean="0"/>
                        <a:t>O</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sz="1600" b="1" dirty="0" smtClean="0"/>
                        <a:t>O</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sz="1600" b="1" dirty="0" smtClean="0"/>
                        <a:t>O</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r>
              <a:tr h="360176">
                <a:tc gridSpan="7">
                  <a:txBody>
                    <a:bodyPr/>
                    <a:lstStyle/>
                    <a:p>
                      <a:pPr algn="r"/>
                      <a:r>
                        <a:rPr lang="en-US" sz="1600" b="1" dirty="0" smtClean="0"/>
                        <a:t>TOTAL</a:t>
                      </a:r>
                      <a:r>
                        <a:rPr lang="en-US" sz="1600" b="1" baseline="0" dirty="0" smtClean="0"/>
                        <a:t> TEAM  WEEKLY RATING</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dirty="0"/>
                    </a:p>
                  </a:txBody>
                  <a:tcPr>
                    <a:solidFill>
                      <a:schemeClr val="accent6">
                        <a:lumMod val="60000"/>
                        <a:lumOff val="40000"/>
                      </a:schemeClr>
                    </a:solidFill>
                  </a:tcPr>
                </a:tc>
                <a:tc hMerge="1">
                  <a:txBody>
                    <a:bodyPr/>
                    <a:lstStyle/>
                    <a:p>
                      <a:endParaRPr lang="en-US" dirty="0"/>
                    </a:p>
                  </a:txBody>
                  <a:tcPr>
                    <a:solidFill>
                      <a:schemeClr val="accent6">
                        <a:lumMod val="60000"/>
                        <a:lumOff val="40000"/>
                      </a:schemeClr>
                    </a:solidFill>
                  </a:tcPr>
                </a:tc>
                <a:tc hMerge="1">
                  <a:txBody>
                    <a:bodyPr/>
                    <a:lstStyle/>
                    <a:p>
                      <a:endParaRPr lang="en-US" dirty="0"/>
                    </a:p>
                  </a:txBody>
                  <a:tcPr>
                    <a:solidFill>
                      <a:schemeClr val="accent6">
                        <a:lumMod val="60000"/>
                        <a:lumOff val="40000"/>
                      </a:schemeClr>
                    </a:solidFill>
                  </a:tcPr>
                </a:tc>
                <a:tc hMerge="1">
                  <a:txBody>
                    <a:bodyPr/>
                    <a:lstStyle/>
                    <a:p>
                      <a:endParaRPr lang="en-US" dirty="0"/>
                    </a:p>
                  </a:txBody>
                  <a:tcPr>
                    <a:solidFill>
                      <a:schemeClr val="accent6">
                        <a:lumMod val="60000"/>
                        <a:lumOff val="40000"/>
                      </a:schemeClr>
                    </a:solidFill>
                  </a:tcPr>
                </a:tc>
                <a:tc hMerge="1">
                  <a:txBody>
                    <a:bodyPr/>
                    <a:lstStyle/>
                    <a:p>
                      <a:endParaRPr lang="en-US" dirty="0"/>
                    </a:p>
                  </a:txBody>
                  <a:tcPr>
                    <a:solidFill>
                      <a:schemeClr val="accent6">
                        <a:lumMod val="60000"/>
                        <a:lumOff val="40000"/>
                      </a:schemeClr>
                    </a:solidFill>
                  </a:tcPr>
                </a:tc>
                <a:tc>
                  <a:txBody>
                    <a:bodyPr/>
                    <a:lstStyle/>
                    <a:p>
                      <a:pPr algn="ctr"/>
                      <a:r>
                        <a:rPr lang="en-US" b="1" dirty="0" smtClean="0">
                          <a:solidFill>
                            <a:schemeClr val="tx1"/>
                          </a:solidFill>
                        </a:rPr>
                        <a:t>O</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8" name="TextBox 7"/>
          <p:cNvSpPr txBox="1"/>
          <p:nvPr/>
        </p:nvSpPr>
        <p:spPr>
          <a:xfrm>
            <a:off x="518901" y="483628"/>
            <a:ext cx="3121377" cy="769441"/>
          </a:xfrm>
          <a:prstGeom prst="rect">
            <a:avLst/>
          </a:prstGeom>
          <a:noFill/>
          <a:ln>
            <a:noFill/>
          </a:ln>
        </p:spPr>
        <p:txBody>
          <a:bodyPr wrap="square" rtlCol="0">
            <a:spAutoFit/>
          </a:bodyPr>
          <a:lstStyle/>
          <a:p>
            <a:r>
              <a:rPr lang="en-US" b="1" dirty="0" smtClean="0"/>
              <a:t>Team Name:</a:t>
            </a:r>
          </a:p>
          <a:p>
            <a:endParaRPr lang="en-US" sz="800" b="1" dirty="0"/>
          </a:p>
          <a:p>
            <a:r>
              <a:rPr lang="en-US" b="1" dirty="0" smtClean="0"/>
              <a:t>Subject:</a:t>
            </a:r>
            <a:endParaRPr lang="en-US" b="1" dirty="0"/>
          </a:p>
        </p:txBody>
      </p:sp>
      <p:sp>
        <p:nvSpPr>
          <p:cNvPr id="39" name="TextBox 38"/>
          <p:cNvSpPr txBox="1"/>
          <p:nvPr/>
        </p:nvSpPr>
        <p:spPr>
          <a:xfrm>
            <a:off x="6497049" y="483628"/>
            <a:ext cx="3200400" cy="769441"/>
          </a:xfrm>
          <a:prstGeom prst="rect">
            <a:avLst/>
          </a:prstGeom>
          <a:noFill/>
          <a:ln>
            <a:noFill/>
          </a:ln>
        </p:spPr>
        <p:txBody>
          <a:bodyPr wrap="square" rtlCol="0">
            <a:spAutoFit/>
          </a:bodyPr>
          <a:lstStyle/>
          <a:p>
            <a:r>
              <a:rPr lang="en-US" b="1" dirty="0" smtClean="0"/>
              <a:t>Week of:</a:t>
            </a:r>
          </a:p>
          <a:p>
            <a:endParaRPr lang="en-US" sz="800" b="1" dirty="0" smtClean="0"/>
          </a:p>
          <a:p>
            <a:r>
              <a:rPr lang="en-US" b="1" dirty="0" smtClean="0"/>
              <a:t>Marking Period</a:t>
            </a:r>
            <a:r>
              <a:rPr lang="en-US" dirty="0" smtClean="0"/>
              <a:t>:</a:t>
            </a:r>
            <a:endParaRPr lang="en-US" dirty="0"/>
          </a:p>
        </p:txBody>
      </p:sp>
      <p:pic>
        <p:nvPicPr>
          <p:cNvPr id="40"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6626084" y="-178454"/>
            <a:ext cx="767248" cy="767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900" y="5252440"/>
            <a:ext cx="3291099" cy="954107"/>
          </a:xfrm>
          <a:prstGeom prst="rect">
            <a:avLst/>
          </a:prstGeom>
          <a:noFill/>
          <a:ln w="6350">
            <a:noFill/>
          </a:ln>
        </p:spPr>
        <p:txBody>
          <a:bodyPr wrap="square" rtlCol="0">
            <a:spAutoFit/>
          </a:bodyPr>
          <a:lstStyle/>
          <a:p>
            <a:pPr algn="ctr"/>
            <a:r>
              <a:rPr lang="en-US" sz="1400" b="1" dirty="0" smtClean="0"/>
              <a:t>SCORING </a:t>
            </a:r>
          </a:p>
          <a:p>
            <a:pPr>
              <a:tabLst>
                <a:tab pos="225425" algn="l"/>
              </a:tabLst>
            </a:pPr>
            <a:r>
              <a:rPr lang="en-US" sz="1400" b="1" dirty="0" smtClean="0"/>
              <a:t>H	</a:t>
            </a:r>
            <a:r>
              <a:rPr lang="en-US" sz="1200" dirty="0" smtClean="0"/>
              <a:t>(</a:t>
            </a:r>
            <a:r>
              <a:rPr lang="en-US" sz="1200" i="1" dirty="0" smtClean="0"/>
              <a:t>Every rating is an H</a:t>
            </a:r>
            <a:r>
              <a:rPr lang="en-US" sz="1200" dirty="0" smtClean="0"/>
              <a:t>)</a:t>
            </a:r>
          </a:p>
          <a:p>
            <a:pPr>
              <a:tabLst>
                <a:tab pos="225425" algn="l"/>
              </a:tabLst>
            </a:pPr>
            <a:r>
              <a:rPr lang="en-US" sz="1400" b="1" dirty="0" smtClean="0"/>
              <a:t>O</a:t>
            </a:r>
            <a:r>
              <a:rPr lang="en-US" sz="1200" dirty="0" smtClean="0"/>
              <a:t>	(</a:t>
            </a:r>
            <a:r>
              <a:rPr lang="en-US" sz="1200" i="1" dirty="0" smtClean="0"/>
              <a:t>No more than </a:t>
            </a:r>
            <a:r>
              <a:rPr lang="en-US" sz="1200" b="1" i="1" dirty="0" smtClean="0"/>
              <a:t>one </a:t>
            </a:r>
            <a:r>
              <a:rPr lang="en-US" sz="1200" i="1" dirty="0" smtClean="0"/>
              <a:t>T rating</a:t>
            </a:r>
            <a:r>
              <a:rPr lang="en-US" sz="1200" dirty="0" smtClean="0"/>
              <a:t>)</a:t>
            </a:r>
          </a:p>
          <a:p>
            <a:pPr>
              <a:tabLst>
                <a:tab pos="225425" algn="l"/>
              </a:tabLst>
            </a:pPr>
            <a:r>
              <a:rPr lang="en-US" sz="1400" b="1" dirty="0" smtClean="0"/>
              <a:t>T</a:t>
            </a:r>
            <a:r>
              <a:rPr lang="en-US" sz="1200" dirty="0" smtClean="0"/>
              <a:t>	(</a:t>
            </a:r>
            <a:r>
              <a:rPr lang="en-US" sz="1200" i="1" dirty="0" smtClean="0"/>
              <a:t>More than one T rating</a:t>
            </a:r>
            <a:r>
              <a:rPr lang="en-US" sz="1200" dirty="0" smtClean="0"/>
              <a:t>)</a:t>
            </a:r>
            <a:endParaRPr lang="en-US" sz="1200" dirty="0"/>
          </a:p>
        </p:txBody>
      </p:sp>
      <p:sp>
        <p:nvSpPr>
          <p:cNvPr id="5" name="TextBox 4"/>
          <p:cNvSpPr txBox="1"/>
          <p:nvPr/>
        </p:nvSpPr>
        <p:spPr>
          <a:xfrm>
            <a:off x="3881346" y="459094"/>
            <a:ext cx="1071127" cy="461665"/>
          </a:xfrm>
          <a:prstGeom prst="rect">
            <a:avLst/>
          </a:prstGeom>
          <a:noFill/>
        </p:spPr>
        <p:txBody>
          <a:bodyPr wrap="none" rtlCol="0">
            <a:spAutoFit/>
          </a:bodyPr>
          <a:lstStyle/>
          <a:p>
            <a:r>
              <a:rPr lang="en-US" sz="2400" b="1" dirty="0" err="1">
                <a:solidFill>
                  <a:srgbClr val="C00000"/>
                </a:solidFill>
              </a:rPr>
              <a:t>BUZzzz</a:t>
            </a:r>
            <a:endParaRPr lang="en-US" sz="2400" dirty="0">
              <a:solidFill>
                <a:srgbClr val="C00000"/>
              </a:solidFill>
            </a:endParaRPr>
          </a:p>
        </p:txBody>
      </p:sp>
      <p:sp>
        <p:nvSpPr>
          <p:cNvPr id="11" name="Rectangle 10"/>
          <p:cNvSpPr/>
          <p:nvPr/>
        </p:nvSpPr>
        <p:spPr>
          <a:xfrm>
            <a:off x="5602706" y="6277144"/>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pic>
        <p:nvPicPr>
          <p:cNvPr id="13"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1702800" y="-178454"/>
            <a:ext cx="767248" cy="7672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50033" y="5276503"/>
            <a:ext cx="4488575" cy="907941"/>
          </a:xfrm>
          <a:prstGeom prst="rect">
            <a:avLst/>
          </a:prstGeom>
          <a:noFill/>
          <a:ln w="9525">
            <a:noFill/>
          </a:ln>
        </p:spPr>
        <p:txBody>
          <a:bodyPr wrap="square" rtlCol="0">
            <a:spAutoFit/>
          </a:bodyPr>
          <a:lstStyle/>
          <a:p>
            <a:r>
              <a:rPr lang="en-US" sz="1400" b="1" dirty="0" smtClean="0"/>
              <a:t>TEACHER: </a:t>
            </a:r>
          </a:p>
          <a:p>
            <a:endParaRPr lang="en-US" sz="1400" b="1" dirty="0" smtClean="0"/>
          </a:p>
          <a:p>
            <a:r>
              <a:rPr lang="en-US" sz="1400" b="1" dirty="0" smtClean="0"/>
              <a:t>COMMENTS:</a:t>
            </a:r>
          </a:p>
          <a:p>
            <a:endParaRPr lang="en-US" sz="900" dirty="0"/>
          </a:p>
        </p:txBody>
      </p:sp>
    </p:spTree>
    <p:extLst>
      <p:ext uri="{BB962C8B-B14F-4D97-AF65-F5344CB8AC3E}">
        <p14:creationId xmlns:p14="http://schemas.microsoft.com/office/powerpoint/2010/main" val="2349461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a:xfrm>
            <a:off x="1669150" y="40504"/>
            <a:ext cx="5715000" cy="416696"/>
          </a:xfrm>
          <a:solidFill>
            <a:srgbClr val="FDE869"/>
          </a:solidFill>
          <a:ln>
            <a:solidFill>
              <a:srgbClr val="C00000"/>
            </a:solidFill>
          </a:ln>
        </p:spPr>
        <p:txBody>
          <a:bodyPr anchor="t">
            <a:noAutofit/>
          </a:bodyPr>
          <a:lstStyle/>
          <a:p>
            <a:r>
              <a:rPr lang="en-US" sz="2400" b="1" i="1" dirty="0" smtClean="0"/>
              <a:t>Weekly</a:t>
            </a:r>
            <a:r>
              <a:rPr lang="en-US" sz="2400" b="1" dirty="0" smtClean="0"/>
              <a:t> </a:t>
            </a:r>
            <a:r>
              <a:rPr lang="en-US" sz="2400" b="1" i="1" dirty="0" smtClean="0"/>
              <a:t>Team Scoreboard  </a:t>
            </a:r>
            <a:r>
              <a:rPr lang="en-US" sz="2400" b="1" i="1" dirty="0" smtClean="0">
                <a:solidFill>
                  <a:srgbClr val="FFC000"/>
                </a:solidFill>
              </a:rPr>
              <a:t/>
            </a:r>
            <a:br>
              <a:rPr lang="en-US" sz="2400" b="1" i="1" dirty="0" smtClean="0">
                <a:solidFill>
                  <a:srgbClr val="FFC000"/>
                </a:solidFill>
              </a:rPr>
            </a:br>
            <a:endParaRPr lang="en-US" sz="2400" b="1" i="1" dirty="0" smtClean="0">
              <a:solidFill>
                <a:srgbClr val="FFC000"/>
              </a:solidFill>
            </a:endParaRP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57256822"/>
              </p:ext>
            </p:extLst>
          </p:nvPr>
        </p:nvGraphicFramePr>
        <p:xfrm>
          <a:off x="533400" y="1242342"/>
          <a:ext cx="8305799" cy="3968176"/>
        </p:xfrm>
        <a:graphic>
          <a:graphicData uri="http://schemas.openxmlformats.org/drawingml/2006/table">
            <a:tbl>
              <a:tblPr firstRow="1" bandRow="1">
                <a:tableStyleId>{5C22544A-7EE6-4342-B048-85BDC9FD1C3A}</a:tableStyleId>
              </a:tblPr>
              <a:tblGrid>
                <a:gridCol w="1524000"/>
                <a:gridCol w="609600"/>
                <a:gridCol w="986719"/>
                <a:gridCol w="1037096"/>
                <a:gridCol w="1037096"/>
                <a:gridCol w="1037096"/>
                <a:gridCol w="1037096"/>
                <a:gridCol w="1037096"/>
              </a:tblGrid>
              <a:tr h="643608">
                <a:tc gridSpan="8">
                  <a:txBody>
                    <a:bodyPr/>
                    <a:lstStyle/>
                    <a:p>
                      <a:pPr algn="ctr"/>
                      <a:r>
                        <a:rPr lang="en-US" sz="2400" dirty="0" smtClean="0">
                          <a:solidFill>
                            <a:schemeClr val="accent6">
                              <a:lumMod val="20000"/>
                              <a:lumOff val="80000"/>
                            </a:schemeClr>
                          </a:solidFill>
                        </a:rPr>
                        <a:t> </a:t>
                      </a:r>
                      <a:r>
                        <a:rPr lang="en-US" sz="2400" dirty="0" smtClean="0">
                          <a:solidFill>
                            <a:schemeClr val="bg1"/>
                          </a:solidFill>
                        </a:rPr>
                        <a:t>DAILY PERFORMANCE RATINGS</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pPr algn="ct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1676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TEAM</a:t>
                      </a:r>
                      <a:r>
                        <a:rPr lang="en-US" sz="1600" b="1" baseline="0" dirty="0" smtClean="0">
                          <a:solidFill>
                            <a:schemeClr val="tx1"/>
                          </a:solidFill>
                        </a:rPr>
                        <a:t> MEMBERS</a:t>
                      </a:r>
                      <a:endParaRPr lang="en-US" sz="16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r"/>
                      <a:r>
                        <a:rPr lang="en-US" sz="1200" b="1" dirty="0" smtClean="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rowSpan="2">
                  <a:txBody>
                    <a:bodyPr/>
                    <a:lstStyle/>
                    <a:p>
                      <a:pPr algn="ctr"/>
                      <a:r>
                        <a:rPr lang="en-US" sz="1600" b="1" dirty="0" smtClean="0">
                          <a:solidFill>
                            <a:schemeClr val="tx1"/>
                          </a:solidFill>
                        </a:rPr>
                        <a:t>WEEKLY</a:t>
                      </a:r>
                    </a:p>
                    <a:p>
                      <a:pPr algn="ctr"/>
                      <a:r>
                        <a:rPr lang="en-US" sz="1600" b="1" dirty="0" smtClean="0">
                          <a:solidFill>
                            <a:schemeClr val="tx1"/>
                          </a:solidFill>
                        </a:rPr>
                        <a:t>RATINGS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r>
              <a:tr h="398488">
                <a:tc vMerge="1">
                  <a:txBody>
                    <a:bodyPr/>
                    <a:lstStyle/>
                    <a:p>
                      <a:pPr algn="r"/>
                      <a:endParaRPr lang="en-US"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smtClean="0"/>
                        <a:t>TASKS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vMerge="1">
                  <a:txBody>
                    <a:bodyPr/>
                    <a:lstStyle/>
                    <a:p>
                      <a:endParaRPr lang="en-US"/>
                    </a:p>
                  </a:txBody>
                  <a:tcPr/>
                </a:tc>
              </a:tr>
              <a:tr h="330161">
                <a:tc gridSpan="2">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30161">
                <a:tc gridSpan="2">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30161">
                <a:tc gridSpan="2">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30161">
                <a:tc gridSpan="2">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30161">
                <a:tc gridSpan="2">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78389">
                <a:tc gridSpan="8">
                  <a:txBody>
                    <a:bodyPr/>
                    <a:lstStyle/>
                    <a:p>
                      <a:pPr algn="r"/>
                      <a:endParaRPr lang="en-US" sz="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smCheck">
                      <a:fgClr>
                        <a:srgbClr val="FFC000"/>
                      </a:fgClr>
                      <a:bgClr>
                        <a:schemeClr val="bg1"/>
                      </a:bgClr>
                    </a:pattFill>
                  </a:tcPr>
                </a:tc>
                <a:tc hMerge="1">
                  <a:txBody>
                    <a:bodyPr/>
                    <a:lstStyle/>
                    <a:p>
                      <a:endParaRPr lang="en-US"/>
                    </a:p>
                  </a:txBody>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0161">
                <a:tc gridSpan="2">
                  <a:txBody>
                    <a:bodyPr/>
                    <a:lstStyle/>
                    <a:p>
                      <a:pPr algn="l"/>
                      <a:r>
                        <a:rPr lang="en-US" sz="1600" b="1" dirty="0" smtClean="0"/>
                        <a:t>TEAM</a:t>
                      </a:r>
                      <a:r>
                        <a:rPr lang="en-US" sz="1600" b="1" baseline="0" dirty="0" smtClean="0"/>
                        <a:t> TOTALS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a:p>
                  </a:txBody>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r>
              <a:tr h="360176">
                <a:tc gridSpan="7">
                  <a:txBody>
                    <a:bodyPr/>
                    <a:lstStyle/>
                    <a:p>
                      <a:pPr algn="r"/>
                      <a:r>
                        <a:rPr lang="en-US" sz="1600" b="1" dirty="0" smtClean="0"/>
                        <a:t>TOTAL</a:t>
                      </a:r>
                      <a:r>
                        <a:rPr lang="en-US" sz="1600" b="1" baseline="0" dirty="0" smtClean="0"/>
                        <a:t> TEAM  WEEKLY RATING</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dirty="0"/>
                    </a:p>
                  </a:txBody>
                  <a:tcPr>
                    <a:solidFill>
                      <a:schemeClr val="accent6">
                        <a:lumMod val="60000"/>
                        <a:lumOff val="40000"/>
                      </a:schemeClr>
                    </a:solidFill>
                  </a:tcPr>
                </a:tc>
                <a:tc hMerge="1">
                  <a:txBody>
                    <a:bodyPr/>
                    <a:lstStyle/>
                    <a:p>
                      <a:endParaRPr lang="en-US" dirty="0"/>
                    </a:p>
                  </a:txBody>
                  <a:tcPr>
                    <a:solidFill>
                      <a:schemeClr val="accent6">
                        <a:lumMod val="60000"/>
                        <a:lumOff val="40000"/>
                      </a:schemeClr>
                    </a:solidFill>
                  </a:tcPr>
                </a:tc>
                <a:tc hMerge="1">
                  <a:txBody>
                    <a:bodyPr/>
                    <a:lstStyle/>
                    <a:p>
                      <a:endParaRPr lang="en-US" dirty="0"/>
                    </a:p>
                  </a:txBody>
                  <a:tcPr>
                    <a:solidFill>
                      <a:schemeClr val="accent6">
                        <a:lumMod val="60000"/>
                        <a:lumOff val="40000"/>
                      </a:schemeClr>
                    </a:solidFill>
                  </a:tcPr>
                </a:tc>
                <a:tc hMerge="1">
                  <a:txBody>
                    <a:bodyPr/>
                    <a:lstStyle/>
                    <a:p>
                      <a:endParaRPr lang="en-US" dirty="0"/>
                    </a:p>
                  </a:txBody>
                  <a:tcPr>
                    <a:solidFill>
                      <a:schemeClr val="accent6">
                        <a:lumMod val="60000"/>
                        <a:lumOff val="40000"/>
                      </a:schemeClr>
                    </a:solidFill>
                  </a:tcPr>
                </a:tc>
                <a:tc hMerge="1">
                  <a:txBody>
                    <a:bodyPr/>
                    <a:lstStyle/>
                    <a:p>
                      <a:endParaRPr lang="en-US" dirty="0"/>
                    </a:p>
                  </a:txBody>
                  <a:tcPr>
                    <a:solidFill>
                      <a:schemeClr val="accent6">
                        <a:lumMod val="60000"/>
                        <a:lumOff val="40000"/>
                      </a:schemeClr>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8" name="TextBox 7"/>
          <p:cNvSpPr txBox="1"/>
          <p:nvPr/>
        </p:nvSpPr>
        <p:spPr>
          <a:xfrm>
            <a:off x="518901" y="483628"/>
            <a:ext cx="3121377" cy="769441"/>
          </a:xfrm>
          <a:prstGeom prst="rect">
            <a:avLst/>
          </a:prstGeom>
          <a:noFill/>
          <a:ln>
            <a:noFill/>
          </a:ln>
        </p:spPr>
        <p:txBody>
          <a:bodyPr wrap="square" rtlCol="0">
            <a:spAutoFit/>
          </a:bodyPr>
          <a:lstStyle/>
          <a:p>
            <a:r>
              <a:rPr lang="en-US" b="1" dirty="0" smtClean="0"/>
              <a:t>Team Name:</a:t>
            </a:r>
          </a:p>
          <a:p>
            <a:endParaRPr lang="en-US" sz="800" b="1" dirty="0"/>
          </a:p>
          <a:p>
            <a:r>
              <a:rPr lang="en-US" b="1" dirty="0" smtClean="0"/>
              <a:t>Subject:</a:t>
            </a:r>
            <a:endParaRPr lang="en-US" b="1" dirty="0"/>
          </a:p>
        </p:txBody>
      </p:sp>
      <p:sp>
        <p:nvSpPr>
          <p:cNvPr id="39" name="TextBox 38"/>
          <p:cNvSpPr txBox="1"/>
          <p:nvPr/>
        </p:nvSpPr>
        <p:spPr>
          <a:xfrm>
            <a:off x="6497049" y="483628"/>
            <a:ext cx="3200400" cy="769441"/>
          </a:xfrm>
          <a:prstGeom prst="rect">
            <a:avLst/>
          </a:prstGeom>
          <a:noFill/>
          <a:ln>
            <a:noFill/>
          </a:ln>
        </p:spPr>
        <p:txBody>
          <a:bodyPr wrap="square" rtlCol="0">
            <a:spAutoFit/>
          </a:bodyPr>
          <a:lstStyle/>
          <a:p>
            <a:r>
              <a:rPr lang="en-US" b="1" dirty="0" smtClean="0"/>
              <a:t>Week of:</a:t>
            </a:r>
          </a:p>
          <a:p>
            <a:endParaRPr lang="en-US" sz="800" b="1" dirty="0" smtClean="0"/>
          </a:p>
          <a:p>
            <a:r>
              <a:rPr lang="en-US" b="1" dirty="0" smtClean="0"/>
              <a:t>Marking Period</a:t>
            </a:r>
            <a:r>
              <a:rPr lang="en-US" dirty="0" smtClean="0"/>
              <a:t>:</a:t>
            </a:r>
            <a:endParaRPr lang="en-US" dirty="0"/>
          </a:p>
        </p:txBody>
      </p:sp>
      <p:pic>
        <p:nvPicPr>
          <p:cNvPr id="40"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6626084" y="-178454"/>
            <a:ext cx="767248" cy="767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900" y="5252440"/>
            <a:ext cx="3291099" cy="954107"/>
          </a:xfrm>
          <a:prstGeom prst="rect">
            <a:avLst/>
          </a:prstGeom>
          <a:noFill/>
          <a:ln w="6350">
            <a:noFill/>
          </a:ln>
        </p:spPr>
        <p:txBody>
          <a:bodyPr wrap="square" rtlCol="0">
            <a:spAutoFit/>
          </a:bodyPr>
          <a:lstStyle/>
          <a:p>
            <a:pPr algn="ctr"/>
            <a:r>
              <a:rPr lang="en-US" sz="1400" b="1" dirty="0" smtClean="0"/>
              <a:t>SCORING </a:t>
            </a:r>
          </a:p>
          <a:p>
            <a:pPr>
              <a:tabLst>
                <a:tab pos="225425" algn="l"/>
              </a:tabLst>
            </a:pPr>
            <a:r>
              <a:rPr lang="en-US" sz="1400" b="1" dirty="0" smtClean="0"/>
              <a:t>H	</a:t>
            </a:r>
            <a:r>
              <a:rPr lang="en-US" sz="1200" dirty="0" smtClean="0"/>
              <a:t>(</a:t>
            </a:r>
            <a:r>
              <a:rPr lang="en-US" sz="1200" i="1" dirty="0" smtClean="0"/>
              <a:t>Every rating is an H</a:t>
            </a:r>
            <a:r>
              <a:rPr lang="en-US" sz="1200" dirty="0" smtClean="0"/>
              <a:t>)</a:t>
            </a:r>
          </a:p>
          <a:p>
            <a:pPr>
              <a:tabLst>
                <a:tab pos="225425" algn="l"/>
              </a:tabLst>
            </a:pPr>
            <a:r>
              <a:rPr lang="en-US" sz="1400" b="1" dirty="0" smtClean="0"/>
              <a:t>O</a:t>
            </a:r>
            <a:r>
              <a:rPr lang="en-US" sz="1200" dirty="0" smtClean="0"/>
              <a:t>	(</a:t>
            </a:r>
            <a:r>
              <a:rPr lang="en-US" sz="1200" i="1" dirty="0" smtClean="0"/>
              <a:t>No more than </a:t>
            </a:r>
            <a:r>
              <a:rPr lang="en-US" sz="1200" b="1" i="1" dirty="0" smtClean="0"/>
              <a:t>one </a:t>
            </a:r>
            <a:r>
              <a:rPr lang="en-US" sz="1200" i="1" dirty="0" smtClean="0"/>
              <a:t>T rating</a:t>
            </a:r>
            <a:r>
              <a:rPr lang="en-US" sz="1200" dirty="0" smtClean="0"/>
              <a:t>)</a:t>
            </a:r>
          </a:p>
          <a:p>
            <a:pPr>
              <a:tabLst>
                <a:tab pos="225425" algn="l"/>
              </a:tabLst>
            </a:pPr>
            <a:r>
              <a:rPr lang="en-US" sz="1400" b="1" dirty="0" smtClean="0"/>
              <a:t>T</a:t>
            </a:r>
            <a:r>
              <a:rPr lang="en-US" sz="1200" dirty="0" smtClean="0"/>
              <a:t>	(</a:t>
            </a:r>
            <a:r>
              <a:rPr lang="en-US" sz="1200" i="1" dirty="0" smtClean="0"/>
              <a:t>More than one T rating</a:t>
            </a:r>
            <a:r>
              <a:rPr lang="en-US" sz="1200" dirty="0" smtClean="0"/>
              <a:t>)</a:t>
            </a:r>
            <a:endParaRPr lang="en-US" sz="1200" dirty="0"/>
          </a:p>
        </p:txBody>
      </p:sp>
      <p:sp>
        <p:nvSpPr>
          <p:cNvPr id="5" name="TextBox 4"/>
          <p:cNvSpPr txBox="1"/>
          <p:nvPr/>
        </p:nvSpPr>
        <p:spPr>
          <a:xfrm>
            <a:off x="3881346" y="459094"/>
            <a:ext cx="1071127" cy="461665"/>
          </a:xfrm>
          <a:prstGeom prst="rect">
            <a:avLst/>
          </a:prstGeom>
          <a:noFill/>
        </p:spPr>
        <p:txBody>
          <a:bodyPr wrap="none" rtlCol="0">
            <a:spAutoFit/>
          </a:bodyPr>
          <a:lstStyle/>
          <a:p>
            <a:r>
              <a:rPr lang="en-US" sz="2400" b="1" dirty="0" err="1">
                <a:solidFill>
                  <a:srgbClr val="C00000"/>
                </a:solidFill>
              </a:rPr>
              <a:t>BUZzzz</a:t>
            </a:r>
            <a:endParaRPr lang="en-US" sz="2400" dirty="0">
              <a:solidFill>
                <a:srgbClr val="C00000"/>
              </a:solidFill>
            </a:endParaRPr>
          </a:p>
        </p:txBody>
      </p:sp>
      <p:sp>
        <p:nvSpPr>
          <p:cNvPr id="11" name="Rectangle 10"/>
          <p:cNvSpPr/>
          <p:nvPr/>
        </p:nvSpPr>
        <p:spPr>
          <a:xfrm>
            <a:off x="5602706" y="6277144"/>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pic>
        <p:nvPicPr>
          <p:cNvPr id="13"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1702800" y="-178454"/>
            <a:ext cx="767248" cy="7672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50033" y="5276503"/>
            <a:ext cx="4488575" cy="907941"/>
          </a:xfrm>
          <a:prstGeom prst="rect">
            <a:avLst/>
          </a:prstGeom>
          <a:noFill/>
          <a:ln w="9525">
            <a:noFill/>
          </a:ln>
        </p:spPr>
        <p:txBody>
          <a:bodyPr wrap="square" rtlCol="0">
            <a:spAutoFit/>
          </a:bodyPr>
          <a:lstStyle/>
          <a:p>
            <a:r>
              <a:rPr lang="en-US" sz="1400" b="1" dirty="0" smtClean="0"/>
              <a:t>TEACHER: </a:t>
            </a:r>
          </a:p>
          <a:p>
            <a:endParaRPr lang="en-US" sz="1400" b="1" dirty="0" smtClean="0"/>
          </a:p>
          <a:p>
            <a:r>
              <a:rPr lang="en-US" sz="1400" b="1" dirty="0" smtClean="0"/>
              <a:t>COMMENTS:</a:t>
            </a:r>
          </a:p>
          <a:p>
            <a:endParaRPr lang="en-US" sz="900" dirty="0"/>
          </a:p>
        </p:txBody>
      </p:sp>
    </p:spTree>
    <p:extLst>
      <p:ext uri="{BB962C8B-B14F-4D97-AF65-F5344CB8AC3E}">
        <p14:creationId xmlns:p14="http://schemas.microsoft.com/office/powerpoint/2010/main" val="355223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669150" y="40504"/>
            <a:ext cx="5715000" cy="416696"/>
          </a:xfrm>
          <a:solidFill>
            <a:srgbClr val="FDE869"/>
          </a:solidFill>
          <a:ln>
            <a:solidFill>
              <a:srgbClr val="C00000"/>
            </a:solidFill>
          </a:ln>
        </p:spPr>
        <p:txBody>
          <a:bodyPr anchor="t">
            <a:noAutofit/>
          </a:bodyPr>
          <a:lstStyle/>
          <a:p>
            <a:r>
              <a:rPr lang="en-US" sz="2400" b="1" i="1" dirty="0" smtClean="0"/>
              <a:t>SAILING TOGETHER CARD</a:t>
            </a:r>
            <a:endParaRPr lang="en-US" sz="2400" b="1" i="1" dirty="0" smtClean="0">
              <a:solidFill>
                <a:srgbClr val="FFC000"/>
              </a:solidFill>
            </a:endParaRP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54986697"/>
              </p:ext>
            </p:extLst>
          </p:nvPr>
        </p:nvGraphicFramePr>
        <p:xfrm>
          <a:off x="3809157" y="1217107"/>
          <a:ext cx="5262654" cy="3975978"/>
        </p:xfrm>
        <a:graphic>
          <a:graphicData uri="http://schemas.openxmlformats.org/drawingml/2006/table">
            <a:tbl>
              <a:tblPr firstRow="1" bandRow="1">
                <a:tableStyleId>{5C22544A-7EE6-4342-B048-85BDC9FD1C3A}</a:tableStyleId>
              </a:tblPr>
              <a:tblGrid>
                <a:gridCol w="2095764"/>
                <a:gridCol w="969223"/>
                <a:gridCol w="1093885"/>
                <a:gridCol w="1103782"/>
              </a:tblGrid>
              <a:tr h="470778">
                <a:tc gridSpan="4">
                  <a:txBody>
                    <a:bodyPr/>
                    <a:lstStyle/>
                    <a:p>
                      <a:pPr algn="ctr"/>
                      <a:r>
                        <a:rPr lang="en-US" sz="3200" dirty="0" smtClean="0">
                          <a:solidFill>
                            <a:schemeClr val="accent6">
                              <a:lumMod val="20000"/>
                              <a:lumOff val="80000"/>
                            </a:schemeClr>
                          </a:solidFill>
                        </a:rPr>
                        <a:t>H-O-T</a:t>
                      </a:r>
                      <a:r>
                        <a:rPr lang="en-US" sz="3200" baseline="0" dirty="0" smtClean="0">
                          <a:solidFill>
                            <a:schemeClr val="accent6">
                              <a:lumMod val="20000"/>
                              <a:lumOff val="80000"/>
                            </a:schemeClr>
                          </a:solidFill>
                        </a:rPr>
                        <a:t> DAILY RATING </a:t>
                      </a:r>
                      <a:endParaRPr lang="en-US"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r>
              <a:tr h="470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STATION TASKS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r>
                        <a:rPr lang="en-US" sz="2400" b="1" dirty="0" smtClean="0"/>
                        <a:t>H</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r>
                        <a:rPr lang="en-US" sz="2400" b="1" dirty="0" smtClean="0"/>
                        <a:t>O</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c>
                  <a:txBody>
                    <a:bodyPr/>
                    <a:lstStyle/>
                    <a:p>
                      <a:pPr algn="ctr"/>
                      <a:r>
                        <a:rPr lang="en-US" sz="2400" b="1" dirty="0" smtClean="0"/>
                        <a:t>T</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FC000"/>
                      </a:fgClr>
                      <a:bgClr>
                        <a:schemeClr val="bg1"/>
                      </a:bgClr>
                    </a:pattFill>
                  </a:tcPr>
                </a:tc>
              </a:tr>
              <a:tr h="272556">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556">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556">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556">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556">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556">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556">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3445">
                <a:tc gridSpan="4">
                  <a:txBody>
                    <a:bodyPr/>
                    <a:lstStyle/>
                    <a:p>
                      <a:pPr algn="r"/>
                      <a:endParaRPr lang="en-US" sz="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smCheck">
                      <a:fgClr>
                        <a:srgbClr val="FFC000"/>
                      </a:fgClr>
                      <a:bgClr>
                        <a:schemeClr val="bg1"/>
                      </a:bgClr>
                    </a:patt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334">
                <a:tc gridSpan="3">
                  <a:txBody>
                    <a:bodyPr/>
                    <a:lstStyle/>
                    <a:p>
                      <a:pPr algn="r"/>
                      <a:r>
                        <a:rPr lang="en-US" sz="1600" b="1" baseline="0" dirty="0" smtClean="0"/>
                        <a:t>H-O-T DAILY RATING</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solidFill>
                      <a:schemeClr val="accent6">
                        <a:lumMod val="60000"/>
                        <a:lumOff val="40000"/>
                      </a:schemeClr>
                    </a:solidFill>
                  </a:tcPr>
                </a:tc>
                <a:tc hMerge="1">
                  <a:txBody>
                    <a:bodyPr/>
                    <a:lstStyle/>
                    <a:p>
                      <a:endParaRPr lang="en-US" dirty="0"/>
                    </a:p>
                  </a:txBody>
                  <a:tcPr>
                    <a:solidFill>
                      <a:schemeClr val="accent6">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8" name="TextBox 7"/>
          <p:cNvSpPr txBox="1"/>
          <p:nvPr/>
        </p:nvSpPr>
        <p:spPr>
          <a:xfrm>
            <a:off x="603760" y="529839"/>
            <a:ext cx="3121377" cy="492443"/>
          </a:xfrm>
          <a:prstGeom prst="rect">
            <a:avLst/>
          </a:prstGeom>
          <a:noFill/>
          <a:ln>
            <a:noFill/>
          </a:ln>
        </p:spPr>
        <p:txBody>
          <a:bodyPr wrap="square" rtlCol="0">
            <a:spAutoFit/>
          </a:bodyPr>
          <a:lstStyle/>
          <a:p>
            <a:r>
              <a:rPr lang="en-US" b="1" dirty="0" smtClean="0"/>
              <a:t>Team Name:</a:t>
            </a:r>
          </a:p>
          <a:p>
            <a:endParaRPr lang="en-US" sz="800" b="1" dirty="0"/>
          </a:p>
        </p:txBody>
      </p:sp>
      <p:sp>
        <p:nvSpPr>
          <p:cNvPr id="39" name="TextBox 38"/>
          <p:cNvSpPr txBox="1"/>
          <p:nvPr/>
        </p:nvSpPr>
        <p:spPr>
          <a:xfrm>
            <a:off x="6497049" y="483628"/>
            <a:ext cx="3200400" cy="369332"/>
          </a:xfrm>
          <a:prstGeom prst="rect">
            <a:avLst/>
          </a:prstGeom>
          <a:noFill/>
          <a:ln>
            <a:noFill/>
          </a:ln>
        </p:spPr>
        <p:txBody>
          <a:bodyPr wrap="square" rtlCol="0">
            <a:spAutoFit/>
          </a:bodyPr>
          <a:lstStyle/>
          <a:p>
            <a:r>
              <a:rPr lang="en-US" b="1" dirty="0" smtClean="0"/>
              <a:t>Date:</a:t>
            </a:r>
          </a:p>
        </p:txBody>
      </p:sp>
      <p:pic>
        <p:nvPicPr>
          <p:cNvPr id="40"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6626084" y="-178454"/>
            <a:ext cx="767248" cy="767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900" y="5252440"/>
            <a:ext cx="3291099" cy="954107"/>
          </a:xfrm>
          <a:prstGeom prst="rect">
            <a:avLst/>
          </a:prstGeom>
          <a:noFill/>
          <a:ln w="6350">
            <a:noFill/>
          </a:ln>
        </p:spPr>
        <p:txBody>
          <a:bodyPr wrap="square" rtlCol="0">
            <a:spAutoFit/>
          </a:bodyPr>
          <a:lstStyle/>
          <a:p>
            <a:pPr algn="ctr"/>
            <a:r>
              <a:rPr lang="en-US" sz="1400" b="1" dirty="0" smtClean="0"/>
              <a:t>SCORING </a:t>
            </a:r>
          </a:p>
          <a:p>
            <a:pPr>
              <a:tabLst>
                <a:tab pos="225425" algn="l"/>
              </a:tabLst>
            </a:pPr>
            <a:r>
              <a:rPr lang="en-US" sz="1400" b="1" dirty="0" smtClean="0"/>
              <a:t>H	</a:t>
            </a:r>
            <a:r>
              <a:rPr lang="en-US" sz="1200" dirty="0" smtClean="0"/>
              <a:t>(</a:t>
            </a:r>
            <a:r>
              <a:rPr lang="en-US" sz="1200" i="1" dirty="0" smtClean="0"/>
              <a:t>Every rating is an H</a:t>
            </a:r>
            <a:r>
              <a:rPr lang="en-US" sz="1200" dirty="0" smtClean="0"/>
              <a:t>)</a:t>
            </a:r>
          </a:p>
          <a:p>
            <a:pPr>
              <a:tabLst>
                <a:tab pos="225425" algn="l"/>
              </a:tabLst>
            </a:pPr>
            <a:r>
              <a:rPr lang="en-US" sz="1400" b="1" dirty="0" smtClean="0"/>
              <a:t>O</a:t>
            </a:r>
            <a:r>
              <a:rPr lang="en-US" sz="1200" dirty="0" smtClean="0"/>
              <a:t>	(</a:t>
            </a:r>
            <a:r>
              <a:rPr lang="en-US" sz="1200" i="1" dirty="0" smtClean="0"/>
              <a:t>No more than </a:t>
            </a:r>
            <a:r>
              <a:rPr lang="en-US" sz="1200" b="1" i="1" dirty="0" smtClean="0"/>
              <a:t>one </a:t>
            </a:r>
            <a:r>
              <a:rPr lang="en-US" sz="1200" i="1" dirty="0" smtClean="0"/>
              <a:t>T rating</a:t>
            </a:r>
            <a:r>
              <a:rPr lang="en-US" sz="1200" dirty="0" smtClean="0"/>
              <a:t>)</a:t>
            </a:r>
          </a:p>
          <a:p>
            <a:pPr>
              <a:tabLst>
                <a:tab pos="225425" algn="l"/>
              </a:tabLst>
            </a:pPr>
            <a:r>
              <a:rPr lang="en-US" sz="1400" b="1" dirty="0" smtClean="0"/>
              <a:t>T</a:t>
            </a:r>
            <a:r>
              <a:rPr lang="en-US" sz="1200" dirty="0" smtClean="0"/>
              <a:t>	(</a:t>
            </a:r>
            <a:r>
              <a:rPr lang="en-US" sz="1200" i="1" dirty="0" smtClean="0"/>
              <a:t>More than one T rating</a:t>
            </a:r>
            <a:r>
              <a:rPr lang="en-US" sz="1200" dirty="0" smtClean="0"/>
              <a:t>)</a:t>
            </a:r>
            <a:endParaRPr lang="en-US" sz="1200" dirty="0"/>
          </a:p>
        </p:txBody>
      </p:sp>
      <p:sp>
        <p:nvSpPr>
          <p:cNvPr id="5" name="TextBox 4"/>
          <p:cNvSpPr txBox="1"/>
          <p:nvPr/>
        </p:nvSpPr>
        <p:spPr>
          <a:xfrm>
            <a:off x="3881346" y="459094"/>
            <a:ext cx="1071127" cy="461665"/>
          </a:xfrm>
          <a:prstGeom prst="rect">
            <a:avLst/>
          </a:prstGeom>
          <a:noFill/>
        </p:spPr>
        <p:txBody>
          <a:bodyPr wrap="none" rtlCol="0">
            <a:spAutoFit/>
          </a:bodyPr>
          <a:lstStyle/>
          <a:p>
            <a:r>
              <a:rPr lang="en-US" sz="2400" b="1" dirty="0" err="1">
                <a:solidFill>
                  <a:srgbClr val="C00000"/>
                </a:solidFill>
              </a:rPr>
              <a:t>BUZzzz</a:t>
            </a:r>
            <a:endParaRPr lang="en-US" sz="2400" dirty="0">
              <a:solidFill>
                <a:srgbClr val="C00000"/>
              </a:solidFill>
            </a:endParaRPr>
          </a:p>
        </p:txBody>
      </p:sp>
      <p:sp>
        <p:nvSpPr>
          <p:cNvPr id="11" name="Rectangle 10"/>
          <p:cNvSpPr/>
          <p:nvPr/>
        </p:nvSpPr>
        <p:spPr>
          <a:xfrm>
            <a:off x="5602706" y="6277144"/>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pic>
        <p:nvPicPr>
          <p:cNvPr id="13"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1702800" y="-178454"/>
            <a:ext cx="767248" cy="7672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154316855"/>
              </p:ext>
            </p:extLst>
          </p:nvPr>
        </p:nvGraphicFramePr>
        <p:xfrm>
          <a:off x="0" y="1202416"/>
          <a:ext cx="3669632" cy="4050024"/>
        </p:xfrm>
        <a:graphic>
          <a:graphicData uri="http://schemas.openxmlformats.org/drawingml/2006/table">
            <a:tbl>
              <a:tblPr firstRow="1" bandRow="1">
                <a:tableStyleId>{5C22544A-7EE6-4342-B048-85BDC9FD1C3A}</a:tableStyleId>
              </a:tblPr>
              <a:tblGrid>
                <a:gridCol w="1840832"/>
                <a:gridCol w="1828800"/>
              </a:tblGrid>
              <a:tr h="675004">
                <a:tc>
                  <a:txBody>
                    <a:bodyPr/>
                    <a:lstStyle/>
                    <a:p>
                      <a:pPr algn="ctr"/>
                      <a:r>
                        <a:rPr lang="en-US" sz="2800" dirty="0" smtClean="0">
                          <a:solidFill>
                            <a:schemeClr val="tx1"/>
                          </a:solidFill>
                        </a:rPr>
                        <a:t>ROLE</a:t>
                      </a:r>
                      <a:endParaRPr lang="en-US" sz="2800" dirty="0">
                        <a:solidFill>
                          <a:schemeClr val="tx1"/>
                        </a:solidFill>
                      </a:endParaRP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800" dirty="0" smtClean="0">
                          <a:solidFill>
                            <a:schemeClr val="tx1"/>
                          </a:solidFill>
                        </a:rPr>
                        <a:t>NAME</a:t>
                      </a:r>
                      <a:endParaRPr lang="en-US" sz="2800" dirty="0">
                        <a:solidFill>
                          <a:schemeClr val="tx1"/>
                        </a:solidFill>
                      </a:endParaRP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r>
              <a:tr h="675004">
                <a:tc>
                  <a:txBody>
                    <a:bodyPr/>
                    <a:lstStyle/>
                    <a:p>
                      <a:r>
                        <a:rPr lang="en-US" dirty="0" smtClean="0"/>
                        <a:t>FACILITATOR</a:t>
                      </a:r>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675004">
                <a:tc>
                  <a:txBody>
                    <a:bodyPr/>
                    <a:lstStyle/>
                    <a:p>
                      <a:r>
                        <a:rPr lang="en-US" dirty="0" smtClean="0"/>
                        <a:t>COACH</a:t>
                      </a:r>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675004">
                <a:tc>
                  <a:txBody>
                    <a:bodyPr/>
                    <a:lstStyle/>
                    <a:p>
                      <a:r>
                        <a:rPr lang="en-US" dirty="0" smtClean="0"/>
                        <a:t>RECORDER</a:t>
                      </a:r>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675004">
                <a:tc>
                  <a:txBody>
                    <a:bodyPr/>
                    <a:lstStyle/>
                    <a:p>
                      <a:r>
                        <a:rPr lang="en-US" dirty="0" smtClean="0"/>
                        <a:t>DATA MANAGER</a:t>
                      </a:r>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675004">
                <a:tc>
                  <a:txBody>
                    <a:bodyPr/>
                    <a:lstStyle/>
                    <a:p>
                      <a:r>
                        <a:rPr lang="en-US" dirty="0" smtClean="0"/>
                        <a:t>SUPPLY</a:t>
                      </a:r>
                      <a:r>
                        <a:rPr lang="en-US" baseline="0" dirty="0" smtClean="0"/>
                        <a:t> MANAGER</a:t>
                      </a:r>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r>
            </a:tbl>
          </a:graphicData>
        </a:graphic>
      </p:graphicFrame>
    </p:spTree>
    <p:extLst>
      <p:ext uri="{BB962C8B-B14F-4D97-AF65-F5344CB8AC3E}">
        <p14:creationId xmlns:p14="http://schemas.microsoft.com/office/powerpoint/2010/main" val="3402050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723180" y="53204"/>
            <a:ext cx="5715000" cy="623666"/>
          </a:xfrm>
          <a:solidFill>
            <a:srgbClr val="FDE869"/>
          </a:solidFill>
          <a:ln>
            <a:solidFill>
              <a:srgbClr val="C00000"/>
            </a:solidFill>
          </a:ln>
        </p:spPr>
        <p:txBody>
          <a:bodyPr anchor="t">
            <a:noAutofit/>
          </a:bodyPr>
          <a:lstStyle/>
          <a:p>
            <a:r>
              <a:rPr lang="en-US" sz="2800" b="1" i="1" dirty="0" smtClean="0"/>
              <a:t>Quarterly</a:t>
            </a:r>
            <a:r>
              <a:rPr lang="en-US" sz="2800" b="1" dirty="0" smtClean="0"/>
              <a:t> </a:t>
            </a:r>
            <a:r>
              <a:rPr lang="en-US" sz="2800" b="1" i="1" dirty="0" smtClean="0"/>
              <a:t>Team Scoreboard  </a:t>
            </a:r>
            <a:r>
              <a:rPr lang="en-US" sz="2800" b="1" i="1" dirty="0" smtClean="0">
                <a:solidFill>
                  <a:srgbClr val="FFC000"/>
                </a:solidFill>
              </a:rPr>
              <a:t/>
            </a:r>
            <a:br>
              <a:rPr lang="en-US" sz="2800" b="1" i="1" dirty="0" smtClean="0">
                <a:solidFill>
                  <a:srgbClr val="FFC000"/>
                </a:solidFill>
              </a:rPr>
            </a:br>
            <a:endParaRPr lang="en-US" sz="2800" b="1" i="1" dirty="0" smtClean="0">
              <a:solidFill>
                <a:srgbClr val="FFC000"/>
              </a:solidFill>
            </a:endParaRP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95818005"/>
              </p:ext>
            </p:extLst>
          </p:nvPr>
        </p:nvGraphicFramePr>
        <p:xfrm>
          <a:off x="526012" y="1600201"/>
          <a:ext cx="8008393" cy="3593394"/>
        </p:xfrm>
        <a:graphic>
          <a:graphicData uri="http://schemas.openxmlformats.org/drawingml/2006/table">
            <a:tbl>
              <a:tblPr firstRow="1" bandRow="1">
                <a:tableStyleId>{5C22544A-7EE6-4342-B048-85BDC9FD1C3A}</a:tableStyleId>
              </a:tblPr>
              <a:tblGrid>
                <a:gridCol w="1150387"/>
                <a:gridCol w="458186"/>
                <a:gridCol w="639982"/>
                <a:gridCol w="639982"/>
                <a:gridCol w="639982"/>
                <a:gridCol w="639982"/>
                <a:gridCol w="639982"/>
                <a:gridCol w="639982"/>
                <a:gridCol w="639982"/>
                <a:gridCol w="639982"/>
                <a:gridCol w="639982"/>
                <a:gridCol w="639982"/>
              </a:tblGrid>
              <a:tr h="728163">
                <a:tc gridSpan="2">
                  <a:txBody>
                    <a:bodyPr/>
                    <a:lstStyle/>
                    <a:p>
                      <a:r>
                        <a:rPr lang="en-US" dirty="0" smtClean="0">
                          <a:solidFill>
                            <a:schemeClr val="tx1"/>
                          </a:solidFill>
                        </a:rPr>
                        <a:t>Performance</a:t>
                      </a:r>
                      <a:r>
                        <a:rPr lang="en-US" baseline="0" dirty="0" smtClean="0">
                          <a:solidFill>
                            <a:schemeClr val="tx1"/>
                          </a:solidFill>
                        </a:rPr>
                        <a:t>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a:p>
                  </a:txBody>
                  <a:tcPr/>
                </a:tc>
                <a:tc gridSpan="10">
                  <a:txBody>
                    <a:bodyPr/>
                    <a:lstStyle/>
                    <a:p>
                      <a:pPr algn="ctr"/>
                      <a:r>
                        <a:rPr lang="en-US" sz="2000" dirty="0" smtClean="0">
                          <a:solidFill>
                            <a:schemeClr val="tx1"/>
                          </a:solidFill>
                        </a:rPr>
                        <a:t>PERFORMANCE RATINGS FOR EACH WEEK</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01364">
                <a:tc gridSpan="2">
                  <a:txBody>
                    <a:bodyPr/>
                    <a:lstStyle/>
                    <a:p>
                      <a:endParaRPr lang="en-US" sz="8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DE869"/>
                      </a:fgClr>
                      <a:bgClr>
                        <a:schemeClr val="bg1"/>
                      </a:bgClr>
                    </a:pattFill>
                  </a:tcPr>
                </a:tc>
                <a:tc hMerge="1">
                  <a:txBody>
                    <a:bodyPr/>
                    <a:lstStyle/>
                    <a:p>
                      <a:endParaRPr lang="en-US"/>
                    </a:p>
                  </a:txBody>
                  <a:tcPr/>
                </a:tc>
                <a:tc gridSpan="10">
                  <a:txBody>
                    <a:bodyPr/>
                    <a:lstStyle/>
                    <a:p>
                      <a:pPr algn="ct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DE869"/>
                      </a:fgClr>
                      <a:bgClr>
                        <a:schemeClr val="bg1"/>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2537">
                <a:tc>
                  <a:txBody>
                    <a:bodyPr/>
                    <a:lstStyle/>
                    <a:p>
                      <a:r>
                        <a:rPr lang="en-US" sz="1200" b="1" dirty="0" smtClean="0">
                          <a:solidFill>
                            <a:schemeClr val="tx1"/>
                          </a:solidFill>
                        </a:rPr>
                        <a:t>High</a:t>
                      </a:r>
                      <a:r>
                        <a:rPr lang="en-US" sz="1200" b="1" baseline="0" dirty="0" smtClean="0">
                          <a:solidFill>
                            <a:schemeClr val="tx1"/>
                          </a:solidFill>
                        </a:rPr>
                        <a:t> Performing</a:t>
                      </a:r>
                      <a:endParaRPr lang="en-US" sz="12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b="1" dirty="0" smtClean="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4">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8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On 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b="1" dirty="0" smtClean="0">
                          <a:solidFill>
                            <a:schemeClr val="tx1"/>
                          </a:solidFill>
                        </a:rPr>
                        <a:t>O</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Target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800" b="1" dirty="0" smtClean="0">
                          <a:solidFill>
                            <a:schemeClr val="tx1"/>
                          </a:solidFill>
                        </a:rPr>
                        <a:t>T</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10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727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1" dirty="0" smtClean="0"/>
                    </a:p>
                  </a:txBody>
                  <a:tcPr/>
                </a:tc>
                <a:tc>
                  <a:txBody>
                    <a:bodyPr/>
                    <a:lstStyle/>
                    <a:p>
                      <a:r>
                        <a:rPr lang="en-US" sz="1400" dirty="0" smtClean="0"/>
                        <a:t>9/5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9/12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9/19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9/26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10/2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10/9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10/16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10/23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10/30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r>
              <a:tr h="431494">
                <a:tc gridSpan="11">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t>Quarter</a:t>
                      </a:r>
                      <a:r>
                        <a:rPr lang="en-US" sz="2000" b="1" baseline="0" dirty="0" smtClean="0"/>
                        <a:t> __</a:t>
                      </a:r>
                      <a:r>
                        <a:rPr lang="en-US" sz="2000" b="1" baseline="0" dirty="0" smtClean="0">
                          <a:solidFill>
                            <a:srgbClr val="C00000"/>
                          </a:solidFill>
                        </a:rPr>
                        <a:t>1</a:t>
                      </a:r>
                      <a:r>
                        <a:rPr lang="en-US" sz="2000" b="1" baseline="0" dirty="0" smtClean="0"/>
                        <a:t>___ </a:t>
                      </a:r>
                      <a:r>
                        <a:rPr lang="en-US" sz="2000" b="1" dirty="0" smtClean="0"/>
                        <a:t>Total Rating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sz="2000" b="1" dirty="0" smtClean="0"/>
                        <a:t>O</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
        <p:nvSpPr>
          <p:cNvPr id="8" name="TextBox 7"/>
          <p:cNvSpPr txBox="1"/>
          <p:nvPr/>
        </p:nvSpPr>
        <p:spPr>
          <a:xfrm>
            <a:off x="518901" y="676870"/>
            <a:ext cx="3121377" cy="923330"/>
          </a:xfrm>
          <a:prstGeom prst="rect">
            <a:avLst/>
          </a:prstGeom>
          <a:noFill/>
          <a:ln>
            <a:noFill/>
          </a:ln>
        </p:spPr>
        <p:txBody>
          <a:bodyPr wrap="square" rtlCol="0">
            <a:spAutoFit/>
          </a:bodyPr>
          <a:lstStyle/>
          <a:p>
            <a:r>
              <a:rPr lang="en-US" b="1" dirty="0" smtClean="0"/>
              <a:t>Team Name:</a:t>
            </a:r>
          </a:p>
          <a:p>
            <a:endParaRPr lang="en-US" b="1" dirty="0"/>
          </a:p>
          <a:p>
            <a:r>
              <a:rPr lang="en-US" b="1" dirty="0" smtClean="0"/>
              <a:t>Teacher:</a:t>
            </a:r>
            <a:endParaRPr lang="en-US" b="1" dirty="0"/>
          </a:p>
        </p:txBody>
      </p:sp>
      <p:sp>
        <p:nvSpPr>
          <p:cNvPr id="39" name="TextBox 38"/>
          <p:cNvSpPr txBox="1"/>
          <p:nvPr/>
        </p:nvSpPr>
        <p:spPr>
          <a:xfrm>
            <a:off x="6477000" y="659010"/>
            <a:ext cx="3200400" cy="923330"/>
          </a:xfrm>
          <a:prstGeom prst="rect">
            <a:avLst/>
          </a:prstGeom>
          <a:noFill/>
          <a:ln>
            <a:noFill/>
          </a:ln>
        </p:spPr>
        <p:txBody>
          <a:bodyPr wrap="square" rtlCol="0">
            <a:spAutoFit/>
          </a:bodyPr>
          <a:lstStyle/>
          <a:p>
            <a:r>
              <a:rPr lang="en-US" b="1" dirty="0" smtClean="0"/>
              <a:t>Subject:</a:t>
            </a:r>
          </a:p>
          <a:p>
            <a:endParaRPr lang="en-US" b="1" dirty="0" smtClean="0"/>
          </a:p>
          <a:p>
            <a:r>
              <a:rPr lang="en-US" b="1" dirty="0" smtClean="0"/>
              <a:t>Period</a:t>
            </a:r>
            <a:r>
              <a:rPr lang="en-US" dirty="0" smtClean="0"/>
              <a:t>:</a:t>
            </a:r>
            <a:endParaRPr lang="en-US" dirty="0"/>
          </a:p>
        </p:txBody>
      </p:sp>
      <p:pic>
        <p:nvPicPr>
          <p:cNvPr id="40"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4111452" y="460866"/>
            <a:ext cx="927288" cy="927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901" y="5181600"/>
            <a:ext cx="2300499" cy="923330"/>
          </a:xfrm>
          <a:prstGeom prst="rect">
            <a:avLst/>
          </a:prstGeom>
          <a:noFill/>
        </p:spPr>
        <p:txBody>
          <a:bodyPr wrap="square" rtlCol="0">
            <a:spAutoFit/>
          </a:bodyPr>
          <a:lstStyle/>
          <a:p>
            <a:pPr algn="ctr"/>
            <a:r>
              <a:rPr lang="en-US" sz="1200" b="1" dirty="0" smtClean="0"/>
              <a:t>SCORING </a:t>
            </a:r>
          </a:p>
          <a:p>
            <a:r>
              <a:rPr lang="en-US" sz="1400" b="1" dirty="0" smtClean="0"/>
              <a:t>H</a:t>
            </a:r>
            <a:r>
              <a:rPr lang="en-US" sz="1200" dirty="0" smtClean="0"/>
              <a:t>-(</a:t>
            </a:r>
            <a:r>
              <a:rPr lang="en-US" sz="1200" i="1" dirty="0" smtClean="0"/>
              <a:t>Every rating is an H</a:t>
            </a:r>
            <a:r>
              <a:rPr lang="en-US" sz="1200" dirty="0" smtClean="0"/>
              <a:t>)</a:t>
            </a:r>
          </a:p>
          <a:p>
            <a:r>
              <a:rPr lang="en-US" sz="1400" b="1" dirty="0" smtClean="0"/>
              <a:t>O</a:t>
            </a:r>
            <a:r>
              <a:rPr lang="en-US" sz="1200" dirty="0" smtClean="0"/>
              <a:t>-(</a:t>
            </a:r>
            <a:r>
              <a:rPr lang="en-US" sz="1200" i="1" dirty="0" smtClean="0"/>
              <a:t>No more than </a:t>
            </a:r>
            <a:r>
              <a:rPr lang="en-US" sz="1200" b="1" i="1" dirty="0" smtClean="0"/>
              <a:t>one </a:t>
            </a:r>
            <a:r>
              <a:rPr lang="en-US" sz="1200" i="1" dirty="0" smtClean="0"/>
              <a:t>T rating</a:t>
            </a:r>
            <a:r>
              <a:rPr lang="en-US" sz="1200" dirty="0" smtClean="0"/>
              <a:t>)</a:t>
            </a:r>
          </a:p>
          <a:p>
            <a:r>
              <a:rPr lang="en-US" sz="1400" b="1" dirty="0" smtClean="0"/>
              <a:t>T</a:t>
            </a:r>
            <a:r>
              <a:rPr lang="en-US" sz="1200" dirty="0" smtClean="0"/>
              <a:t>-(</a:t>
            </a:r>
            <a:r>
              <a:rPr lang="en-US" sz="1200" i="1" dirty="0" smtClean="0"/>
              <a:t>More than one T rating</a:t>
            </a:r>
            <a:r>
              <a:rPr lang="en-US" sz="1200" dirty="0" smtClean="0"/>
              <a:t>)</a:t>
            </a:r>
            <a:endParaRPr lang="en-US" sz="1200" dirty="0"/>
          </a:p>
        </p:txBody>
      </p:sp>
      <p:sp>
        <p:nvSpPr>
          <p:cNvPr id="5" name="TextBox 4"/>
          <p:cNvSpPr txBox="1"/>
          <p:nvPr/>
        </p:nvSpPr>
        <p:spPr>
          <a:xfrm>
            <a:off x="4110399" y="1230868"/>
            <a:ext cx="849913" cy="369332"/>
          </a:xfrm>
          <a:prstGeom prst="rect">
            <a:avLst/>
          </a:prstGeom>
          <a:noFill/>
        </p:spPr>
        <p:txBody>
          <a:bodyPr wrap="none" rtlCol="0">
            <a:spAutoFit/>
          </a:bodyPr>
          <a:lstStyle/>
          <a:p>
            <a:r>
              <a:rPr lang="en-US" b="1" dirty="0" err="1"/>
              <a:t>BUZzzz</a:t>
            </a:r>
            <a:endParaRPr lang="en-US" dirty="0"/>
          </a:p>
        </p:txBody>
      </p:sp>
      <p:sp>
        <p:nvSpPr>
          <p:cNvPr id="10" name="Rectangle 9"/>
          <p:cNvSpPr/>
          <p:nvPr/>
        </p:nvSpPr>
        <p:spPr>
          <a:xfrm>
            <a:off x="5603490" y="6292402"/>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3212083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723180" y="53204"/>
            <a:ext cx="5715000" cy="623666"/>
          </a:xfrm>
          <a:solidFill>
            <a:srgbClr val="FDE869"/>
          </a:solidFill>
          <a:ln>
            <a:solidFill>
              <a:srgbClr val="C00000"/>
            </a:solidFill>
          </a:ln>
        </p:spPr>
        <p:txBody>
          <a:bodyPr anchor="t">
            <a:noAutofit/>
          </a:bodyPr>
          <a:lstStyle/>
          <a:p>
            <a:r>
              <a:rPr lang="en-US" sz="2800" b="1" i="1" dirty="0" smtClean="0"/>
              <a:t>Quarterly</a:t>
            </a:r>
            <a:r>
              <a:rPr lang="en-US" sz="2800" b="1" dirty="0" smtClean="0"/>
              <a:t> </a:t>
            </a:r>
            <a:r>
              <a:rPr lang="en-US" sz="2800" b="1" i="1" dirty="0" smtClean="0"/>
              <a:t>Team Scoreboard  </a:t>
            </a:r>
            <a:r>
              <a:rPr lang="en-US" sz="2800" b="1" i="1" dirty="0" smtClean="0">
                <a:solidFill>
                  <a:srgbClr val="FFC000"/>
                </a:solidFill>
              </a:rPr>
              <a:t/>
            </a:r>
            <a:br>
              <a:rPr lang="en-US" sz="2800" b="1" i="1" dirty="0" smtClean="0">
                <a:solidFill>
                  <a:srgbClr val="FFC000"/>
                </a:solidFill>
              </a:rPr>
            </a:br>
            <a:endParaRPr lang="en-US" sz="2800" b="1" i="1" dirty="0" smtClean="0">
              <a:solidFill>
                <a:srgbClr val="FFC000"/>
              </a:solidFill>
            </a:endParaRP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17596001"/>
              </p:ext>
            </p:extLst>
          </p:nvPr>
        </p:nvGraphicFramePr>
        <p:xfrm>
          <a:off x="526012" y="1600201"/>
          <a:ext cx="8008393" cy="3593394"/>
        </p:xfrm>
        <a:graphic>
          <a:graphicData uri="http://schemas.openxmlformats.org/drawingml/2006/table">
            <a:tbl>
              <a:tblPr firstRow="1" bandRow="1">
                <a:tableStyleId>{5C22544A-7EE6-4342-B048-85BDC9FD1C3A}</a:tableStyleId>
              </a:tblPr>
              <a:tblGrid>
                <a:gridCol w="1150387"/>
                <a:gridCol w="458186"/>
                <a:gridCol w="639982"/>
                <a:gridCol w="639982"/>
                <a:gridCol w="639982"/>
                <a:gridCol w="639982"/>
                <a:gridCol w="639982"/>
                <a:gridCol w="639982"/>
                <a:gridCol w="639982"/>
                <a:gridCol w="639982"/>
                <a:gridCol w="639982"/>
                <a:gridCol w="639982"/>
              </a:tblGrid>
              <a:tr h="728163">
                <a:tc gridSpan="2">
                  <a:txBody>
                    <a:bodyPr/>
                    <a:lstStyle/>
                    <a:p>
                      <a:r>
                        <a:rPr lang="en-US" dirty="0" smtClean="0">
                          <a:solidFill>
                            <a:schemeClr val="tx1"/>
                          </a:solidFill>
                        </a:rPr>
                        <a:t>Performance</a:t>
                      </a:r>
                      <a:r>
                        <a:rPr lang="en-US" baseline="0" dirty="0" smtClean="0">
                          <a:solidFill>
                            <a:schemeClr val="tx1"/>
                          </a:solidFill>
                        </a:rPr>
                        <a:t>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a:p>
                  </a:txBody>
                  <a:tcPr/>
                </a:tc>
                <a:tc gridSpan="10">
                  <a:txBody>
                    <a:bodyPr/>
                    <a:lstStyle/>
                    <a:p>
                      <a:pPr algn="ctr"/>
                      <a:r>
                        <a:rPr lang="en-US" sz="2000" dirty="0" smtClean="0">
                          <a:solidFill>
                            <a:schemeClr val="tx1"/>
                          </a:solidFill>
                        </a:rPr>
                        <a:t>PERFORMANCE RATINGS FOR EACH WEEK</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01364">
                <a:tc gridSpan="2">
                  <a:txBody>
                    <a:bodyPr/>
                    <a:lstStyle/>
                    <a:p>
                      <a:endParaRPr lang="en-US" sz="8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DE869"/>
                      </a:fgClr>
                      <a:bgClr>
                        <a:schemeClr val="bg1"/>
                      </a:bgClr>
                    </a:pattFill>
                  </a:tcPr>
                </a:tc>
                <a:tc hMerge="1">
                  <a:txBody>
                    <a:bodyPr/>
                    <a:lstStyle/>
                    <a:p>
                      <a:endParaRPr lang="en-US"/>
                    </a:p>
                  </a:txBody>
                  <a:tcPr/>
                </a:tc>
                <a:tc gridSpan="10">
                  <a:txBody>
                    <a:bodyPr/>
                    <a:lstStyle/>
                    <a:p>
                      <a:pPr algn="ct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DE869"/>
                      </a:fgClr>
                      <a:bgClr>
                        <a:schemeClr val="bg1"/>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2537">
                <a:tc>
                  <a:txBody>
                    <a:bodyPr/>
                    <a:lstStyle/>
                    <a:p>
                      <a:r>
                        <a:rPr lang="en-US" sz="1200" b="1" dirty="0" smtClean="0">
                          <a:solidFill>
                            <a:schemeClr val="tx1"/>
                          </a:solidFill>
                        </a:rPr>
                        <a:t>High</a:t>
                      </a:r>
                      <a:r>
                        <a:rPr lang="en-US" sz="1200" b="1" baseline="0" dirty="0" smtClean="0">
                          <a:solidFill>
                            <a:schemeClr val="tx1"/>
                          </a:solidFill>
                        </a:rPr>
                        <a:t> Performing</a:t>
                      </a:r>
                      <a:endParaRPr lang="en-US" sz="12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b="1" dirty="0" smtClean="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8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On 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b="1" dirty="0" smtClean="0">
                          <a:solidFill>
                            <a:schemeClr val="tx1"/>
                          </a:solidFill>
                        </a:rPr>
                        <a:t>O</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Target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800" b="1" dirty="0" smtClean="0">
                          <a:solidFill>
                            <a:schemeClr val="tx1"/>
                          </a:solidFill>
                        </a:rPr>
                        <a:t>T</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10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727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1" dirty="0" smtClean="0"/>
                    </a:p>
                  </a:txBody>
                  <a:tcPr/>
                </a:tc>
                <a:tc>
                  <a:txBody>
                    <a:bodyPr/>
                    <a:lstStyle/>
                    <a:p>
                      <a:r>
                        <a:rPr lang="en-US" sz="1400" dirty="0" smtClean="0"/>
                        <a:t>9/5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9/12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9/19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9/26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10/2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10/9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10/16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10/23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r>
                        <a:rPr lang="en-US" sz="1400" dirty="0" smtClean="0"/>
                        <a:t>10/30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r>
              <a:tr h="431494">
                <a:tc gridSpan="11">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t>Quarter</a:t>
                      </a:r>
                      <a:r>
                        <a:rPr lang="en-US" sz="2000" b="1" baseline="0" dirty="0" smtClean="0"/>
                        <a:t> __</a:t>
                      </a:r>
                      <a:r>
                        <a:rPr lang="en-US" sz="2000" b="1" baseline="0" dirty="0" smtClean="0">
                          <a:solidFill>
                            <a:srgbClr val="C00000"/>
                          </a:solidFill>
                        </a:rPr>
                        <a:t>1</a:t>
                      </a:r>
                      <a:r>
                        <a:rPr lang="en-US" sz="2000" b="1" baseline="0" dirty="0" smtClean="0"/>
                        <a:t>___ </a:t>
                      </a:r>
                      <a:r>
                        <a:rPr lang="en-US" sz="2000" b="1" dirty="0" smtClean="0"/>
                        <a:t>Total Rating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sz="2000" b="1" dirty="0" smtClean="0"/>
                        <a:t>O</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
        <p:nvSpPr>
          <p:cNvPr id="8" name="TextBox 7"/>
          <p:cNvSpPr txBox="1"/>
          <p:nvPr/>
        </p:nvSpPr>
        <p:spPr>
          <a:xfrm>
            <a:off x="518901" y="676870"/>
            <a:ext cx="3121377" cy="923330"/>
          </a:xfrm>
          <a:prstGeom prst="rect">
            <a:avLst/>
          </a:prstGeom>
          <a:noFill/>
          <a:ln>
            <a:noFill/>
          </a:ln>
        </p:spPr>
        <p:txBody>
          <a:bodyPr wrap="square" rtlCol="0">
            <a:spAutoFit/>
          </a:bodyPr>
          <a:lstStyle/>
          <a:p>
            <a:r>
              <a:rPr lang="en-US" b="1" dirty="0" smtClean="0"/>
              <a:t>Team Name:</a:t>
            </a:r>
          </a:p>
          <a:p>
            <a:endParaRPr lang="en-US" b="1" dirty="0"/>
          </a:p>
          <a:p>
            <a:r>
              <a:rPr lang="en-US" b="1" dirty="0" smtClean="0"/>
              <a:t>Teacher:</a:t>
            </a:r>
            <a:endParaRPr lang="en-US" b="1" dirty="0"/>
          </a:p>
        </p:txBody>
      </p:sp>
      <p:sp>
        <p:nvSpPr>
          <p:cNvPr id="39" name="TextBox 38"/>
          <p:cNvSpPr txBox="1"/>
          <p:nvPr/>
        </p:nvSpPr>
        <p:spPr>
          <a:xfrm>
            <a:off x="6477000" y="659010"/>
            <a:ext cx="3200400" cy="923330"/>
          </a:xfrm>
          <a:prstGeom prst="rect">
            <a:avLst/>
          </a:prstGeom>
          <a:noFill/>
          <a:ln>
            <a:noFill/>
          </a:ln>
        </p:spPr>
        <p:txBody>
          <a:bodyPr wrap="square" rtlCol="0">
            <a:spAutoFit/>
          </a:bodyPr>
          <a:lstStyle/>
          <a:p>
            <a:r>
              <a:rPr lang="en-US" b="1" dirty="0" smtClean="0"/>
              <a:t>Subject:</a:t>
            </a:r>
          </a:p>
          <a:p>
            <a:endParaRPr lang="en-US" b="1" dirty="0" smtClean="0"/>
          </a:p>
          <a:p>
            <a:r>
              <a:rPr lang="en-US" b="1" dirty="0" smtClean="0"/>
              <a:t>Period</a:t>
            </a:r>
            <a:r>
              <a:rPr lang="en-US" dirty="0" smtClean="0"/>
              <a:t>:</a:t>
            </a:r>
            <a:endParaRPr lang="en-US" dirty="0"/>
          </a:p>
        </p:txBody>
      </p:sp>
      <p:pic>
        <p:nvPicPr>
          <p:cNvPr id="40"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4111452" y="460866"/>
            <a:ext cx="927288" cy="927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901" y="5181600"/>
            <a:ext cx="2300499" cy="923330"/>
          </a:xfrm>
          <a:prstGeom prst="rect">
            <a:avLst/>
          </a:prstGeom>
          <a:noFill/>
        </p:spPr>
        <p:txBody>
          <a:bodyPr wrap="square" rtlCol="0">
            <a:spAutoFit/>
          </a:bodyPr>
          <a:lstStyle/>
          <a:p>
            <a:pPr algn="ctr"/>
            <a:r>
              <a:rPr lang="en-US" sz="1200" b="1" dirty="0" smtClean="0"/>
              <a:t>SCORING </a:t>
            </a:r>
          </a:p>
          <a:p>
            <a:r>
              <a:rPr lang="en-US" sz="1400" b="1" dirty="0" smtClean="0"/>
              <a:t>H</a:t>
            </a:r>
            <a:r>
              <a:rPr lang="en-US" sz="1200" dirty="0" smtClean="0"/>
              <a:t>-(</a:t>
            </a:r>
            <a:r>
              <a:rPr lang="en-US" sz="1200" i="1" dirty="0" smtClean="0"/>
              <a:t>Every rating is an H</a:t>
            </a:r>
            <a:r>
              <a:rPr lang="en-US" sz="1200" dirty="0" smtClean="0"/>
              <a:t>)</a:t>
            </a:r>
          </a:p>
          <a:p>
            <a:r>
              <a:rPr lang="en-US" sz="1400" b="1" dirty="0" smtClean="0"/>
              <a:t>O</a:t>
            </a:r>
            <a:r>
              <a:rPr lang="en-US" sz="1200" dirty="0" smtClean="0"/>
              <a:t>-(</a:t>
            </a:r>
            <a:r>
              <a:rPr lang="en-US" sz="1200" i="1" dirty="0" smtClean="0"/>
              <a:t>No more than </a:t>
            </a:r>
            <a:r>
              <a:rPr lang="en-US" sz="1200" b="1" i="1" dirty="0" smtClean="0"/>
              <a:t>one </a:t>
            </a:r>
            <a:r>
              <a:rPr lang="en-US" sz="1200" i="1" dirty="0" smtClean="0"/>
              <a:t>T rating</a:t>
            </a:r>
            <a:r>
              <a:rPr lang="en-US" sz="1200" dirty="0" smtClean="0"/>
              <a:t>)</a:t>
            </a:r>
          </a:p>
          <a:p>
            <a:r>
              <a:rPr lang="en-US" sz="1400" b="1" dirty="0" smtClean="0"/>
              <a:t>T</a:t>
            </a:r>
            <a:r>
              <a:rPr lang="en-US" sz="1200" dirty="0" smtClean="0"/>
              <a:t>-(</a:t>
            </a:r>
            <a:r>
              <a:rPr lang="en-US" sz="1200" i="1" dirty="0" smtClean="0"/>
              <a:t>More than one T rating</a:t>
            </a:r>
            <a:r>
              <a:rPr lang="en-US" sz="1200" dirty="0" smtClean="0"/>
              <a:t>)</a:t>
            </a:r>
            <a:endParaRPr lang="en-US" sz="1200" dirty="0"/>
          </a:p>
        </p:txBody>
      </p:sp>
      <p:sp>
        <p:nvSpPr>
          <p:cNvPr id="5" name="TextBox 4"/>
          <p:cNvSpPr txBox="1"/>
          <p:nvPr/>
        </p:nvSpPr>
        <p:spPr>
          <a:xfrm>
            <a:off x="4110399" y="1230868"/>
            <a:ext cx="849913" cy="369332"/>
          </a:xfrm>
          <a:prstGeom prst="rect">
            <a:avLst/>
          </a:prstGeom>
          <a:noFill/>
        </p:spPr>
        <p:txBody>
          <a:bodyPr wrap="none" rtlCol="0">
            <a:spAutoFit/>
          </a:bodyPr>
          <a:lstStyle/>
          <a:p>
            <a:r>
              <a:rPr lang="en-US" b="1" dirty="0" err="1"/>
              <a:t>BUZzzz</a:t>
            </a:r>
            <a:endParaRPr lang="en-US" dirty="0"/>
          </a:p>
        </p:txBody>
      </p:sp>
      <p:sp>
        <p:nvSpPr>
          <p:cNvPr id="7" name="Oval 6"/>
          <p:cNvSpPr/>
          <p:nvPr/>
        </p:nvSpPr>
        <p:spPr>
          <a:xfrm>
            <a:off x="2324100" y="3336667"/>
            <a:ext cx="228600" cy="1846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07077" y="2743200"/>
            <a:ext cx="228600" cy="1846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637455" y="3336667"/>
            <a:ext cx="228600" cy="1846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36325" y="3886200"/>
            <a:ext cx="228600" cy="1846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876800" y="3336667"/>
            <a:ext cx="228600" cy="1846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2600" y="3336667"/>
            <a:ext cx="228600" cy="1846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128454" y="2743200"/>
            <a:ext cx="228600" cy="1846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81800" y="2743200"/>
            <a:ext cx="228600" cy="1846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67600" y="2743200"/>
            <a:ext cx="228600" cy="1846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7" idx="7"/>
            <a:endCxn id="12" idx="3"/>
          </p:cNvCxnSpPr>
          <p:nvPr/>
        </p:nvCxnSpPr>
        <p:spPr>
          <a:xfrm flipV="1">
            <a:off x="2519222" y="2900822"/>
            <a:ext cx="521333" cy="4628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5"/>
            <a:endCxn id="13" idx="5"/>
          </p:cNvCxnSpPr>
          <p:nvPr/>
        </p:nvCxnSpPr>
        <p:spPr>
          <a:xfrm>
            <a:off x="3202199" y="2900822"/>
            <a:ext cx="630378" cy="593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5"/>
            <a:endCxn id="14" idx="4"/>
          </p:cNvCxnSpPr>
          <p:nvPr/>
        </p:nvCxnSpPr>
        <p:spPr>
          <a:xfrm>
            <a:off x="3832577" y="3494289"/>
            <a:ext cx="518048" cy="576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6"/>
            <a:endCxn id="15" idx="3"/>
          </p:cNvCxnSpPr>
          <p:nvPr/>
        </p:nvCxnSpPr>
        <p:spPr>
          <a:xfrm flipV="1">
            <a:off x="4464925" y="3494289"/>
            <a:ext cx="445353" cy="484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6" idx="2"/>
          </p:cNvCxnSpPr>
          <p:nvPr/>
        </p:nvCxnSpPr>
        <p:spPr>
          <a:xfrm flipV="1">
            <a:off x="5105400" y="3429000"/>
            <a:ext cx="4572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6" idx="7"/>
          </p:cNvCxnSpPr>
          <p:nvPr/>
        </p:nvCxnSpPr>
        <p:spPr>
          <a:xfrm flipV="1">
            <a:off x="5757722" y="2849055"/>
            <a:ext cx="485032" cy="514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242754" y="2819400"/>
            <a:ext cx="6533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76922" y="2819400"/>
            <a:ext cx="604978" cy="27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603490" y="6270100"/>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3087236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a:xfrm>
            <a:off x="1723180" y="53204"/>
            <a:ext cx="5715000" cy="623666"/>
          </a:xfrm>
          <a:solidFill>
            <a:srgbClr val="FDE869"/>
          </a:solidFill>
          <a:ln>
            <a:solidFill>
              <a:srgbClr val="C00000"/>
            </a:solidFill>
          </a:ln>
        </p:spPr>
        <p:txBody>
          <a:bodyPr anchor="t">
            <a:noAutofit/>
          </a:bodyPr>
          <a:lstStyle/>
          <a:p>
            <a:r>
              <a:rPr lang="en-US" sz="2800" b="1" i="1" dirty="0" smtClean="0"/>
              <a:t>Quarterly</a:t>
            </a:r>
            <a:r>
              <a:rPr lang="en-US" sz="2800" b="1" dirty="0" smtClean="0"/>
              <a:t> </a:t>
            </a:r>
            <a:r>
              <a:rPr lang="en-US" sz="2800" b="1" i="1" dirty="0" smtClean="0"/>
              <a:t>Team Scoreboard  </a:t>
            </a:r>
            <a:r>
              <a:rPr lang="en-US" sz="2800" b="1" i="1" dirty="0" smtClean="0">
                <a:solidFill>
                  <a:srgbClr val="FFC000"/>
                </a:solidFill>
              </a:rPr>
              <a:t/>
            </a:r>
            <a:br>
              <a:rPr lang="en-US" sz="2800" b="1" i="1" dirty="0" smtClean="0">
                <a:solidFill>
                  <a:srgbClr val="FFC000"/>
                </a:solidFill>
              </a:rPr>
            </a:br>
            <a:endParaRPr lang="en-US" sz="2800" b="1" i="1" dirty="0" smtClean="0">
              <a:solidFill>
                <a:srgbClr val="FFC000"/>
              </a:solidFill>
            </a:endParaRP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71600381"/>
              </p:ext>
            </p:extLst>
          </p:nvPr>
        </p:nvGraphicFramePr>
        <p:xfrm>
          <a:off x="526012" y="1600201"/>
          <a:ext cx="8008393" cy="3593394"/>
        </p:xfrm>
        <a:graphic>
          <a:graphicData uri="http://schemas.openxmlformats.org/drawingml/2006/table">
            <a:tbl>
              <a:tblPr firstRow="1" bandRow="1">
                <a:tableStyleId>{5C22544A-7EE6-4342-B048-85BDC9FD1C3A}</a:tableStyleId>
              </a:tblPr>
              <a:tblGrid>
                <a:gridCol w="1150387"/>
                <a:gridCol w="458186"/>
                <a:gridCol w="639982"/>
                <a:gridCol w="639982"/>
                <a:gridCol w="639982"/>
                <a:gridCol w="639982"/>
                <a:gridCol w="639982"/>
                <a:gridCol w="639982"/>
                <a:gridCol w="639982"/>
                <a:gridCol w="639982"/>
                <a:gridCol w="639982"/>
                <a:gridCol w="639982"/>
              </a:tblGrid>
              <a:tr h="728163">
                <a:tc gridSpan="2">
                  <a:txBody>
                    <a:bodyPr/>
                    <a:lstStyle/>
                    <a:p>
                      <a:r>
                        <a:rPr lang="en-US" dirty="0" smtClean="0">
                          <a:solidFill>
                            <a:schemeClr val="tx1"/>
                          </a:solidFill>
                        </a:rPr>
                        <a:t>Performance</a:t>
                      </a:r>
                      <a:r>
                        <a:rPr lang="en-US" baseline="0" dirty="0" smtClean="0">
                          <a:solidFill>
                            <a:schemeClr val="tx1"/>
                          </a:solidFill>
                        </a:rPr>
                        <a:t>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a:p>
                  </a:txBody>
                  <a:tcPr/>
                </a:tc>
                <a:tc gridSpan="10">
                  <a:txBody>
                    <a:bodyPr/>
                    <a:lstStyle/>
                    <a:p>
                      <a:pPr algn="ctr"/>
                      <a:r>
                        <a:rPr lang="en-US" sz="2000" dirty="0" smtClean="0">
                          <a:solidFill>
                            <a:schemeClr val="tx1"/>
                          </a:solidFill>
                        </a:rPr>
                        <a:t>PERFORMANCE RATINGS FOR EACH WEEK</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endParaRPr lang="en-US" dirty="0"/>
                    </a:p>
                  </a:txBody>
                  <a:tcPr>
                    <a:solidFill>
                      <a:schemeClr val="accent6">
                        <a:lumMod val="75000"/>
                      </a:schemeClr>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n-US" sz="2400" dirty="0">
                        <a:solidFill>
                          <a:schemeClr val="accent6">
                            <a:lumMod val="20000"/>
                            <a:lumOff val="8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01364">
                <a:tc gridSpan="2">
                  <a:txBody>
                    <a:bodyPr/>
                    <a:lstStyle/>
                    <a:p>
                      <a:endParaRPr lang="en-US" sz="8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DE869"/>
                      </a:fgClr>
                      <a:bgClr>
                        <a:schemeClr val="bg1"/>
                      </a:bgClr>
                    </a:pattFill>
                  </a:tcPr>
                </a:tc>
                <a:tc hMerge="1">
                  <a:txBody>
                    <a:bodyPr/>
                    <a:lstStyle/>
                    <a:p>
                      <a:endParaRPr lang="en-US"/>
                    </a:p>
                  </a:txBody>
                  <a:tcPr/>
                </a:tc>
                <a:tc gridSpan="10">
                  <a:txBody>
                    <a:bodyPr/>
                    <a:lstStyle/>
                    <a:p>
                      <a:pPr algn="ct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rgbClr val="FDE869"/>
                      </a:fgClr>
                      <a:bgClr>
                        <a:schemeClr val="bg1"/>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2537">
                <a:tc>
                  <a:txBody>
                    <a:bodyPr/>
                    <a:lstStyle/>
                    <a:p>
                      <a:r>
                        <a:rPr lang="en-US" sz="1200" b="1" dirty="0" smtClean="0">
                          <a:solidFill>
                            <a:schemeClr val="tx1"/>
                          </a:solidFill>
                        </a:rPr>
                        <a:t>High</a:t>
                      </a:r>
                      <a:r>
                        <a:rPr lang="en-US" sz="1200" b="1" baseline="0" dirty="0" smtClean="0">
                          <a:solidFill>
                            <a:schemeClr val="tx1"/>
                          </a:solidFill>
                        </a:rPr>
                        <a:t> Performing</a:t>
                      </a:r>
                      <a:endParaRPr lang="en-US" sz="12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b="1" dirty="0" smtClean="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8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On 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b="1" dirty="0" smtClean="0">
                          <a:solidFill>
                            <a:schemeClr val="tx1"/>
                          </a:solidFill>
                        </a:rPr>
                        <a:t>O</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Target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800" b="1" dirty="0" smtClean="0">
                          <a:solidFill>
                            <a:schemeClr val="tx1"/>
                          </a:solidFill>
                        </a:rPr>
                        <a:t>T</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10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727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1" dirty="0" smtClean="0"/>
                    </a:p>
                  </a:txBody>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FFFFCC"/>
                      </a:fgClr>
                      <a:bgClr>
                        <a:schemeClr val="bg1"/>
                      </a:bgClr>
                    </a:pattFill>
                  </a:tcPr>
                </a:tc>
              </a:tr>
              <a:tr h="431494">
                <a:tc gridSpan="11">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t>Quarter</a:t>
                      </a:r>
                      <a:r>
                        <a:rPr lang="en-US" sz="2000" b="1" baseline="0" dirty="0" smtClean="0"/>
                        <a:t> _____ </a:t>
                      </a:r>
                      <a:r>
                        <a:rPr lang="en-US" sz="2000" b="1" dirty="0" smtClean="0"/>
                        <a:t>Total Rating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sz="2000" b="1" dirty="0" smtClean="0"/>
                        <a:t>O</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
        <p:nvSpPr>
          <p:cNvPr id="8" name="TextBox 7"/>
          <p:cNvSpPr txBox="1"/>
          <p:nvPr/>
        </p:nvSpPr>
        <p:spPr>
          <a:xfrm>
            <a:off x="518901" y="676870"/>
            <a:ext cx="3121377" cy="923330"/>
          </a:xfrm>
          <a:prstGeom prst="rect">
            <a:avLst/>
          </a:prstGeom>
          <a:noFill/>
          <a:ln>
            <a:noFill/>
          </a:ln>
        </p:spPr>
        <p:txBody>
          <a:bodyPr wrap="square" rtlCol="0">
            <a:spAutoFit/>
          </a:bodyPr>
          <a:lstStyle/>
          <a:p>
            <a:r>
              <a:rPr lang="en-US" b="1" dirty="0" smtClean="0"/>
              <a:t>Team Name:</a:t>
            </a:r>
          </a:p>
          <a:p>
            <a:endParaRPr lang="en-US" b="1" dirty="0"/>
          </a:p>
          <a:p>
            <a:r>
              <a:rPr lang="en-US" b="1" dirty="0" smtClean="0"/>
              <a:t>Teacher:</a:t>
            </a:r>
            <a:endParaRPr lang="en-US" b="1" dirty="0"/>
          </a:p>
        </p:txBody>
      </p:sp>
      <p:sp>
        <p:nvSpPr>
          <p:cNvPr id="39" name="TextBox 38"/>
          <p:cNvSpPr txBox="1"/>
          <p:nvPr/>
        </p:nvSpPr>
        <p:spPr>
          <a:xfrm>
            <a:off x="6477000" y="659010"/>
            <a:ext cx="3200400" cy="923330"/>
          </a:xfrm>
          <a:prstGeom prst="rect">
            <a:avLst/>
          </a:prstGeom>
          <a:noFill/>
          <a:ln>
            <a:noFill/>
          </a:ln>
        </p:spPr>
        <p:txBody>
          <a:bodyPr wrap="square" rtlCol="0">
            <a:spAutoFit/>
          </a:bodyPr>
          <a:lstStyle/>
          <a:p>
            <a:r>
              <a:rPr lang="en-US" b="1" dirty="0" smtClean="0"/>
              <a:t>Subject:</a:t>
            </a:r>
          </a:p>
          <a:p>
            <a:endParaRPr lang="en-US" b="1" dirty="0" smtClean="0"/>
          </a:p>
          <a:p>
            <a:r>
              <a:rPr lang="en-US" b="1" dirty="0" smtClean="0"/>
              <a:t>Period</a:t>
            </a:r>
            <a:r>
              <a:rPr lang="en-US" dirty="0" smtClean="0"/>
              <a:t>:</a:t>
            </a:r>
            <a:endParaRPr lang="en-US" dirty="0"/>
          </a:p>
        </p:txBody>
      </p:sp>
      <p:pic>
        <p:nvPicPr>
          <p:cNvPr id="40"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4111452" y="460866"/>
            <a:ext cx="927288" cy="927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901" y="5181600"/>
            <a:ext cx="2300499" cy="923330"/>
          </a:xfrm>
          <a:prstGeom prst="rect">
            <a:avLst/>
          </a:prstGeom>
          <a:noFill/>
        </p:spPr>
        <p:txBody>
          <a:bodyPr wrap="square" rtlCol="0">
            <a:spAutoFit/>
          </a:bodyPr>
          <a:lstStyle/>
          <a:p>
            <a:pPr algn="ctr"/>
            <a:r>
              <a:rPr lang="en-US" sz="1200" b="1" dirty="0" smtClean="0"/>
              <a:t>SCORING </a:t>
            </a:r>
          </a:p>
          <a:p>
            <a:r>
              <a:rPr lang="en-US" sz="1400" b="1" dirty="0" smtClean="0"/>
              <a:t>H</a:t>
            </a:r>
            <a:r>
              <a:rPr lang="en-US" sz="1200" dirty="0" smtClean="0"/>
              <a:t>-(</a:t>
            </a:r>
            <a:r>
              <a:rPr lang="en-US" sz="1200" i="1" dirty="0" smtClean="0"/>
              <a:t>Every rating is an H</a:t>
            </a:r>
            <a:r>
              <a:rPr lang="en-US" sz="1200" dirty="0" smtClean="0"/>
              <a:t>)</a:t>
            </a:r>
          </a:p>
          <a:p>
            <a:r>
              <a:rPr lang="en-US" sz="1400" b="1" dirty="0" smtClean="0"/>
              <a:t>O</a:t>
            </a:r>
            <a:r>
              <a:rPr lang="en-US" sz="1200" dirty="0" smtClean="0"/>
              <a:t>-(</a:t>
            </a:r>
            <a:r>
              <a:rPr lang="en-US" sz="1200" i="1" dirty="0" smtClean="0"/>
              <a:t>No more than </a:t>
            </a:r>
            <a:r>
              <a:rPr lang="en-US" sz="1200" b="1" i="1" dirty="0" smtClean="0"/>
              <a:t>one </a:t>
            </a:r>
            <a:r>
              <a:rPr lang="en-US" sz="1200" i="1" dirty="0" smtClean="0"/>
              <a:t>T rating</a:t>
            </a:r>
            <a:r>
              <a:rPr lang="en-US" sz="1200" dirty="0" smtClean="0"/>
              <a:t>)</a:t>
            </a:r>
          </a:p>
          <a:p>
            <a:r>
              <a:rPr lang="en-US" sz="1400" b="1" dirty="0" smtClean="0"/>
              <a:t>T</a:t>
            </a:r>
            <a:r>
              <a:rPr lang="en-US" sz="1200" dirty="0" smtClean="0"/>
              <a:t>-(</a:t>
            </a:r>
            <a:r>
              <a:rPr lang="en-US" sz="1200" i="1" dirty="0" smtClean="0"/>
              <a:t>More than one T rating</a:t>
            </a:r>
            <a:r>
              <a:rPr lang="en-US" sz="1200" dirty="0" smtClean="0"/>
              <a:t>)</a:t>
            </a:r>
            <a:endParaRPr lang="en-US" sz="1200" dirty="0"/>
          </a:p>
        </p:txBody>
      </p:sp>
      <p:sp>
        <p:nvSpPr>
          <p:cNvPr id="5" name="TextBox 4"/>
          <p:cNvSpPr txBox="1"/>
          <p:nvPr/>
        </p:nvSpPr>
        <p:spPr>
          <a:xfrm>
            <a:off x="4110399" y="1230868"/>
            <a:ext cx="849913" cy="369332"/>
          </a:xfrm>
          <a:prstGeom prst="rect">
            <a:avLst/>
          </a:prstGeom>
          <a:noFill/>
        </p:spPr>
        <p:txBody>
          <a:bodyPr wrap="none" rtlCol="0">
            <a:spAutoFit/>
          </a:bodyPr>
          <a:lstStyle/>
          <a:p>
            <a:r>
              <a:rPr lang="en-US" b="1" dirty="0" err="1"/>
              <a:t>BUZzzz</a:t>
            </a:r>
            <a:endParaRPr lang="en-US" dirty="0"/>
          </a:p>
        </p:txBody>
      </p:sp>
      <p:sp>
        <p:nvSpPr>
          <p:cNvPr id="10" name="Rectangle 9"/>
          <p:cNvSpPr/>
          <p:nvPr/>
        </p:nvSpPr>
        <p:spPr>
          <a:xfrm>
            <a:off x="5603490" y="6270100"/>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368205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313436"/>
            <a:ext cx="8229600" cy="1058164"/>
          </a:xfrm>
          <a:solidFill>
            <a:srgbClr val="FFC000"/>
          </a:solidFill>
        </p:spPr>
        <p:txBody>
          <a:bodyPr anchor="t">
            <a:normAutofit/>
          </a:bodyPr>
          <a:lstStyle/>
          <a:p>
            <a:r>
              <a:rPr lang="en-US" sz="3600" b="1" dirty="0" smtClean="0"/>
              <a:t>Roundtable</a:t>
            </a: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sp>
        <p:nvSpPr>
          <p:cNvPr id="70" name="TextBox 69"/>
          <p:cNvSpPr txBox="1"/>
          <p:nvPr/>
        </p:nvSpPr>
        <p:spPr>
          <a:xfrm>
            <a:off x="1955154" y="1685598"/>
            <a:ext cx="5360046" cy="584775"/>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smtClean="0">
                <a:solidFill>
                  <a:srgbClr val="C00000"/>
                </a:solidFill>
              </a:rPr>
              <a:t>Identify “no cost” Rewards </a:t>
            </a:r>
          </a:p>
        </p:txBody>
      </p:sp>
      <p:pic>
        <p:nvPicPr>
          <p:cNvPr id="1028" name="Picture 4" descr="awards,medals,prizes,recognitions,special occasions,stars"/>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584928" y="2782792"/>
            <a:ext cx="2275438" cy="2275438"/>
          </a:xfrm>
          <a:prstGeom prst="rect">
            <a:avLst/>
          </a:prstGeom>
          <a:solidFill>
            <a:srgbClr val="FFFFCC"/>
          </a:solidFill>
          <a:extLst/>
        </p:spPr>
      </p:pic>
      <p:sp>
        <p:nvSpPr>
          <p:cNvPr id="11" name="Horizontal Scroll 10"/>
          <p:cNvSpPr/>
          <p:nvPr/>
        </p:nvSpPr>
        <p:spPr>
          <a:xfrm>
            <a:off x="60583" y="2649"/>
            <a:ext cx="1676400" cy="742950"/>
          </a:xfrm>
          <a:prstGeom prst="horizontalScroll">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sp>
        <p:nvSpPr>
          <p:cNvPr id="10" name="Rounded Rectangle 9"/>
          <p:cNvSpPr/>
          <p:nvPr/>
        </p:nvSpPr>
        <p:spPr>
          <a:xfrm>
            <a:off x="6019800" y="3149105"/>
            <a:ext cx="1607437" cy="1447800"/>
          </a:xfrm>
          <a:prstGeom prst="roundRect">
            <a:avLst>
              <a:gd name="adj" fmla="val 16670"/>
            </a:avLst>
          </a:prstGeom>
          <a:blipFill rotWithShape="0">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13"/>
          <p:cNvSpPr/>
          <p:nvPr/>
        </p:nvSpPr>
        <p:spPr>
          <a:xfrm>
            <a:off x="1955154" y="3196611"/>
            <a:ext cx="1607437" cy="1447800"/>
          </a:xfrm>
          <a:prstGeom prst="roundRect">
            <a:avLst>
              <a:gd name="adj" fmla="val 16670"/>
            </a:avLst>
          </a:prstGeom>
          <a:blipFill rotWithShape="0">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121694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20377" y="121267"/>
            <a:ext cx="8229600" cy="793133"/>
          </a:xfrm>
          <a:solidFill>
            <a:srgbClr val="FFC000"/>
          </a:solidFill>
        </p:spPr>
        <p:txBody>
          <a:bodyPr anchor="t">
            <a:normAutofit/>
          </a:bodyPr>
          <a:lstStyle/>
          <a:p>
            <a:r>
              <a:rPr lang="en-US" sz="3600" b="1" dirty="0" smtClean="0"/>
              <a:t>Roundtable</a:t>
            </a:r>
          </a:p>
        </p:txBody>
      </p:sp>
      <p:sp>
        <p:nvSpPr>
          <p:cNvPr id="6" name="Rectangle 5"/>
          <p:cNvSpPr/>
          <p:nvPr/>
        </p:nvSpPr>
        <p:spPr>
          <a:xfrm>
            <a:off x="4350625" y="3606284"/>
            <a:ext cx="184731" cy="369332"/>
          </a:xfrm>
          <a:prstGeom prst="rect">
            <a:avLst/>
          </a:prstGeom>
        </p:spPr>
        <p:txBody>
          <a:bodyPr wrap="none">
            <a:spAutoFit/>
          </a:bodyPr>
          <a:lstStyle/>
          <a:p>
            <a:pPr lvl="0"/>
            <a:endParaRPr lang="en-US" dirty="0"/>
          </a:p>
        </p:txBody>
      </p:sp>
      <p:sp>
        <p:nvSpPr>
          <p:cNvPr id="70" name="TextBox 69"/>
          <p:cNvSpPr txBox="1"/>
          <p:nvPr/>
        </p:nvSpPr>
        <p:spPr>
          <a:xfrm>
            <a:off x="1968048" y="1145793"/>
            <a:ext cx="5360046" cy="584775"/>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smtClean="0">
                <a:solidFill>
                  <a:srgbClr val="FFC000"/>
                </a:solidFill>
              </a:rPr>
              <a:t>Identify “no cost” Rewards </a:t>
            </a:r>
          </a:p>
        </p:txBody>
      </p:sp>
      <p:sp>
        <p:nvSpPr>
          <p:cNvPr id="11" name="Horizontal Scroll 10"/>
          <p:cNvSpPr/>
          <p:nvPr/>
        </p:nvSpPr>
        <p:spPr>
          <a:xfrm>
            <a:off x="0" y="0"/>
            <a:ext cx="1676400" cy="742950"/>
          </a:xfrm>
          <a:prstGeom prst="horizontalScroll">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pic>
        <p:nvPicPr>
          <p:cNvPr id="10" name="Picture 4" descr="awards,medals,prizes,recognitions,special occasions,stars"/>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5400" y="1746827"/>
            <a:ext cx="1205342" cy="1205342"/>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2771767" y="1885950"/>
            <a:ext cx="1607437" cy="1447800"/>
          </a:xfrm>
          <a:prstGeom prst="roundRect">
            <a:avLst>
              <a:gd name="adj" fmla="val 16670"/>
            </a:avLst>
          </a:prstGeom>
          <a:blipFill rotWithShape="0">
            <a:blip r:embed="rId5" cstate="print">
              <a:extLst>
                <a:ext uri="{BEBA8EAE-BF5A-486C-A8C5-ECC9F3942E4B}">
                  <a14:imgProps xmlns:a14="http://schemas.microsoft.com/office/drawing/2010/main">
                    <a14:imgLayer r:embed="rId6">
                      <a14:imgEffect>
                        <a14:colorTemperature colorTemp="11200"/>
                      </a14:imgEffect>
                    </a14:imgLayer>
                  </a14:imgProps>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14"/>
          <p:cNvSpPr/>
          <p:nvPr/>
        </p:nvSpPr>
        <p:spPr>
          <a:xfrm>
            <a:off x="4876800" y="1888295"/>
            <a:ext cx="1607437" cy="1447800"/>
          </a:xfrm>
          <a:prstGeom prst="roundRect">
            <a:avLst>
              <a:gd name="adj" fmla="val 16670"/>
            </a:avLst>
          </a:prstGeom>
          <a:blipFill rotWithShape="0">
            <a:blip r:embed="rId5" cstate="print">
              <a:extLst>
                <a:ext uri="{BEBA8EAE-BF5A-486C-A8C5-ECC9F3942E4B}">
                  <a14:imgProps xmlns:a14="http://schemas.microsoft.com/office/drawing/2010/main">
                    <a14:imgLayer r:embed="rId6">
                      <a14:imgEffect>
                        <a14:colorTemperature colorTemp="11200"/>
                      </a14:imgEffect>
                    </a14:imgLayer>
                  </a14:imgProps>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extBox 1"/>
          <p:cNvSpPr txBox="1"/>
          <p:nvPr/>
        </p:nvSpPr>
        <p:spPr>
          <a:xfrm>
            <a:off x="82870" y="1846797"/>
            <a:ext cx="2651383" cy="923330"/>
          </a:xfrm>
          <a:prstGeom prst="rect">
            <a:avLst/>
          </a:prstGeom>
          <a:solidFill>
            <a:srgbClr val="FFFFCC"/>
          </a:solidFill>
          <a:ln>
            <a:solidFill>
              <a:schemeClr val="tx1"/>
            </a:solidFill>
          </a:ln>
        </p:spPr>
        <p:txBody>
          <a:bodyPr wrap="square" rtlCol="0">
            <a:spAutoFit/>
          </a:bodyPr>
          <a:lstStyle/>
          <a:p>
            <a:pPr algn="ctr"/>
            <a:r>
              <a:rPr lang="en-US" b="1" dirty="0" smtClean="0"/>
              <a:t>Group/Team Members</a:t>
            </a:r>
          </a:p>
          <a:p>
            <a:endParaRPr lang="en-US" dirty="0" smtClean="0"/>
          </a:p>
          <a:p>
            <a:endParaRPr lang="en-US" dirty="0"/>
          </a:p>
        </p:txBody>
      </p:sp>
      <p:sp>
        <p:nvSpPr>
          <p:cNvPr id="16" name="TextBox 15"/>
          <p:cNvSpPr txBox="1"/>
          <p:nvPr/>
        </p:nvSpPr>
        <p:spPr>
          <a:xfrm>
            <a:off x="6324600" y="1846797"/>
            <a:ext cx="2651383" cy="923330"/>
          </a:xfrm>
          <a:prstGeom prst="rect">
            <a:avLst/>
          </a:prstGeom>
          <a:solidFill>
            <a:srgbClr val="FFFFCC"/>
          </a:solidFill>
          <a:ln>
            <a:solidFill>
              <a:schemeClr val="tx1"/>
            </a:solidFill>
          </a:ln>
        </p:spPr>
        <p:txBody>
          <a:bodyPr wrap="square" rtlCol="0">
            <a:spAutoFit/>
          </a:bodyPr>
          <a:lstStyle/>
          <a:p>
            <a:pPr algn="ctr"/>
            <a:r>
              <a:rPr lang="en-US" b="1" dirty="0" smtClean="0"/>
              <a:t>Date</a:t>
            </a:r>
          </a:p>
          <a:p>
            <a:endParaRPr lang="en-US" dirty="0" smtClean="0"/>
          </a:p>
          <a:p>
            <a:endParaRPr lang="en-US" dirty="0"/>
          </a:p>
        </p:txBody>
      </p:sp>
    </p:spTree>
    <p:extLst>
      <p:ext uri="{BB962C8B-B14F-4D97-AF65-F5344CB8AC3E}">
        <p14:creationId xmlns:p14="http://schemas.microsoft.com/office/powerpoint/2010/main" val="44710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a:xfrm>
            <a:off x="520377" y="121267"/>
            <a:ext cx="8229600" cy="793133"/>
          </a:xfrm>
          <a:solidFill>
            <a:srgbClr val="FFC000"/>
          </a:solidFill>
        </p:spPr>
        <p:txBody>
          <a:bodyPr anchor="t">
            <a:normAutofit/>
          </a:bodyPr>
          <a:lstStyle/>
          <a:p>
            <a:r>
              <a:rPr lang="en-US" sz="3600" b="1" dirty="0" smtClean="0"/>
              <a:t>Roundtable</a:t>
            </a:r>
          </a:p>
        </p:txBody>
      </p:sp>
      <p:sp>
        <p:nvSpPr>
          <p:cNvPr id="6" name="Rectangle 5"/>
          <p:cNvSpPr/>
          <p:nvPr/>
        </p:nvSpPr>
        <p:spPr>
          <a:xfrm>
            <a:off x="4350625" y="3606284"/>
            <a:ext cx="184731" cy="369332"/>
          </a:xfrm>
          <a:prstGeom prst="rect">
            <a:avLst/>
          </a:prstGeom>
        </p:spPr>
        <p:txBody>
          <a:bodyPr wrap="none">
            <a:spAutoFit/>
          </a:bodyPr>
          <a:lstStyle/>
          <a:p>
            <a:pPr lvl="0"/>
            <a:endParaRPr lang="en-US" dirty="0"/>
          </a:p>
        </p:txBody>
      </p:sp>
      <p:sp>
        <p:nvSpPr>
          <p:cNvPr id="70" name="TextBox 69"/>
          <p:cNvSpPr txBox="1"/>
          <p:nvPr/>
        </p:nvSpPr>
        <p:spPr>
          <a:xfrm>
            <a:off x="1968048" y="1145793"/>
            <a:ext cx="5360046" cy="584775"/>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b="1" dirty="0" smtClean="0">
                <a:solidFill>
                  <a:srgbClr val="FFC000"/>
                </a:solidFill>
              </a:rPr>
              <a:t>TOPIC: </a:t>
            </a:r>
          </a:p>
        </p:txBody>
      </p:sp>
      <p:sp>
        <p:nvSpPr>
          <p:cNvPr id="11" name="Horizontal Scroll 10"/>
          <p:cNvSpPr/>
          <p:nvPr/>
        </p:nvSpPr>
        <p:spPr>
          <a:xfrm>
            <a:off x="0" y="0"/>
            <a:ext cx="1676400" cy="742950"/>
          </a:xfrm>
          <a:prstGeom prst="horizontalScroll">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pic>
        <p:nvPicPr>
          <p:cNvPr id="10" name="Picture 4" descr="awards,medals,prizes,recognitions,special occasions,stars"/>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5400" y="1746827"/>
            <a:ext cx="1205342" cy="1205342"/>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2771767" y="1885950"/>
            <a:ext cx="1607437" cy="1447800"/>
          </a:xfrm>
          <a:prstGeom prst="roundRect">
            <a:avLst>
              <a:gd name="adj" fmla="val 16670"/>
            </a:avLst>
          </a:prstGeom>
          <a:blipFill rotWithShape="0">
            <a:blip r:embed="rId5" cstate="print">
              <a:extLst>
                <a:ext uri="{BEBA8EAE-BF5A-486C-A8C5-ECC9F3942E4B}">
                  <a14:imgProps xmlns:a14="http://schemas.microsoft.com/office/drawing/2010/main">
                    <a14:imgLayer r:embed="rId6">
                      <a14:imgEffect>
                        <a14:colorTemperature colorTemp="11200"/>
                      </a14:imgEffect>
                    </a14:imgLayer>
                  </a14:imgProps>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14"/>
          <p:cNvSpPr/>
          <p:nvPr/>
        </p:nvSpPr>
        <p:spPr>
          <a:xfrm>
            <a:off x="4876800" y="1888295"/>
            <a:ext cx="1607437" cy="1447800"/>
          </a:xfrm>
          <a:prstGeom prst="roundRect">
            <a:avLst>
              <a:gd name="adj" fmla="val 16670"/>
            </a:avLst>
          </a:prstGeom>
          <a:blipFill rotWithShape="0">
            <a:blip r:embed="rId5" cstate="print">
              <a:extLst>
                <a:ext uri="{BEBA8EAE-BF5A-486C-A8C5-ECC9F3942E4B}">
                  <a14:imgProps xmlns:a14="http://schemas.microsoft.com/office/drawing/2010/main">
                    <a14:imgLayer r:embed="rId6">
                      <a14:imgEffect>
                        <a14:colorTemperature colorTemp="11200"/>
                      </a14:imgEffect>
                    </a14:imgLayer>
                  </a14:imgProps>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extBox 1"/>
          <p:cNvSpPr txBox="1"/>
          <p:nvPr/>
        </p:nvSpPr>
        <p:spPr>
          <a:xfrm>
            <a:off x="82870" y="1846797"/>
            <a:ext cx="2651383" cy="923330"/>
          </a:xfrm>
          <a:prstGeom prst="rect">
            <a:avLst/>
          </a:prstGeom>
          <a:solidFill>
            <a:srgbClr val="FFFFCC"/>
          </a:solidFill>
          <a:ln>
            <a:solidFill>
              <a:schemeClr val="tx1"/>
            </a:solidFill>
          </a:ln>
        </p:spPr>
        <p:txBody>
          <a:bodyPr wrap="square" rtlCol="0">
            <a:spAutoFit/>
          </a:bodyPr>
          <a:lstStyle/>
          <a:p>
            <a:pPr algn="ctr"/>
            <a:r>
              <a:rPr lang="en-US" b="1" dirty="0" smtClean="0"/>
              <a:t>Group/Team Members</a:t>
            </a:r>
          </a:p>
          <a:p>
            <a:endParaRPr lang="en-US" dirty="0" smtClean="0"/>
          </a:p>
          <a:p>
            <a:endParaRPr lang="en-US" dirty="0"/>
          </a:p>
        </p:txBody>
      </p:sp>
      <p:sp>
        <p:nvSpPr>
          <p:cNvPr id="16" name="TextBox 15"/>
          <p:cNvSpPr txBox="1"/>
          <p:nvPr/>
        </p:nvSpPr>
        <p:spPr>
          <a:xfrm>
            <a:off x="6324600" y="1846797"/>
            <a:ext cx="2651383" cy="923330"/>
          </a:xfrm>
          <a:prstGeom prst="rect">
            <a:avLst/>
          </a:prstGeom>
          <a:solidFill>
            <a:srgbClr val="FFFFCC"/>
          </a:solidFill>
          <a:ln>
            <a:solidFill>
              <a:schemeClr val="tx1"/>
            </a:solidFill>
          </a:ln>
        </p:spPr>
        <p:txBody>
          <a:bodyPr wrap="square" rtlCol="0">
            <a:spAutoFit/>
          </a:bodyPr>
          <a:lstStyle/>
          <a:p>
            <a:pPr algn="ctr"/>
            <a:r>
              <a:rPr lang="en-US" b="1" dirty="0" smtClean="0"/>
              <a:t>Date</a:t>
            </a:r>
          </a:p>
          <a:p>
            <a:endParaRPr lang="en-US" dirty="0" smtClean="0"/>
          </a:p>
          <a:p>
            <a:endParaRPr lang="en-US" dirty="0"/>
          </a:p>
        </p:txBody>
      </p:sp>
    </p:spTree>
    <p:extLst>
      <p:ext uri="{BB962C8B-B14F-4D97-AF65-F5344CB8AC3E}">
        <p14:creationId xmlns:p14="http://schemas.microsoft.com/office/powerpoint/2010/main" val="1285373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293835" y="2710944"/>
            <a:ext cx="6110907" cy="1706320"/>
          </a:xfrm>
          <a:prstGeom prst="rect">
            <a:avLst/>
          </a:prstGeom>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endParaRPr lang="en-US" sz="4000" b="1" dirty="0">
              <a:latin typeface="Times New Roman"/>
              <a:cs typeface="Times New Roman"/>
            </a:endParaRPr>
          </a:p>
        </p:txBody>
      </p:sp>
      <p:pic>
        <p:nvPicPr>
          <p:cNvPr id="2" name="Picture 1"/>
          <p:cNvPicPr>
            <a:picLocks noChangeAspect="1"/>
          </p:cNvPicPr>
          <p:nvPr/>
        </p:nvPicPr>
        <p:blipFill>
          <a:blip r:embed="rId4"/>
          <a:stretch>
            <a:fillRect/>
          </a:stretch>
        </p:blipFill>
        <p:spPr>
          <a:xfrm>
            <a:off x="8356600" y="1801882"/>
            <a:ext cx="787400" cy="673100"/>
          </a:xfrm>
          <a:prstGeom prst="rect">
            <a:avLst/>
          </a:prstGeom>
        </p:spPr>
      </p:pic>
      <p:pic>
        <p:nvPicPr>
          <p:cNvPr id="7" name="Picture 6" descr="BoundlessLearningLogo.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75890"/>
            <a:ext cx="1010947" cy="1105084"/>
          </a:xfrm>
          <a:prstGeom prst="rect">
            <a:avLst/>
          </a:prstGeom>
        </p:spPr>
      </p:pic>
      <p:sp>
        <p:nvSpPr>
          <p:cNvPr id="6" name="Rectangle 5"/>
          <p:cNvSpPr/>
          <p:nvPr/>
        </p:nvSpPr>
        <p:spPr>
          <a:xfrm>
            <a:off x="3394841" y="6474023"/>
            <a:ext cx="1539460" cy="307777"/>
          </a:xfrm>
          <a:prstGeom prst="rect">
            <a:avLst/>
          </a:prstGeom>
        </p:spPr>
        <p:txBody>
          <a:bodyPr wrap="none">
            <a:spAutoFit/>
          </a:bodyPr>
          <a:lstStyle/>
          <a:p>
            <a:r>
              <a:rPr lang="en-US" sz="1400" b="1" i="1" dirty="0" smtClean="0">
                <a:solidFill>
                  <a:srgbClr val="C00000"/>
                </a:solidFill>
                <a:latin typeface="+mj-lt"/>
                <a:cs typeface="Times New Roman"/>
              </a:rPr>
              <a:t>Time for Activity</a:t>
            </a:r>
            <a:r>
              <a:rPr lang="en-US" sz="1400" b="1" i="1" dirty="0" smtClean="0">
                <a:solidFill>
                  <a:prstClr val="black"/>
                </a:solidFill>
                <a:latin typeface="+mj-lt"/>
                <a:cs typeface="Times New Roman"/>
              </a:rPr>
              <a:t>:  </a:t>
            </a:r>
            <a:endParaRPr lang="en-US" sz="1400" dirty="0">
              <a:solidFill>
                <a:schemeClr val="tx2"/>
              </a:solidFill>
              <a:latin typeface="+mj-lt"/>
            </a:endParaRPr>
          </a:p>
        </p:txBody>
      </p:sp>
      <p:sp>
        <p:nvSpPr>
          <p:cNvPr id="5" name="TextBox 4"/>
          <p:cNvSpPr txBox="1"/>
          <p:nvPr/>
        </p:nvSpPr>
        <p:spPr>
          <a:xfrm>
            <a:off x="0" y="3276600"/>
            <a:ext cx="9144000" cy="1292662"/>
          </a:xfrm>
          <a:prstGeom prst="rect">
            <a:avLst/>
          </a:prstGeom>
          <a:noFill/>
        </p:spPr>
        <p:txBody>
          <a:bodyPr wrap="square" rtlCol="0">
            <a:spAutoFit/>
          </a:bodyPr>
          <a:lstStyle/>
          <a:p>
            <a:pPr algn="ctr"/>
            <a:r>
              <a:rPr lang="en-US" sz="4000" dirty="0" smtClean="0">
                <a:solidFill>
                  <a:srgbClr val="1111E1"/>
                </a:solidFill>
                <a:latin typeface="+mj-lt"/>
              </a:rPr>
              <a:t>Learning Station 3:</a:t>
            </a:r>
            <a:r>
              <a:rPr lang="en-US" sz="4000" dirty="0" smtClean="0">
                <a:latin typeface="+mj-lt"/>
              </a:rPr>
              <a:t>  </a:t>
            </a:r>
          </a:p>
          <a:p>
            <a:pPr algn="ctr"/>
            <a:r>
              <a:rPr lang="en-US" sz="3800" dirty="0" smtClean="0">
                <a:latin typeface="+mj-lt"/>
              </a:rPr>
              <a:t>Learning Together Guide / BDA</a:t>
            </a:r>
          </a:p>
        </p:txBody>
      </p:sp>
    </p:spTree>
    <p:extLst>
      <p:ext uri="{BB962C8B-B14F-4D97-AF65-F5344CB8AC3E}">
        <p14:creationId xmlns:p14="http://schemas.microsoft.com/office/powerpoint/2010/main" val="2623526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4514" y="0"/>
            <a:ext cx="8686800" cy="1495425"/>
          </a:xfrm>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478643" y="1605697"/>
            <a:ext cx="6172200" cy="769441"/>
          </a:xfrm>
          <a:prstGeom prst="rect">
            <a:avLst/>
          </a:prstGeom>
          <a:solidFill>
            <a:schemeClr val="tx1"/>
          </a:solidFill>
        </p:spPr>
        <p:txBody>
          <a:bodyPr wrap="square" rtlCol="0">
            <a:spAutoFit/>
          </a:bodyPr>
          <a:lstStyle/>
          <a:p>
            <a:pPr algn="ctr"/>
            <a:r>
              <a:rPr lang="en-US" sz="4400" b="1" dirty="0" smtClean="0">
                <a:solidFill>
                  <a:schemeClr val="bg1">
                    <a:lumMod val="95000"/>
                  </a:schemeClr>
                </a:solidFill>
              </a:rPr>
              <a:t>PRESENTATION </a:t>
            </a:r>
          </a:p>
        </p:txBody>
      </p:sp>
      <p:pic>
        <p:nvPicPr>
          <p:cNvPr id="7" name="Picture 4" descr="activists,amplifies,announcements,coaches,communications,concepts,Fotolia,loud,loudspeakers,megaphones,microphones,presentations,speakers,speeches,warn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14049">
            <a:off x="851923" y="3431263"/>
            <a:ext cx="2170645" cy="21706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89251" y="3862365"/>
            <a:ext cx="4177362" cy="954107"/>
          </a:xfrm>
          <a:prstGeom prst="rect">
            <a:avLst/>
          </a:prstGeom>
          <a:solidFill>
            <a:srgbClr val="FFC000"/>
          </a:solidFill>
        </p:spPr>
        <p:txBody>
          <a:bodyPr wrap="none">
            <a:spAutoFit/>
          </a:bodyPr>
          <a:lstStyle/>
          <a:p>
            <a:pPr algn="ctr"/>
            <a:r>
              <a:rPr lang="en-US" sz="2800" b="1" i="1" dirty="0">
                <a:solidFill>
                  <a:srgbClr val="00B050"/>
                </a:solidFill>
              </a:rPr>
              <a:t>Protocols </a:t>
            </a:r>
            <a:r>
              <a:rPr lang="en-US" sz="2800" b="1" i="1" dirty="0" smtClean="0">
                <a:solidFill>
                  <a:srgbClr val="00B050"/>
                </a:solidFill>
              </a:rPr>
              <a:t>for Teaming:</a:t>
            </a:r>
          </a:p>
          <a:p>
            <a:pPr algn="ctr"/>
            <a:r>
              <a:rPr lang="en-US" sz="2800" b="1" i="1" dirty="0" smtClean="0">
                <a:solidFill>
                  <a:srgbClr val="00B050"/>
                </a:solidFill>
              </a:rPr>
              <a:t>UNITED &amp; Team Formation</a:t>
            </a:r>
            <a:endParaRPr lang="en-US" sz="2800" b="1" i="1" dirty="0">
              <a:solidFill>
                <a:srgbClr val="00B050"/>
              </a:solidFill>
            </a:endParaRPr>
          </a:p>
        </p:txBody>
      </p:sp>
      <p:sp>
        <p:nvSpPr>
          <p:cNvPr id="8" name="Title 1"/>
          <p:cNvSpPr txBox="1">
            <a:spLocks/>
          </p:cNvSpPr>
          <p:nvPr/>
        </p:nvSpPr>
        <p:spPr>
          <a:xfrm>
            <a:off x="-14514" y="0"/>
            <a:ext cx="9158514" cy="1495425"/>
          </a:xfrm>
          <a:prstGeom prst="rect">
            <a:avLst/>
          </a:prstGeom>
          <a:solidFill>
            <a:schemeClr val="tx1"/>
          </a:solidFill>
          <a:ln>
            <a:solidFill>
              <a:schemeClr val="accent1"/>
            </a:solidFill>
            <a:miter lim="800000"/>
            <a:headEnd/>
            <a:tailEnd/>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0"/>
              </a:spcAft>
            </a:pPr>
            <a:r>
              <a:rPr lang="en-US" sz="4000" b="1" smtClean="0">
                <a:solidFill>
                  <a:srgbClr val="FFC000"/>
                </a:solidFill>
              </a:rPr>
              <a:t/>
            </a:r>
            <a:br>
              <a:rPr lang="en-US" sz="4000" b="1" smtClean="0">
                <a:solidFill>
                  <a:srgbClr val="FFC000"/>
                </a:solidFill>
              </a:rPr>
            </a:br>
            <a:endParaRPr lang="en-US" sz="2000" b="1" dirty="0" smtClean="0">
              <a:solidFill>
                <a:srgbClr val="FF0000"/>
              </a:solidFill>
            </a:endParaRPr>
          </a:p>
        </p:txBody>
      </p:sp>
      <p:grpSp>
        <p:nvGrpSpPr>
          <p:cNvPr id="9" name="Group 8"/>
          <p:cNvGrpSpPr/>
          <p:nvPr/>
        </p:nvGrpSpPr>
        <p:grpSpPr>
          <a:xfrm>
            <a:off x="468660" y="304800"/>
            <a:ext cx="8153400" cy="1295400"/>
            <a:chOff x="301359" y="-76200"/>
            <a:chExt cx="8153400" cy="1295400"/>
          </a:xfrm>
        </p:grpSpPr>
        <p:sp>
          <p:nvSpPr>
            <p:cNvPr id="10" name="Flowchart: Process 9"/>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1" name="Group 10"/>
            <p:cNvGrpSpPr/>
            <p:nvPr/>
          </p:nvGrpSpPr>
          <p:grpSpPr>
            <a:xfrm>
              <a:off x="7239365" y="50064"/>
              <a:ext cx="1198774" cy="952431"/>
              <a:chOff x="7239365" y="50064"/>
              <a:chExt cx="1198774" cy="952431"/>
            </a:xfrm>
          </p:grpSpPr>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loud Callout 12"/>
              <p:cNvSpPr/>
              <p:nvPr/>
            </p:nvSpPr>
            <p:spPr>
              <a:xfrm rot="21449262">
                <a:off x="7255918"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4" name="Hexagon 13"/>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15" name="Rectangle 14"/>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669297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 y="-15766"/>
            <a:ext cx="9144000" cy="6858000"/>
          </a:xfrm>
          <a:prstGeom prst="rect">
            <a:avLst/>
          </a:prstGeom>
          <a:solidFill>
            <a:srgbClr val="FFFFCC"/>
          </a:solidFill>
        </p:spPr>
      </p:pic>
      <p:sp>
        <p:nvSpPr>
          <p:cNvPr id="4" name="Title 1"/>
          <p:cNvSpPr txBox="1">
            <a:spLocks/>
          </p:cNvSpPr>
          <p:nvPr/>
        </p:nvSpPr>
        <p:spPr>
          <a:xfrm>
            <a:off x="2514600" y="1983827"/>
            <a:ext cx="6629400" cy="1016785"/>
          </a:xfrm>
          <a:prstGeom prst="rect">
            <a:avLst/>
          </a:prstGeom>
          <a:solidFill>
            <a:srgbClr val="FFC000"/>
          </a:solidFill>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r>
              <a:rPr lang="en-US" sz="2800" b="1" dirty="0" smtClean="0">
                <a:solidFill>
                  <a:schemeClr val="tx1"/>
                </a:solidFill>
                <a:cs typeface="Times New Roman"/>
              </a:rPr>
              <a:t>Learning  Together GUIDE:</a:t>
            </a:r>
          </a:p>
          <a:p>
            <a:pPr algn="ctr"/>
            <a:r>
              <a:rPr lang="en-US" sz="2000" b="1" dirty="0" smtClean="0">
                <a:solidFill>
                  <a:srgbClr val="C00000"/>
                </a:solidFill>
                <a:cs typeface="Times New Roman"/>
              </a:rPr>
              <a:t>Learning Together guide/</a:t>
            </a:r>
            <a:r>
              <a:rPr lang="en-US" sz="2000" b="1" dirty="0" err="1" smtClean="0">
                <a:solidFill>
                  <a:srgbClr val="C00000"/>
                </a:solidFill>
                <a:cs typeface="Times New Roman"/>
              </a:rPr>
              <a:t>bda</a:t>
            </a:r>
            <a:endParaRPr lang="en-US" sz="2000" b="1" dirty="0" smtClean="0">
              <a:solidFill>
                <a:srgbClr val="C00000"/>
              </a:solidFill>
              <a:cs typeface="Times New Roman"/>
            </a:endParaRPr>
          </a:p>
        </p:txBody>
      </p:sp>
      <p:sp>
        <p:nvSpPr>
          <p:cNvPr id="3" name="TextBox 2"/>
          <p:cNvSpPr txBox="1"/>
          <p:nvPr/>
        </p:nvSpPr>
        <p:spPr>
          <a:xfrm>
            <a:off x="434521" y="5552852"/>
            <a:ext cx="2362200" cy="1754326"/>
          </a:xfrm>
          <a:prstGeom prst="rect">
            <a:avLst/>
          </a:prstGeom>
          <a:noFill/>
          <a:ln cmpd="sng">
            <a:noFill/>
          </a:ln>
        </p:spPr>
        <p:txBody>
          <a:bodyPr wrap="square" rtlCol="0">
            <a:spAutoFit/>
          </a:bodyPr>
          <a:lstStyle/>
          <a:p>
            <a:r>
              <a:rPr lang="en-US" b="1" dirty="0" smtClean="0">
                <a:solidFill>
                  <a:srgbClr val="000099"/>
                </a:solidFill>
              </a:rPr>
              <a:t>Name:</a:t>
            </a:r>
          </a:p>
          <a:p>
            <a:endParaRPr lang="en-US" b="1" dirty="0" smtClean="0">
              <a:solidFill>
                <a:srgbClr val="000099"/>
              </a:solidFill>
            </a:endParaRPr>
          </a:p>
          <a:p>
            <a:r>
              <a:rPr lang="en-US" b="1" dirty="0" smtClean="0">
                <a:solidFill>
                  <a:srgbClr val="000099"/>
                </a:solidFill>
              </a:rPr>
              <a:t>Date:</a:t>
            </a:r>
          </a:p>
          <a:p>
            <a:endParaRPr lang="en-US" b="1" dirty="0">
              <a:solidFill>
                <a:schemeClr val="tx2"/>
              </a:solidFill>
            </a:endParaRPr>
          </a:p>
          <a:p>
            <a:endParaRPr lang="en-US" b="1" dirty="0" smtClean="0">
              <a:solidFill>
                <a:schemeClr val="tx2"/>
              </a:solidFill>
            </a:endParaRPr>
          </a:p>
          <a:p>
            <a:endParaRPr lang="en-US" b="1" dirty="0">
              <a:solidFill>
                <a:schemeClr val="tx2"/>
              </a:solidFill>
            </a:endParaRPr>
          </a:p>
        </p:txBody>
      </p:sp>
      <p:sp>
        <p:nvSpPr>
          <p:cNvPr id="6" name="TextBox 5"/>
          <p:cNvSpPr txBox="1"/>
          <p:nvPr/>
        </p:nvSpPr>
        <p:spPr>
          <a:xfrm>
            <a:off x="-4972" y="2913993"/>
            <a:ext cx="9160937" cy="461665"/>
          </a:xfrm>
          <a:prstGeom prst="rect">
            <a:avLst/>
          </a:prstGeom>
          <a:solidFill>
            <a:schemeClr val="accent1">
              <a:lumMod val="75000"/>
            </a:schemeClr>
          </a:solidFill>
        </p:spPr>
        <p:txBody>
          <a:bodyPr wrap="square" rtlCol="0">
            <a:spAutoFit/>
          </a:bodyPr>
          <a:lstStyle/>
          <a:p>
            <a:pPr lvl="0" algn="ctr"/>
            <a:r>
              <a:rPr lang="en-US" sz="1200" b="1" dirty="0" smtClean="0">
                <a:solidFill>
                  <a:schemeClr val="bg1"/>
                </a:solidFill>
              </a:rPr>
              <a:t>Challenge Question:</a:t>
            </a:r>
          </a:p>
          <a:p>
            <a:pPr lvl="0"/>
            <a:r>
              <a:rPr lang="en-US" sz="1200" b="1" i="1" dirty="0" smtClean="0">
                <a:solidFill>
                  <a:schemeClr val="bg1"/>
                </a:solidFill>
              </a:rPr>
              <a:t>In what ways do the UNITED protocol and HP Learning Teams stimulate </a:t>
            </a:r>
            <a:r>
              <a:rPr lang="en-US" sz="1200" b="1" i="1" u="sng" dirty="0" smtClean="0">
                <a:solidFill>
                  <a:schemeClr val="bg1"/>
                </a:solidFill>
              </a:rPr>
              <a:t>equal opportunities for success and learning</a:t>
            </a:r>
            <a:r>
              <a:rPr lang="en-US" sz="1200" b="1" i="1" dirty="0" smtClean="0">
                <a:solidFill>
                  <a:schemeClr val="bg1"/>
                </a:solidFill>
              </a:rPr>
              <a:t> among </a:t>
            </a:r>
            <a:r>
              <a:rPr lang="en-US" sz="1200" b="1" i="1" u="sng" dirty="0" smtClean="0">
                <a:solidFill>
                  <a:schemeClr val="bg1"/>
                </a:solidFill>
              </a:rPr>
              <a:t>ALL</a:t>
            </a:r>
            <a:r>
              <a:rPr lang="en-US" sz="1200" b="1" i="1" dirty="0" smtClean="0">
                <a:solidFill>
                  <a:schemeClr val="bg1"/>
                </a:solidFill>
              </a:rPr>
              <a:t> students?</a:t>
            </a:r>
            <a:endParaRPr lang="en-US" sz="1200" b="1" i="1" dirty="0">
              <a:solidFill>
                <a:schemeClr val="bg1"/>
              </a:solidFill>
            </a:endParaRPr>
          </a:p>
        </p:txBody>
      </p:sp>
      <p:sp>
        <p:nvSpPr>
          <p:cNvPr id="10" name="TextBox 9"/>
          <p:cNvSpPr txBox="1"/>
          <p:nvPr/>
        </p:nvSpPr>
        <p:spPr>
          <a:xfrm>
            <a:off x="5216314" y="5558588"/>
            <a:ext cx="2895600" cy="1200329"/>
          </a:xfrm>
          <a:prstGeom prst="rect">
            <a:avLst/>
          </a:prstGeom>
          <a:noFill/>
          <a:ln cmpd="sng">
            <a:noFill/>
          </a:ln>
        </p:spPr>
        <p:txBody>
          <a:bodyPr wrap="square" rtlCol="0">
            <a:spAutoFit/>
          </a:bodyPr>
          <a:lstStyle/>
          <a:p>
            <a:r>
              <a:rPr lang="en-US" b="1" dirty="0" smtClean="0">
                <a:solidFill>
                  <a:srgbClr val="000099"/>
                </a:solidFill>
              </a:rPr>
              <a:t>HP Learning Team</a:t>
            </a:r>
            <a:r>
              <a:rPr lang="en-US" b="1" dirty="0">
                <a:solidFill>
                  <a:srgbClr val="000099"/>
                </a:solidFill>
              </a:rPr>
              <a:t> </a:t>
            </a:r>
            <a:r>
              <a:rPr lang="en-US" b="1" dirty="0" smtClean="0">
                <a:solidFill>
                  <a:srgbClr val="000099"/>
                </a:solidFill>
              </a:rPr>
              <a:t>Members:</a:t>
            </a:r>
          </a:p>
          <a:p>
            <a:endParaRPr lang="en-US" b="1" dirty="0" smtClean="0"/>
          </a:p>
          <a:p>
            <a:r>
              <a:rPr lang="en-US" b="1" dirty="0" smtClean="0">
                <a:solidFill>
                  <a:srgbClr val="000099"/>
                </a:solidFill>
              </a:rPr>
              <a:t>Subject:</a:t>
            </a:r>
          </a:p>
          <a:p>
            <a:endParaRPr lang="en-US" b="1" dirty="0">
              <a:solidFill>
                <a:schemeClr val="tx2"/>
              </a:solidFill>
            </a:endParaRPr>
          </a:p>
        </p:txBody>
      </p:sp>
      <p:sp>
        <p:nvSpPr>
          <p:cNvPr id="11" name="Rectangle 10"/>
          <p:cNvSpPr/>
          <p:nvPr/>
        </p:nvSpPr>
        <p:spPr>
          <a:xfrm>
            <a:off x="11824" y="6380202"/>
            <a:ext cx="5791200" cy="553998"/>
          </a:xfrm>
          <a:prstGeom prst="rect">
            <a:avLst/>
          </a:prstGeom>
          <a:no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
        <p:nvSpPr>
          <p:cNvPr id="12" name="TextBox 11"/>
          <p:cNvSpPr txBox="1"/>
          <p:nvPr/>
        </p:nvSpPr>
        <p:spPr>
          <a:xfrm>
            <a:off x="3505200" y="6380202"/>
            <a:ext cx="1676400" cy="369332"/>
          </a:xfrm>
          <a:prstGeom prst="rect">
            <a:avLst/>
          </a:prstGeom>
          <a:noFill/>
        </p:spPr>
        <p:txBody>
          <a:bodyPr wrap="square" rtlCol="0">
            <a:spAutoFit/>
          </a:bodyPr>
          <a:lstStyle/>
          <a:p>
            <a:r>
              <a:rPr lang="en-US" b="1" dirty="0" smtClean="0">
                <a:solidFill>
                  <a:srgbClr val="C00000"/>
                </a:solidFill>
              </a:rPr>
              <a:t>TIME:  </a:t>
            </a:r>
            <a:endParaRPr lang="en-US" b="1" dirty="0">
              <a:solidFill>
                <a:srgbClr val="C00000"/>
              </a:solidFill>
            </a:endParaRPr>
          </a:p>
        </p:txBody>
      </p:sp>
      <p:sp>
        <p:nvSpPr>
          <p:cNvPr id="13" name="TextBox 12"/>
          <p:cNvSpPr txBox="1"/>
          <p:nvPr/>
        </p:nvSpPr>
        <p:spPr>
          <a:xfrm>
            <a:off x="2286000" y="111108"/>
            <a:ext cx="6708228" cy="646331"/>
          </a:xfrm>
          <a:prstGeom prst="rect">
            <a:avLst/>
          </a:prstGeom>
          <a:noFill/>
        </p:spPr>
        <p:txBody>
          <a:bodyPr wrap="square" rtlCol="0">
            <a:spAutoFit/>
          </a:bodyPr>
          <a:lstStyle/>
          <a:p>
            <a:r>
              <a:rPr lang="en-US" b="1" u="sng" dirty="0" smtClean="0">
                <a:solidFill>
                  <a:srgbClr val="C00000"/>
                </a:solidFill>
                <a:cs typeface="Times New Roman"/>
              </a:rPr>
              <a:t>LEARNING GOAL</a:t>
            </a:r>
            <a:r>
              <a:rPr lang="en-US" b="1" dirty="0" smtClean="0">
                <a:solidFill>
                  <a:srgbClr val="C00000"/>
                </a:solidFill>
                <a:cs typeface="Times New Roman"/>
              </a:rPr>
              <a:t>:  To enrich understanding of High Performance 	             	                Teaming strategies.</a:t>
            </a:r>
            <a:endParaRPr lang="en-US" dirty="0">
              <a:solidFill>
                <a:srgbClr val="C00000"/>
              </a:solidFill>
            </a:endParaRPr>
          </a:p>
        </p:txBody>
      </p:sp>
      <p:sp>
        <p:nvSpPr>
          <p:cNvPr id="14" name="TextBox 13"/>
          <p:cNvSpPr txBox="1"/>
          <p:nvPr/>
        </p:nvSpPr>
        <p:spPr>
          <a:xfrm>
            <a:off x="88024" y="2484120"/>
            <a:ext cx="2490811" cy="461665"/>
          </a:xfrm>
          <a:prstGeom prst="rect">
            <a:avLst/>
          </a:prstGeom>
          <a:noFill/>
        </p:spPr>
        <p:txBody>
          <a:bodyPr wrap="square" rtlCol="0">
            <a:spAutoFit/>
          </a:bodyPr>
          <a:lstStyle/>
          <a:p>
            <a:r>
              <a:rPr lang="en-US" sz="2400" b="1" dirty="0" smtClean="0">
                <a:solidFill>
                  <a:srgbClr val="C00000"/>
                </a:solidFill>
              </a:rPr>
              <a:t>        H      O      T</a:t>
            </a:r>
            <a:endParaRPr lang="en-US" sz="2400" b="1" dirty="0">
              <a:solidFill>
                <a:srgbClr val="C00000"/>
              </a:solidFill>
            </a:endParaRPr>
          </a:p>
        </p:txBody>
      </p:sp>
      <p:sp>
        <p:nvSpPr>
          <p:cNvPr id="15" name="TextBox 14"/>
          <p:cNvSpPr txBox="1"/>
          <p:nvPr/>
        </p:nvSpPr>
        <p:spPr>
          <a:xfrm>
            <a:off x="2026919" y="3393520"/>
            <a:ext cx="5059681" cy="2431435"/>
          </a:xfrm>
          <a:prstGeom prst="rect">
            <a:avLst/>
          </a:prstGeom>
          <a:noFill/>
        </p:spPr>
        <p:txBody>
          <a:bodyPr wrap="square" rtlCol="0">
            <a:spAutoFit/>
          </a:bodyPr>
          <a:lstStyle/>
          <a:p>
            <a:pPr algn="ctr"/>
            <a:r>
              <a:rPr lang="en-US" sz="2000" b="1" dirty="0" smtClean="0">
                <a:solidFill>
                  <a:srgbClr val="C00000"/>
                </a:solidFill>
                <a:latin typeface="+mj-lt"/>
                <a:cs typeface="Times New Roman"/>
              </a:rPr>
              <a:t>GENERAL PROCEDURES</a:t>
            </a:r>
            <a:endParaRPr lang="en-US" sz="1600" b="1" dirty="0" smtClean="0">
              <a:solidFill>
                <a:srgbClr val="C00000"/>
              </a:solidFill>
              <a:latin typeface="+mj-lt"/>
              <a:cs typeface="Times New Roman"/>
            </a:endParaRPr>
          </a:p>
          <a:p>
            <a:pPr marL="285750" lvl="0" indent="-285750">
              <a:buFont typeface="Arial" panose="020B0604020202020204" pitchFamily="34" charset="0"/>
              <a:buChar char="•"/>
            </a:pPr>
            <a:r>
              <a:rPr lang="en-US" sz="1600" b="1" dirty="0" smtClean="0">
                <a:latin typeface="+mj-lt"/>
                <a:cs typeface="Times New Roman"/>
              </a:rPr>
              <a:t>Review the </a:t>
            </a:r>
            <a:r>
              <a:rPr lang="en-US" sz="1600" b="1" i="1" dirty="0" smtClean="0">
                <a:latin typeface="+mj-lt"/>
                <a:cs typeface="Times New Roman"/>
              </a:rPr>
              <a:t>Learning Goal </a:t>
            </a:r>
            <a:r>
              <a:rPr lang="en-US" sz="1600" b="1" dirty="0" smtClean="0">
                <a:latin typeface="+mj-lt"/>
                <a:cs typeface="Times New Roman"/>
              </a:rPr>
              <a:t>and </a:t>
            </a:r>
            <a:r>
              <a:rPr lang="en-US" sz="1600" b="1" i="1" dirty="0" smtClean="0">
                <a:latin typeface="+mj-lt"/>
                <a:cs typeface="Times New Roman"/>
              </a:rPr>
              <a:t>Challenge Question</a:t>
            </a:r>
            <a:r>
              <a:rPr lang="en-US" sz="1600" b="1" dirty="0" smtClean="0">
                <a:latin typeface="+mj-lt"/>
                <a:cs typeface="Times New Roman"/>
              </a:rPr>
              <a:t>. </a:t>
            </a:r>
          </a:p>
          <a:p>
            <a:pPr marL="285750" lvl="0" indent="-285750">
              <a:buFont typeface="Arial" panose="020B0604020202020204" pitchFamily="34" charset="0"/>
              <a:buChar char="•"/>
            </a:pPr>
            <a:r>
              <a:rPr lang="en-US" sz="1600" b="1" dirty="0" smtClean="0">
                <a:latin typeface="+mj-lt"/>
                <a:cs typeface="Times New Roman"/>
              </a:rPr>
              <a:t>Review the </a:t>
            </a:r>
            <a:r>
              <a:rPr lang="en-US" sz="1600" b="1" i="1" dirty="0" smtClean="0">
                <a:latin typeface="+mj-lt"/>
                <a:cs typeface="Times New Roman"/>
              </a:rPr>
              <a:t>Learning Task(s)</a:t>
            </a:r>
            <a:r>
              <a:rPr lang="en-US" sz="1600" b="1" dirty="0" smtClean="0">
                <a:latin typeface="+mj-lt"/>
                <a:cs typeface="Times New Roman"/>
              </a:rPr>
              <a:t>.</a:t>
            </a:r>
          </a:p>
          <a:p>
            <a:pPr marL="285750" indent="-285750">
              <a:buFont typeface="Arial" panose="020B0604020202020204" pitchFamily="34" charset="0"/>
              <a:buChar char="•"/>
            </a:pPr>
            <a:r>
              <a:rPr lang="en-US" sz="1600" b="1" dirty="0" smtClean="0">
                <a:latin typeface="+mj-lt"/>
                <a:cs typeface="Times New Roman"/>
              </a:rPr>
              <a:t>Review contents of </a:t>
            </a:r>
            <a:r>
              <a:rPr lang="en-US" sz="1600" b="1" i="1" dirty="0">
                <a:latin typeface="+mj-lt"/>
                <a:cs typeface="Times New Roman"/>
              </a:rPr>
              <a:t>L</a:t>
            </a:r>
            <a:r>
              <a:rPr lang="en-US" sz="1600" b="1" i="1" dirty="0" smtClean="0">
                <a:latin typeface="+mj-lt"/>
                <a:cs typeface="Times New Roman"/>
              </a:rPr>
              <a:t>earning Together Guide and BDA</a:t>
            </a:r>
            <a:r>
              <a:rPr lang="en-US" sz="1600" b="1" dirty="0" smtClean="0">
                <a:latin typeface="+mj-lt"/>
                <a:cs typeface="Times New Roman"/>
              </a:rPr>
              <a:t>.</a:t>
            </a:r>
          </a:p>
          <a:p>
            <a:pPr marL="285750" indent="-285750">
              <a:buFont typeface="Arial" panose="020B0604020202020204" pitchFamily="34" charset="0"/>
              <a:buChar char="•"/>
            </a:pPr>
            <a:r>
              <a:rPr lang="en-US" sz="1600" b="1" dirty="0" smtClean="0">
                <a:latin typeface="+mj-lt"/>
                <a:cs typeface="Times New Roman"/>
              </a:rPr>
              <a:t>Follow specific directions.</a:t>
            </a:r>
          </a:p>
          <a:p>
            <a:pPr marL="285750" indent="-285750">
              <a:buFont typeface="Arial" panose="020B0604020202020204" pitchFamily="34" charset="0"/>
              <a:buChar char="•"/>
            </a:pPr>
            <a:r>
              <a:rPr lang="en-US" sz="1600" b="1" dirty="0" smtClean="0">
                <a:latin typeface="+mj-lt"/>
                <a:cs typeface="Times New Roman"/>
              </a:rPr>
              <a:t>Execute roles and tasks.</a:t>
            </a:r>
          </a:p>
          <a:p>
            <a:pPr marL="285750" indent="-285750">
              <a:buFont typeface="Arial" panose="020B0604020202020204" pitchFamily="34" charset="0"/>
              <a:buChar char="•"/>
            </a:pPr>
            <a:r>
              <a:rPr lang="en-US" sz="1600" b="1" dirty="0"/>
              <a:t>Collaborate </a:t>
            </a:r>
            <a:r>
              <a:rPr lang="en-US" sz="1600" b="1" dirty="0" smtClean="0"/>
              <a:t>to </a:t>
            </a:r>
            <a:r>
              <a:rPr lang="en-US" sz="1600" b="1" dirty="0"/>
              <a:t>assess your t</a:t>
            </a:r>
            <a:r>
              <a:rPr lang="en-US" sz="1600" b="1" dirty="0" smtClean="0"/>
              <a:t>eam performance.  </a:t>
            </a:r>
          </a:p>
          <a:p>
            <a:pPr marL="285750" indent="-285750">
              <a:buFont typeface="Arial" panose="020B0604020202020204" pitchFamily="34" charset="0"/>
              <a:buChar char="•"/>
            </a:pPr>
            <a:r>
              <a:rPr lang="en-US" sz="1600" b="1" dirty="0" smtClean="0"/>
              <a:t>Circle the H-O-T rating in upper left corner.</a:t>
            </a:r>
            <a:endParaRPr lang="en-US" sz="1600" b="1" dirty="0"/>
          </a:p>
          <a:p>
            <a:endParaRPr lang="en-US" sz="2000" dirty="0">
              <a:latin typeface="+mj-lt"/>
              <a:cs typeface="Times New Roman"/>
            </a:endParaRPr>
          </a:p>
        </p:txBody>
      </p:sp>
    </p:spTree>
    <p:extLst>
      <p:ext uri="{BB962C8B-B14F-4D97-AF65-F5344CB8AC3E}">
        <p14:creationId xmlns:p14="http://schemas.microsoft.com/office/powerpoint/2010/main" val="2454095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293835" y="2710944"/>
            <a:ext cx="6110907" cy="1706320"/>
          </a:xfrm>
          <a:prstGeom prst="rect">
            <a:avLst/>
          </a:prstGeom>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endParaRPr lang="en-US" sz="4000" b="1" dirty="0">
              <a:latin typeface="Times New Roman"/>
              <a:cs typeface="Times New Roman"/>
            </a:endParaRPr>
          </a:p>
        </p:txBody>
      </p:sp>
      <p:pic>
        <p:nvPicPr>
          <p:cNvPr id="2" name="Picture 1"/>
          <p:cNvPicPr>
            <a:picLocks noChangeAspect="1"/>
          </p:cNvPicPr>
          <p:nvPr/>
        </p:nvPicPr>
        <p:blipFill>
          <a:blip r:embed="rId4"/>
          <a:stretch>
            <a:fillRect/>
          </a:stretch>
        </p:blipFill>
        <p:spPr>
          <a:xfrm>
            <a:off x="8356600" y="1801882"/>
            <a:ext cx="787400" cy="673100"/>
          </a:xfrm>
          <a:prstGeom prst="rect">
            <a:avLst/>
          </a:prstGeom>
        </p:spPr>
      </p:pic>
      <p:pic>
        <p:nvPicPr>
          <p:cNvPr id="7" name="Picture 6" descr="BoundlessLearningLogo.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75890"/>
            <a:ext cx="1010947" cy="1105084"/>
          </a:xfrm>
          <a:prstGeom prst="rect">
            <a:avLst/>
          </a:prstGeom>
        </p:spPr>
      </p:pic>
      <p:sp>
        <p:nvSpPr>
          <p:cNvPr id="6" name="Rectangle 5"/>
          <p:cNvSpPr/>
          <p:nvPr/>
        </p:nvSpPr>
        <p:spPr>
          <a:xfrm>
            <a:off x="3394841" y="6474023"/>
            <a:ext cx="1539460" cy="307777"/>
          </a:xfrm>
          <a:prstGeom prst="rect">
            <a:avLst/>
          </a:prstGeom>
        </p:spPr>
        <p:txBody>
          <a:bodyPr wrap="none">
            <a:spAutoFit/>
          </a:bodyPr>
          <a:lstStyle/>
          <a:p>
            <a:r>
              <a:rPr lang="en-US" sz="1400" b="1" i="1" dirty="0" smtClean="0">
                <a:solidFill>
                  <a:srgbClr val="C00000"/>
                </a:solidFill>
                <a:latin typeface="+mj-lt"/>
                <a:cs typeface="Times New Roman"/>
              </a:rPr>
              <a:t>Time for Activity</a:t>
            </a:r>
            <a:r>
              <a:rPr lang="en-US" sz="1400" b="1" i="1" dirty="0" smtClean="0">
                <a:solidFill>
                  <a:prstClr val="black"/>
                </a:solidFill>
                <a:latin typeface="+mj-lt"/>
                <a:cs typeface="Times New Roman"/>
              </a:rPr>
              <a:t>:  </a:t>
            </a:r>
            <a:endParaRPr lang="en-US" sz="1400" dirty="0">
              <a:solidFill>
                <a:schemeClr val="tx2"/>
              </a:solidFill>
              <a:latin typeface="+mj-lt"/>
            </a:endParaRPr>
          </a:p>
        </p:txBody>
      </p:sp>
      <p:graphicFrame>
        <p:nvGraphicFramePr>
          <p:cNvPr id="3" name="Table 2"/>
          <p:cNvGraphicFramePr>
            <a:graphicFrameLocks noGrp="1"/>
          </p:cNvGraphicFramePr>
          <p:nvPr>
            <p:extLst/>
          </p:nvPr>
        </p:nvGraphicFramePr>
        <p:xfrm>
          <a:off x="825769" y="2393848"/>
          <a:ext cx="7916648" cy="3977766"/>
        </p:xfrm>
        <a:graphic>
          <a:graphicData uri="http://schemas.openxmlformats.org/drawingml/2006/table">
            <a:tbl>
              <a:tblPr firstRow="1" bandRow="1">
                <a:tableStyleId>{5C22544A-7EE6-4342-B048-85BDC9FD1C3A}</a:tableStyleId>
              </a:tblPr>
              <a:tblGrid>
                <a:gridCol w="799304"/>
                <a:gridCol w="7117344"/>
              </a:tblGrid>
              <a:tr h="357347">
                <a:tc>
                  <a:txBody>
                    <a:bodyPr/>
                    <a:lstStyle/>
                    <a:p>
                      <a:r>
                        <a:rPr lang="en-US" sz="1400" dirty="0" smtClean="0">
                          <a:solidFill>
                            <a:srgbClr val="C00000"/>
                          </a:solidFill>
                        </a:rPr>
                        <a:t>INITIALS</a:t>
                      </a:r>
                      <a:endParaRPr lang="en-US" sz="1400" dirty="0">
                        <a:solidFill>
                          <a:srgbClr val="C00000"/>
                        </a:solidFill>
                      </a:endParaRPr>
                    </a:p>
                  </a:txBody>
                  <a:tcPr>
                    <a:solidFill>
                      <a:srgbClr val="FDE869"/>
                    </a:solidFill>
                  </a:tcPr>
                </a:tc>
                <a:tc>
                  <a:txBody>
                    <a:bodyPr/>
                    <a:lstStyle/>
                    <a:p>
                      <a:pPr algn="ctr"/>
                      <a:r>
                        <a:rPr lang="en-US" sz="1600" b="1" i="0" cap="none" dirty="0" smtClean="0">
                          <a:solidFill>
                            <a:srgbClr val="C00000"/>
                          </a:solidFill>
                        </a:rPr>
                        <a:t>LEARNING TASKS</a:t>
                      </a:r>
                      <a:r>
                        <a:rPr lang="en-US" sz="1600" b="1" i="0" cap="none" baseline="0" dirty="0" smtClean="0">
                          <a:solidFill>
                            <a:srgbClr val="C00000"/>
                          </a:solidFill>
                        </a:rPr>
                        <a:t> for _____________________</a:t>
                      </a:r>
                      <a:endParaRPr lang="en-US" sz="1600" b="1" i="0" cap="none" dirty="0" smtClean="0">
                        <a:solidFill>
                          <a:srgbClr val="C00000"/>
                        </a:solidFill>
                      </a:endParaRPr>
                    </a:p>
                  </a:txBody>
                  <a:tcPr>
                    <a:solidFill>
                      <a:srgbClr val="FFFFAB"/>
                    </a:solidFill>
                  </a:tcPr>
                </a:tc>
              </a:tr>
              <a:tr h="666000">
                <a:tc>
                  <a:txBody>
                    <a:bodyPr/>
                    <a:lstStyle/>
                    <a:p>
                      <a:endParaRPr lang="en-US" dirty="0"/>
                    </a:p>
                  </a:txBody>
                  <a:tcPr>
                    <a:solidFill>
                      <a:srgbClr val="FDE869"/>
                    </a:solidFill>
                  </a:tcPr>
                </a:tc>
                <a:tc>
                  <a:txBody>
                    <a:bodyPr/>
                    <a:lstStyle/>
                    <a:p>
                      <a:pPr marL="0" indent="0">
                        <a:buNone/>
                      </a:pPr>
                      <a:r>
                        <a:rPr lang="en-US" sz="1200" b="1" cap="none" dirty="0" smtClean="0">
                          <a:solidFill>
                            <a:srgbClr val="C00000"/>
                          </a:solidFill>
                        </a:rPr>
                        <a:t>1.   All Team Members:</a:t>
                      </a:r>
                      <a:r>
                        <a:rPr lang="en-US" sz="1200" b="1" cap="none" baseline="0" dirty="0" smtClean="0">
                          <a:solidFill>
                            <a:srgbClr val="C00000"/>
                          </a:solidFill>
                        </a:rPr>
                        <a:t>  Review the BDA.</a:t>
                      </a:r>
                      <a:endParaRPr lang="en-US" sz="1200" b="1" cap="none" dirty="0" smtClean="0">
                        <a:solidFill>
                          <a:srgbClr val="C00000"/>
                        </a:solidFill>
                      </a:endParaRPr>
                    </a:p>
                  </a:txBody>
                  <a:tcPr>
                    <a:solidFill>
                      <a:srgbClr val="FFFFAB"/>
                    </a:solidFill>
                  </a:tcPr>
                </a:tc>
              </a:tr>
              <a:tr h="708471">
                <a:tc>
                  <a:txBody>
                    <a:bodyPr/>
                    <a:lstStyle/>
                    <a:p>
                      <a:endParaRPr lang="en-US" dirty="0"/>
                    </a:p>
                  </a:txBody>
                  <a:tcPr>
                    <a:solidFill>
                      <a:srgbClr val="FDE869"/>
                    </a:solidFill>
                  </a:tcPr>
                </a:tc>
                <a:tc>
                  <a:txBody>
                    <a:bodyPr/>
                    <a:lstStyle/>
                    <a:p>
                      <a:r>
                        <a:rPr lang="en-US" sz="1200" b="1" dirty="0" smtClean="0">
                          <a:solidFill>
                            <a:srgbClr val="C00000"/>
                          </a:solidFill>
                        </a:rPr>
                        <a:t>2.</a:t>
                      </a:r>
                      <a:r>
                        <a:rPr lang="en-US" sz="1200" b="1" baseline="0" dirty="0" smtClean="0">
                          <a:solidFill>
                            <a:srgbClr val="C00000"/>
                          </a:solidFill>
                        </a:rPr>
                        <a:t>   </a:t>
                      </a:r>
                      <a:r>
                        <a:rPr lang="en-US" sz="1200" b="1" dirty="0" smtClean="0">
                          <a:solidFill>
                            <a:srgbClr val="C00000"/>
                          </a:solidFill>
                        </a:rPr>
                        <a:t>Facilitator</a:t>
                      </a:r>
                    </a:p>
                    <a:p>
                      <a:pPr marL="45720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Remind teammates to</a:t>
                      </a:r>
                      <a:r>
                        <a:rPr lang="en-US" sz="1200" b="1" baseline="0" dirty="0" smtClean="0"/>
                        <a:t> </a:t>
                      </a:r>
                      <a:r>
                        <a:rPr lang="en-US" sz="1200" b="1" dirty="0" smtClean="0"/>
                        <a:t>initial</a:t>
                      </a:r>
                      <a:r>
                        <a:rPr lang="en-US" sz="1200" b="1" baseline="0" dirty="0" smtClean="0"/>
                        <a:t> when roles and Learning Tasks are completed.</a:t>
                      </a:r>
                    </a:p>
                    <a:p>
                      <a:pPr marL="457200" indent="0"/>
                      <a:r>
                        <a:rPr lang="en-US" sz="1200" b="1" dirty="0" smtClean="0"/>
                        <a:t>Lead reporting</a:t>
                      </a:r>
                      <a:r>
                        <a:rPr lang="en-US" sz="1200" b="1" baseline="0" dirty="0" smtClean="0"/>
                        <a:t> using this order: </a:t>
                      </a:r>
                      <a:r>
                        <a:rPr lang="en-US" sz="1200" b="1" i="1" baseline="0" dirty="0" smtClean="0">
                          <a:solidFill>
                            <a:srgbClr val="C00000"/>
                          </a:solidFill>
                        </a:rPr>
                        <a:t>Facilitator, Coach, Recorder, Supply Manager, and Data Manager</a:t>
                      </a:r>
                      <a:endParaRPr lang="en-US" sz="1200" b="1" i="1" dirty="0" smtClean="0">
                        <a:solidFill>
                          <a:srgbClr val="C00000"/>
                        </a:solidFill>
                      </a:endParaRPr>
                    </a:p>
                  </a:txBody>
                  <a:tcPr>
                    <a:solidFill>
                      <a:srgbClr val="FFFFAB"/>
                    </a:solidFill>
                  </a:tcPr>
                </a:tc>
              </a:tr>
              <a:tr h="472314">
                <a:tc>
                  <a:txBody>
                    <a:bodyPr/>
                    <a:lstStyle/>
                    <a:p>
                      <a:endParaRPr lang="en-US" dirty="0"/>
                    </a:p>
                  </a:txBody>
                  <a:tcPr>
                    <a:solidFill>
                      <a:srgbClr val="FDE869"/>
                    </a:solidFill>
                  </a:tcPr>
                </a:tc>
                <a:tc>
                  <a:txBody>
                    <a:bodyPr/>
                    <a:lstStyle/>
                    <a:p>
                      <a:pPr marL="0" indent="0"/>
                      <a:r>
                        <a:rPr lang="en-US" sz="1200" b="1" i="0" dirty="0" smtClean="0">
                          <a:solidFill>
                            <a:srgbClr val="C00000"/>
                          </a:solidFill>
                        </a:rPr>
                        <a:t>3.</a:t>
                      </a:r>
                      <a:r>
                        <a:rPr lang="en-US" sz="1200" b="1" i="0" baseline="0" dirty="0" smtClean="0">
                          <a:solidFill>
                            <a:srgbClr val="C00000"/>
                          </a:solidFill>
                        </a:rPr>
                        <a:t>  </a:t>
                      </a:r>
                      <a:r>
                        <a:rPr lang="en-US" sz="1200" b="1" i="0" dirty="0" smtClean="0">
                          <a:solidFill>
                            <a:srgbClr val="C00000"/>
                          </a:solidFill>
                        </a:rPr>
                        <a:t> Coach</a:t>
                      </a:r>
                    </a:p>
                    <a:p>
                      <a:pPr marL="457200" indent="0"/>
                      <a:r>
                        <a:rPr lang="en-US" sz="1200" b="1" i="0" dirty="0" smtClean="0">
                          <a:solidFill>
                            <a:schemeClr val="tx1"/>
                          </a:solidFill>
                        </a:rPr>
                        <a:t>Remind</a:t>
                      </a:r>
                      <a:r>
                        <a:rPr lang="en-US" sz="1200" b="1" i="0" baseline="0" dirty="0" smtClean="0">
                          <a:solidFill>
                            <a:schemeClr val="tx1"/>
                          </a:solidFill>
                        </a:rPr>
                        <a:t> team members to </a:t>
                      </a:r>
                      <a:r>
                        <a:rPr lang="en-US" sz="1200" b="1" i="0" baseline="0" dirty="0" smtClean="0">
                          <a:solidFill>
                            <a:srgbClr val="C00000"/>
                          </a:solidFill>
                        </a:rPr>
                        <a:t>(Choose an HP Teaming Principle) </a:t>
                      </a:r>
                      <a:r>
                        <a:rPr lang="en-US" sz="1200" b="1" i="0" baseline="0" dirty="0" smtClean="0">
                          <a:solidFill>
                            <a:schemeClr val="tx1"/>
                          </a:solidFill>
                        </a:rPr>
                        <a:t>and maintain the </a:t>
                      </a:r>
                    </a:p>
                    <a:p>
                      <a:pPr marL="457200" indent="0"/>
                      <a:r>
                        <a:rPr lang="en-US" sz="1200" b="1" i="0" baseline="0" dirty="0" smtClean="0">
                          <a:solidFill>
                            <a:srgbClr val="C00000"/>
                          </a:solidFill>
                        </a:rPr>
                        <a:t>Learning Community Standards</a:t>
                      </a:r>
                      <a:r>
                        <a:rPr lang="en-US" sz="1200" b="1" i="0" baseline="0" dirty="0" smtClean="0">
                          <a:solidFill>
                            <a:schemeClr val="tx1"/>
                          </a:solidFill>
                        </a:rPr>
                        <a:t>.</a:t>
                      </a:r>
                      <a:r>
                        <a:rPr lang="en-US" sz="1200" b="1" i="0" dirty="0" smtClean="0">
                          <a:solidFill>
                            <a:schemeClr val="tx1"/>
                          </a:solidFill>
                        </a:rPr>
                        <a:t>  </a:t>
                      </a:r>
                      <a:endParaRPr lang="en-US" sz="1200" b="1" i="0" dirty="0">
                        <a:solidFill>
                          <a:schemeClr val="tx1"/>
                        </a:solidFill>
                      </a:endParaRPr>
                    </a:p>
                  </a:txBody>
                  <a:tcPr>
                    <a:solidFill>
                      <a:srgbClr val="FFFFAB"/>
                    </a:solidFill>
                  </a:tcPr>
                </a:tc>
              </a:tr>
              <a:tr h="661240">
                <a:tc>
                  <a:txBody>
                    <a:bodyPr/>
                    <a:lstStyle/>
                    <a:p>
                      <a:endParaRPr lang="en-US" dirty="0"/>
                    </a:p>
                  </a:txBody>
                  <a:tcPr>
                    <a:solidFill>
                      <a:srgbClr val="FDE869"/>
                    </a:solidFill>
                  </a:tcPr>
                </a:tc>
                <a:tc>
                  <a:txBody>
                    <a:bodyPr/>
                    <a:lstStyle/>
                    <a:p>
                      <a:pPr marL="0" indent="0">
                        <a:buNone/>
                      </a:pPr>
                      <a:r>
                        <a:rPr lang="en-US" sz="1200" b="1" i="0" baseline="0" dirty="0" smtClean="0">
                          <a:solidFill>
                            <a:srgbClr val="C00000"/>
                          </a:solidFill>
                        </a:rPr>
                        <a:t>4.   Recorder </a:t>
                      </a:r>
                    </a:p>
                    <a:p>
                      <a:pPr marL="457200" indent="0">
                        <a:buNone/>
                      </a:pPr>
                      <a:r>
                        <a:rPr lang="en-US" sz="1200" b="1" i="0" baseline="0" dirty="0" smtClean="0">
                          <a:solidFill>
                            <a:schemeClr val="tx1"/>
                          </a:solidFill>
                        </a:rPr>
                        <a:t>Record notes and information for the team.</a:t>
                      </a:r>
                    </a:p>
                    <a:p>
                      <a:pPr marL="0" indent="0">
                        <a:buNone/>
                      </a:pPr>
                      <a:endParaRPr lang="en-US" sz="1200" b="1" i="0" dirty="0">
                        <a:solidFill>
                          <a:srgbClr val="C00000"/>
                        </a:solidFill>
                      </a:endParaRPr>
                    </a:p>
                  </a:txBody>
                  <a:tcPr>
                    <a:solidFill>
                      <a:srgbClr val="FFFFAB"/>
                    </a:solidFill>
                  </a:tcPr>
                </a:tc>
              </a:tr>
              <a:tr h="472314">
                <a:tc>
                  <a:txBody>
                    <a:bodyPr/>
                    <a:lstStyle/>
                    <a:p>
                      <a:endParaRPr lang="en-US" dirty="0"/>
                    </a:p>
                  </a:txBody>
                  <a:tcPr>
                    <a:solidFill>
                      <a:srgbClr val="FDE869"/>
                    </a:solidFill>
                  </a:tcPr>
                </a:tc>
                <a:tc>
                  <a:txBody>
                    <a:bodyPr/>
                    <a:lstStyle/>
                    <a:p>
                      <a:pPr marL="0" indent="0">
                        <a:buNone/>
                      </a:pPr>
                      <a:r>
                        <a:rPr lang="en-US" sz="1200" b="1" i="0" baseline="0" dirty="0" smtClean="0">
                          <a:solidFill>
                            <a:srgbClr val="C00000"/>
                          </a:solidFill>
                        </a:rPr>
                        <a:t>5.   Supply Manager</a:t>
                      </a:r>
                    </a:p>
                    <a:p>
                      <a:pPr marL="457200" lvl="1" indent="0">
                        <a:buFont typeface="Arial" panose="020B0604020202020204" pitchFamily="34" charset="0"/>
                        <a:buNone/>
                      </a:pPr>
                      <a:r>
                        <a:rPr lang="en-US" sz="1200" b="1" i="0" dirty="0" smtClean="0">
                          <a:solidFill>
                            <a:schemeClr val="tx1"/>
                          </a:solidFill>
                        </a:rPr>
                        <a:t>Make sure all team members</a:t>
                      </a:r>
                      <a:r>
                        <a:rPr lang="en-US" sz="1200" b="1" i="0" baseline="0" dirty="0" smtClean="0">
                          <a:solidFill>
                            <a:schemeClr val="tx1"/>
                          </a:solidFill>
                        </a:rPr>
                        <a:t> have necessary resources.</a:t>
                      </a:r>
                      <a:endParaRPr lang="en-US" sz="1200" b="1" i="0" dirty="0">
                        <a:solidFill>
                          <a:schemeClr val="tx1"/>
                        </a:solidFill>
                      </a:endParaRPr>
                    </a:p>
                  </a:txBody>
                  <a:tcPr>
                    <a:solidFill>
                      <a:srgbClr val="FFFFAB"/>
                    </a:solidFill>
                  </a:tcPr>
                </a:tc>
              </a:tr>
              <a:tr h="472314">
                <a:tc>
                  <a:txBody>
                    <a:bodyPr/>
                    <a:lstStyle/>
                    <a:p>
                      <a:endParaRPr lang="en-US" dirty="0"/>
                    </a:p>
                  </a:txBody>
                  <a:tcPr>
                    <a:solidFill>
                      <a:srgbClr val="FDE869"/>
                    </a:solidFill>
                  </a:tcPr>
                </a:tc>
                <a:tc>
                  <a:txBody>
                    <a:bodyPr/>
                    <a:lstStyle/>
                    <a:p>
                      <a:pPr marL="0" indent="0">
                        <a:buNone/>
                      </a:pPr>
                      <a:r>
                        <a:rPr lang="en-US" sz="1200" b="1" baseline="0" dirty="0" smtClean="0">
                          <a:solidFill>
                            <a:srgbClr val="C00000"/>
                          </a:solidFill>
                        </a:rPr>
                        <a:t>6.   Data Manager</a:t>
                      </a:r>
                      <a:r>
                        <a:rPr lang="en-US" sz="1200" b="1" dirty="0" smtClean="0">
                          <a:solidFill>
                            <a:srgbClr val="C00000"/>
                          </a:solidFill>
                        </a:rPr>
                        <a:t>                                                 </a:t>
                      </a:r>
                    </a:p>
                    <a:p>
                      <a:r>
                        <a:rPr lang="en-US" sz="1200" b="1" dirty="0" smtClean="0"/>
                        <a:t>             Remind teammates of time for activity</a:t>
                      </a:r>
                      <a:r>
                        <a:rPr lang="en-US" sz="1200" b="1" baseline="0" dirty="0" smtClean="0"/>
                        <a:t> and sharing information</a:t>
                      </a:r>
                      <a:r>
                        <a:rPr lang="en-US" sz="1200" b="1" dirty="0" smtClean="0"/>
                        <a:t>.</a:t>
                      </a:r>
                    </a:p>
                  </a:txBody>
                  <a:tcPr>
                    <a:solidFill>
                      <a:srgbClr val="FFFFAB"/>
                    </a:solidFill>
                  </a:tcPr>
                </a:tc>
              </a:tr>
            </a:tbl>
          </a:graphicData>
        </a:graphic>
      </p:graphicFrame>
      <p:sp>
        <p:nvSpPr>
          <p:cNvPr id="8" name="TextBox 7"/>
          <p:cNvSpPr txBox="1"/>
          <p:nvPr/>
        </p:nvSpPr>
        <p:spPr>
          <a:xfrm>
            <a:off x="2286000" y="187568"/>
            <a:ext cx="6400800" cy="369332"/>
          </a:xfrm>
          <a:prstGeom prst="rect">
            <a:avLst/>
          </a:prstGeom>
          <a:noFill/>
        </p:spPr>
        <p:txBody>
          <a:bodyPr wrap="square" rtlCol="0">
            <a:spAutoFit/>
          </a:bodyPr>
          <a:lstStyle/>
          <a:p>
            <a:r>
              <a:rPr lang="en-US" b="1" u="sng" dirty="0" smtClean="0">
                <a:solidFill>
                  <a:srgbClr val="C00000"/>
                </a:solidFill>
                <a:cs typeface="Times New Roman"/>
              </a:rPr>
              <a:t>LEARNING GOAL:</a:t>
            </a:r>
            <a:endParaRPr lang="en-US" dirty="0">
              <a:solidFill>
                <a:srgbClr val="C00000"/>
              </a:solidFill>
            </a:endParaRPr>
          </a:p>
        </p:txBody>
      </p:sp>
    </p:spTree>
    <p:extLst>
      <p:ext uri="{BB962C8B-B14F-4D97-AF65-F5344CB8AC3E}">
        <p14:creationId xmlns:p14="http://schemas.microsoft.com/office/powerpoint/2010/main" val="122509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0" y="0"/>
            <a:ext cx="8991599" cy="1200329"/>
          </a:xfrm>
          <a:solidFill>
            <a:srgbClr val="FFC000"/>
          </a:solidFill>
        </p:spPr>
        <p:txBody>
          <a:bodyPr wrap="square">
            <a:spAutoFit/>
          </a:bodyPr>
          <a:lstStyle/>
          <a:p>
            <a:pPr>
              <a:spcBef>
                <a:spcPct val="50000"/>
              </a:spcBef>
            </a:pPr>
            <a:r>
              <a:rPr lang="en-US" sz="3600" i="1" dirty="0" smtClean="0">
                <a:ln>
                  <a:solidFill>
                    <a:srgbClr val="000099"/>
                  </a:solidFill>
                </a:ln>
                <a:solidFill>
                  <a:srgbClr val="000099"/>
                </a:solidFill>
              </a:rPr>
              <a:t>Learning Together: BDA</a:t>
            </a:r>
            <a:br>
              <a:rPr lang="en-US" sz="3600" i="1" dirty="0" smtClean="0">
                <a:ln>
                  <a:solidFill>
                    <a:srgbClr val="000099"/>
                  </a:solidFill>
                </a:ln>
                <a:solidFill>
                  <a:srgbClr val="000099"/>
                </a:solidFill>
              </a:rPr>
            </a:br>
            <a:endParaRPr lang="en-US" sz="3600" i="1" dirty="0" smtClean="0">
              <a:ln>
                <a:solidFill>
                  <a:srgbClr val="000099"/>
                </a:solidFill>
              </a:ln>
              <a:solidFill>
                <a:srgbClr val="000099"/>
              </a:solidFill>
            </a:endParaRPr>
          </a:p>
        </p:txBody>
      </p:sp>
      <p:sp>
        <p:nvSpPr>
          <p:cNvPr id="72706" name="Rectangle 3"/>
          <p:cNvSpPr>
            <a:spLocks noGrp="1" noChangeArrowheads="1"/>
          </p:cNvSpPr>
          <p:nvPr>
            <p:ph idx="1"/>
          </p:nvPr>
        </p:nvSpPr>
        <p:spPr>
          <a:xfrm>
            <a:off x="228600" y="1752601"/>
            <a:ext cx="8534400" cy="1143000"/>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ln>
                <a:gradFill>
                  <a:gsLst>
                    <a:gs pos="0">
                      <a:srgbClr val="C0C0C0"/>
                    </a:gs>
                    <a:gs pos="50000">
                      <a:schemeClr val="accent1">
                        <a:tint val="44500"/>
                        <a:satMod val="160000"/>
                      </a:schemeClr>
                    </a:gs>
                    <a:gs pos="100000">
                      <a:schemeClr val="accent1">
                        <a:tint val="23500"/>
                        <a:satMod val="160000"/>
                      </a:schemeClr>
                    </a:gs>
                  </a:gsLst>
                  <a:lin ang="5400000" scaled="0"/>
                </a:gradFill>
              </a:ln>
              <a:solidFill>
                <a:srgbClr val="C0C0C0"/>
              </a:solidFill>
            </a:endParaRPr>
          </a:p>
        </p:txBody>
      </p:sp>
      <p:graphicFrame>
        <p:nvGraphicFramePr>
          <p:cNvPr id="3" name="Diagram 2"/>
          <p:cNvGraphicFramePr/>
          <p:nvPr>
            <p:extLst>
              <p:ext uri="{D42A27DB-BD31-4B8C-83A1-F6EECF244321}">
                <p14:modId xmlns:p14="http://schemas.microsoft.com/office/powerpoint/2010/main" val="795903090"/>
              </p:ext>
            </p:extLst>
          </p:nvPr>
        </p:nvGraphicFramePr>
        <p:xfrm>
          <a:off x="1323058" y="964626"/>
          <a:ext cx="6172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5410200" y="6248400"/>
            <a:ext cx="1523998"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i="1" dirty="0"/>
          </a:p>
        </p:txBody>
      </p:sp>
      <p:pic>
        <p:nvPicPr>
          <p:cNvPr id="12"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273336" y="178085"/>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8094279" y="178085"/>
            <a:ext cx="928785" cy="92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51710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38100" y="27478"/>
            <a:ext cx="8991599" cy="1200329"/>
          </a:xfrm>
          <a:solidFill>
            <a:srgbClr val="FFC000"/>
          </a:solidFill>
        </p:spPr>
        <p:txBody>
          <a:bodyPr wrap="square">
            <a:spAutoFit/>
          </a:bodyPr>
          <a:lstStyle/>
          <a:p>
            <a:pPr>
              <a:spcBef>
                <a:spcPct val="50000"/>
              </a:spcBef>
            </a:pPr>
            <a:r>
              <a:rPr lang="en-US" sz="3600" i="1" dirty="0" smtClean="0">
                <a:ln>
                  <a:solidFill>
                    <a:schemeClr val="tx1"/>
                  </a:solidFill>
                </a:ln>
                <a:solidFill>
                  <a:srgbClr val="000099"/>
                </a:solidFill>
              </a:rPr>
              <a:t>Learning Together: BDA</a:t>
            </a:r>
            <a:br>
              <a:rPr lang="en-US" sz="3600" i="1" dirty="0" smtClean="0">
                <a:ln>
                  <a:solidFill>
                    <a:schemeClr val="tx1"/>
                  </a:solidFill>
                </a:ln>
                <a:solidFill>
                  <a:srgbClr val="000099"/>
                </a:solidFill>
              </a:rPr>
            </a:br>
            <a:endParaRPr lang="en-US" sz="3600" i="1" dirty="0" smtClean="0">
              <a:ln>
                <a:solidFill>
                  <a:schemeClr val="tx1"/>
                </a:solidFill>
              </a:ln>
              <a:solidFill>
                <a:srgbClr val="000099"/>
              </a:solidFill>
            </a:endParaRPr>
          </a:p>
        </p:txBody>
      </p:sp>
      <p:sp>
        <p:nvSpPr>
          <p:cNvPr id="72706" name="Rectangle 3"/>
          <p:cNvSpPr>
            <a:spLocks noGrp="1" noChangeArrowheads="1"/>
          </p:cNvSpPr>
          <p:nvPr>
            <p:ph idx="1"/>
          </p:nvPr>
        </p:nvSpPr>
        <p:spPr>
          <a:xfrm>
            <a:off x="332459" y="1828800"/>
            <a:ext cx="8534400" cy="1143000"/>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ln>
                <a:gradFill>
                  <a:gsLst>
                    <a:gs pos="0">
                      <a:srgbClr val="C0C0C0"/>
                    </a:gs>
                    <a:gs pos="50000">
                      <a:schemeClr val="accent1">
                        <a:tint val="44500"/>
                        <a:satMod val="160000"/>
                      </a:schemeClr>
                    </a:gs>
                    <a:gs pos="100000">
                      <a:schemeClr val="accent1">
                        <a:tint val="23500"/>
                        <a:satMod val="160000"/>
                      </a:schemeClr>
                    </a:gs>
                  </a:gsLst>
                  <a:lin ang="5400000" scaled="0"/>
                </a:gradFill>
              </a:ln>
              <a:solidFill>
                <a:srgbClr val="C0C0C0"/>
              </a:solidFill>
            </a:endParaRPr>
          </a:p>
        </p:txBody>
      </p:sp>
      <p:graphicFrame>
        <p:nvGraphicFramePr>
          <p:cNvPr id="3" name="Diagram 2"/>
          <p:cNvGraphicFramePr/>
          <p:nvPr>
            <p:extLst>
              <p:ext uri="{D42A27DB-BD31-4B8C-83A1-F6EECF244321}">
                <p14:modId xmlns:p14="http://schemas.microsoft.com/office/powerpoint/2010/main" val="2088709956"/>
              </p:ext>
            </p:extLst>
          </p:nvPr>
        </p:nvGraphicFramePr>
        <p:xfrm>
          <a:off x="1466850" y="1033816"/>
          <a:ext cx="6019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410200" y="6255105"/>
            <a:ext cx="16764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i="1" dirty="0"/>
          </a:p>
        </p:txBody>
      </p:sp>
      <p:pic>
        <p:nvPicPr>
          <p:cNvPr id="10"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273336" y="178085"/>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817137" y="330486"/>
            <a:ext cx="928785" cy="92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85794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1" y="152400"/>
            <a:ext cx="8991599" cy="1200329"/>
          </a:xfrm>
          <a:solidFill>
            <a:srgbClr val="FFC000"/>
          </a:solidFill>
        </p:spPr>
        <p:txBody>
          <a:bodyPr wrap="square">
            <a:spAutoFit/>
          </a:bodyPr>
          <a:lstStyle/>
          <a:p>
            <a:pPr>
              <a:spcBef>
                <a:spcPct val="50000"/>
              </a:spcBef>
            </a:pPr>
            <a:r>
              <a:rPr lang="en-US" sz="3600" i="1" dirty="0" smtClean="0">
                <a:ln>
                  <a:solidFill>
                    <a:srgbClr val="000099"/>
                  </a:solidFill>
                </a:ln>
                <a:solidFill>
                  <a:srgbClr val="000099"/>
                </a:solidFill>
              </a:rPr>
              <a:t>Learning Together: BDA</a:t>
            </a:r>
            <a:br>
              <a:rPr lang="en-US" sz="3600" i="1" dirty="0" smtClean="0">
                <a:ln>
                  <a:solidFill>
                    <a:srgbClr val="000099"/>
                  </a:solidFill>
                </a:ln>
                <a:solidFill>
                  <a:srgbClr val="000099"/>
                </a:solidFill>
              </a:rPr>
            </a:br>
            <a:endParaRPr lang="en-US" sz="3600" i="1" dirty="0" smtClean="0">
              <a:ln>
                <a:solidFill>
                  <a:srgbClr val="000099"/>
                </a:solidFill>
              </a:ln>
              <a:solidFill>
                <a:srgbClr val="000099"/>
              </a:solidFill>
            </a:endParaRPr>
          </a:p>
        </p:txBody>
      </p:sp>
      <p:sp>
        <p:nvSpPr>
          <p:cNvPr id="72706" name="Rectangle 3"/>
          <p:cNvSpPr>
            <a:spLocks noGrp="1" noChangeArrowheads="1"/>
          </p:cNvSpPr>
          <p:nvPr>
            <p:ph idx="1"/>
          </p:nvPr>
        </p:nvSpPr>
        <p:spPr>
          <a:xfrm>
            <a:off x="228600" y="1752601"/>
            <a:ext cx="8534400" cy="1143000"/>
          </a:xfrm>
        </p:spPr>
        <p:txBody>
          <a:bodyPr/>
          <a:lstStyle/>
          <a:p>
            <a:pPr marL="0" indent="0">
              <a:buNone/>
              <a:defRPr/>
            </a:pPr>
            <a:endParaRPr lang="en-US" sz="1400" smtClean="0"/>
          </a:p>
          <a:p>
            <a:pPr marL="228600" indent="-228600">
              <a:spcBef>
                <a:spcPct val="0"/>
              </a:spcBef>
              <a:buFont typeface="+mj-lt"/>
              <a:buAutoNum type="arabicPeriod" startAt="6"/>
              <a:defRPr/>
            </a:pPr>
            <a:endParaRPr lang="en-US" sz="1400" dirty="0" smtClean="0">
              <a:ln>
                <a:gradFill>
                  <a:gsLst>
                    <a:gs pos="0">
                      <a:srgbClr val="C0C0C0"/>
                    </a:gs>
                    <a:gs pos="50000">
                      <a:schemeClr val="accent1">
                        <a:tint val="44500"/>
                        <a:satMod val="160000"/>
                      </a:schemeClr>
                    </a:gs>
                    <a:gs pos="100000">
                      <a:schemeClr val="accent1">
                        <a:tint val="23500"/>
                        <a:satMod val="160000"/>
                      </a:schemeClr>
                    </a:gs>
                  </a:gsLst>
                  <a:lin ang="5400000" scaled="0"/>
                </a:gradFill>
              </a:ln>
              <a:solidFill>
                <a:srgbClr val="C0C0C0"/>
              </a:solidFill>
            </a:endParaRPr>
          </a:p>
        </p:txBody>
      </p:sp>
      <p:graphicFrame>
        <p:nvGraphicFramePr>
          <p:cNvPr id="3" name="Diagram 2"/>
          <p:cNvGraphicFramePr/>
          <p:nvPr>
            <p:extLst>
              <p:ext uri="{D42A27DB-BD31-4B8C-83A1-F6EECF244321}">
                <p14:modId xmlns:p14="http://schemas.microsoft.com/office/powerpoint/2010/main" val="2157967381"/>
              </p:ext>
            </p:extLst>
          </p:nvPr>
        </p:nvGraphicFramePr>
        <p:xfrm>
          <a:off x="1447800" y="1066800"/>
          <a:ext cx="6019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533696" y="6248400"/>
            <a:ext cx="142875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i="1" dirty="0"/>
          </a:p>
        </p:txBody>
      </p:sp>
      <p:pic>
        <p:nvPicPr>
          <p:cNvPr id="10"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273336" y="178085"/>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817137" y="311434"/>
            <a:ext cx="928785" cy="92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599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1" y="193766"/>
            <a:ext cx="8991599" cy="1200329"/>
          </a:xfrm>
          <a:solidFill>
            <a:srgbClr val="FFC000"/>
          </a:solidFill>
        </p:spPr>
        <p:txBody>
          <a:bodyPr wrap="square">
            <a:spAutoFit/>
          </a:bodyPr>
          <a:lstStyle/>
          <a:p>
            <a:pPr>
              <a:spcBef>
                <a:spcPct val="50000"/>
              </a:spcBef>
            </a:pPr>
            <a:r>
              <a:rPr lang="en-US" sz="3600" i="1" dirty="0" smtClean="0">
                <a:ln>
                  <a:solidFill>
                    <a:srgbClr val="000099"/>
                  </a:solidFill>
                </a:ln>
                <a:solidFill>
                  <a:srgbClr val="000099"/>
                </a:solidFill>
              </a:rPr>
              <a:t>Learning Together: BDA</a:t>
            </a:r>
            <a:br>
              <a:rPr lang="en-US" sz="3600" i="1" dirty="0" smtClean="0">
                <a:ln>
                  <a:solidFill>
                    <a:srgbClr val="000099"/>
                  </a:solidFill>
                </a:ln>
                <a:solidFill>
                  <a:srgbClr val="000099"/>
                </a:solidFill>
              </a:rPr>
            </a:br>
            <a:endParaRPr lang="en-US" sz="3600" i="1" dirty="0" smtClean="0">
              <a:ln>
                <a:solidFill>
                  <a:srgbClr val="000099"/>
                </a:solidFill>
              </a:ln>
              <a:solidFill>
                <a:srgbClr val="000099"/>
              </a:solidFill>
            </a:endParaRPr>
          </a:p>
        </p:txBody>
      </p:sp>
      <p:sp>
        <p:nvSpPr>
          <p:cNvPr id="72706" name="Rectangle 3"/>
          <p:cNvSpPr>
            <a:spLocks noGrp="1" noChangeArrowheads="1"/>
          </p:cNvSpPr>
          <p:nvPr>
            <p:ph idx="1"/>
          </p:nvPr>
        </p:nvSpPr>
        <p:spPr>
          <a:xfrm>
            <a:off x="228600" y="1752601"/>
            <a:ext cx="8534400" cy="1143000"/>
          </a:xfrm>
        </p:spPr>
        <p:txBody>
          <a:bodyPr/>
          <a:lstStyle/>
          <a:p>
            <a:pPr marL="0" indent="0">
              <a:buNone/>
              <a:defRPr/>
            </a:pPr>
            <a:endParaRPr lang="en-US" sz="1400" smtClean="0"/>
          </a:p>
          <a:p>
            <a:pPr marL="228600" indent="-228600">
              <a:spcBef>
                <a:spcPct val="0"/>
              </a:spcBef>
              <a:buFont typeface="+mj-lt"/>
              <a:buAutoNum type="arabicPeriod" startAt="6"/>
              <a:defRPr/>
            </a:pPr>
            <a:endParaRPr lang="en-US" sz="1400" dirty="0" smtClean="0">
              <a:ln>
                <a:gradFill>
                  <a:gsLst>
                    <a:gs pos="0">
                      <a:srgbClr val="C0C0C0"/>
                    </a:gs>
                    <a:gs pos="50000">
                      <a:schemeClr val="accent1">
                        <a:tint val="44500"/>
                        <a:satMod val="160000"/>
                      </a:schemeClr>
                    </a:gs>
                    <a:gs pos="100000">
                      <a:schemeClr val="accent1">
                        <a:tint val="23500"/>
                        <a:satMod val="160000"/>
                      </a:schemeClr>
                    </a:gs>
                  </a:gsLst>
                  <a:lin ang="5400000" scaled="0"/>
                </a:gradFill>
              </a:ln>
              <a:solidFill>
                <a:srgbClr val="C0C0C0"/>
              </a:solidFill>
            </a:endParaRPr>
          </a:p>
        </p:txBody>
      </p:sp>
      <p:graphicFrame>
        <p:nvGraphicFramePr>
          <p:cNvPr id="3" name="Diagram 2"/>
          <p:cNvGraphicFramePr/>
          <p:nvPr>
            <p:extLst>
              <p:ext uri="{D42A27DB-BD31-4B8C-83A1-F6EECF244321}">
                <p14:modId xmlns:p14="http://schemas.microsoft.com/office/powerpoint/2010/main" val="45189205"/>
              </p:ext>
            </p:extLst>
          </p:nvPr>
        </p:nvGraphicFramePr>
        <p:xfrm>
          <a:off x="533401" y="1361155"/>
          <a:ext cx="8153400" cy="4920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334000" y="6270266"/>
            <a:ext cx="16002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i="1" dirty="0"/>
          </a:p>
        </p:txBody>
      </p:sp>
      <p:pic>
        <p:nvPicPr>
          <p:cNvPr id="10"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273336" y="178085"/>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817137" y="311434"/>
            <a:ext cx="928785" cy="92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508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JUST FOR ME </a:t>
            </a:r>
          </a:p>
        </p:txBody>
      </p:sp>
      <p:grpSp>
        <p:nvGrpSpPr>
          <p:cNvPr id="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5"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pic>
        <p:nvPicPr>
          <p:cNvPr id="18" name="Picture 17" descr="C:\Users\kmainze1\AppData\Local\Microsoft\Windows\Temporary Internet Files\Content.IE5\Q2XK3FV5\MC900292112[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43" y="4017773"/>
            <a:ext cx="1560286" cy="1430564"/>
          </a:xfrm>
          <a:prstGeom prst="rect">
            <a:avLst/>
          </a:prstGeom>
          <a:noFill/>
          <a:ln>
            <a:noFill/>
          </a:ln>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4241" y="4488640"/>
            <a:ext cx="1233341" cy="1233341"/>
          </a:xfrm>
          <a:prstGeom prst="rect">
            <a:avLst/>
          </a:prstGeom>
        </p:spPr>
      </p:pic>
      <p:pic>
        <p:nvPicPr>
          <p:cNvPr id="21" name="Picture 20" descr="C:\Users\kmainze1\AppData\Local\Microsoft\Windows\Temporary Internet Files\Content.IE5\CZC3SSXC\MC900355323[1].wm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0296" y="4090345"/>
            <a:ext cx="1409700" cy="1537154"/>
          </a:xfrm>
          <a:prstGeom prst="rect">
            <a:avLst/>
          </a:prstGeom>
          <a:noFill/>
          <a:ln>
            <a:noFill/>
          </a:ln>
        </p:spPr>
      </p:pic>
      <p:sp>
        <p:nvSpPr>
          <p:cNvPr id="3" name="TextBox 2"/>
          <p:cNvSpPr txBox="1"/>
          <p:nvPr/>
        </p:nvSpPr>
        <p:spPr>
          <a:xfrm>
            <a:off x="976086" y="2514026"/>
            <a:ext cx="7179060" cy="1477328"/>
          </a:xfrm>
          <a:prstGeom prst="rect">
            <a:avLst/>
          </a:prstGeom>
          <a:solidFill>
            <a:schemeClr val="bg1"/>
          </a:solidFill>
        </p:spPr>
        <p:txBody>
          <a:bodyPr wrap="square" rtlCol="0">
            <a:spAutoFit/>
          </a:bodyPr>
          <a:lstStyle/>
          <a:p>
            <a:pPr algn="ctr"/>
            <a:r>
              <a:rPr lang="en-US" b="1" dirty="0" smtClean="0"/>
              <a:t>Think about and identify </a:t>
            </a:r>
            <a:r>
              <a:rPr lang="en-US" b="1" dirty="0"/>
              <a:t>1 to 3 changes you will need </a:t>
            </a:r>
            <a:endParaRPr lang="en-US" b="1" dirty="0" smtClean="0"/>
          </a:p>
          <a:p>
            <a:pPr algn="ctr"/>
            <a:r>
              <a:rPr lang="en-US" b="1" dirty="0" smtClean="0"/>
              <a:t>to </a:t>
            </a:r>
            <a:r>
              <a:rPr lang="en-US" b="1" dirty="0"/>
              <a:t>make to structure </a:t>
            </a:r>
            <a:r>
              <a:rPr lang="en-US" b="1" dirty="0" smtClean="0"/>
              <a:t>teaming to improve </a:t>
            </a:r>
          </a:p>
          <a:p>
            <a:pPr algn="ctr"/>
            <a:r>
              <a:rPr lang="en-US" b="1" u="sng" dirty="0" smtClean="0"/>
              <a:t>equal </a:t>
            </a:r>
            <a:r>
              <a:rPr lang="en-US" b="1" u="sng" dirty="0"/>
              <a:t>opportunities for </a:t>
            </a:r>
            <a:r>
              <a:rPr lang="en-US" b="1" u="sng" dirty="0" smtClean="0"/>
              <a:t>success and learning</a:t>
            </a:r>
            <a:r>
              <a:rPr lang="en-US" b="1" dirty="0" smtClean="0"/>
              <a:t>.  </a:t>
            </a:r>
          </a:p>
          <a:p>
            <a:endParaRPr lang="en-US" b="1" dirty="0"/>
          </a:p>
          <a:p>
            <a:pPr algn="ctr"/>
            <a:r>
              <a:rPr lang="en-US" b="1" dirty="0" smtClean="0">
                <a:solidFill>
                  <a:srgbClr val="C00000"/>
                </a:solidFill>
              </a:rPr>
              <a:t>Jot down thoughts on the </a:t>
            </a:r>
            <a:r>
              <a:rPr lang="en-US" b="1" i="1" dirty="0" smtClean="0">
                <a:solidFill>
                  <a:srgbClr val="C00000"/>
                </a:solidFill>
              </a:rPr>
              <a:t>Think Note</a:t>
            </a:r>
            <a:r>
              <a:rPr lang="en-US" b="1" dirty="0" smtClean="0">
                <a:solidFill>
                  <a:srgbClr val="C00000"/>
                </a:solidFill>
              </a:rPr>
              <a:t>.</a:t>
            </a:r>
            <a:endParaRPr lang="en-US" b="1" dirty="0">
              <a:solidFill>
                <a:srgbClr val="C00000"/>
              </a:solidFill>
            </a:endParaRPr>
          </a:p>
        </p:txBody>
      </p:sp>
      <p:sp>
        <p:nvSpPr>
          <p:cNvPr id="16" name="Rectangle 15"/>
          <p:cNvSpPr/>
          <p:nvPr/>
        </p:nvSpPr>
        <p:spPr>
          <a:xfrm>
            <a:off x="5715000" y="6180892"/>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1639378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6460334"/>
              </p:ext>
            </p:extLst>
          </p:nvPr>
        </p:nvGraphicFramePr>
        <p:xfrm>
          <a:off x="1256506" y="1524000"/>
          <a:ext cx="6426729" cy="407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6200000">
            <a:off x="2294753" y="2061865"/>
            <a:ext cx="553998" cy="2057402"/>
          </a:xfrm>
          <a:prstGeom prst="rect">
            <a:avLst/>
          </a:prstGeom>
          <a:noFill/>
        </p:spPr>
        <p:txBody>
          <a:bodyPr vert="vert" wrap="square" rtlCol="0">
            <a:spAutoFit/>
          </a:bodyPr>
          <a:lstStyle/>
          <a:p>
            <a:pPr algn="ctr"/>
            <a:r>
              <a:rPr lang="en-US" sz="24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THINK Note</a:t>
            </a:r>
            <a:endParaRPr lang="en-US" sz="24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
        <p:nvSpPr>
          <p:cNvPr id="6" name="TextBox 5"/>
          <p:cNvSpPr txBox="1"/>
          <p:nvPr/>
        </p:nvSpPr>
        <p:spPr>
          <a:xfrm>
            <a:off x="3810000" y="2819400"/>
            <a:ext cx="3733800" cy="2585323"/>
          </a:xfrm>
          <a:prstGeom prst="rect">
            <a:avLst/>
          </a:prstGeom>
          <a:noFill/>
        </p:spPr>
        <p:txBody>
          <a:bodyPr wrap="square" rtlCol="0">
            <a:spAutoFit/>
          </a:bodyPr>
          <a:lstStyle/>
          <a:p>
            <a:endParaRPr lang="en-US" dirty="0"/>
          </a:p>
          <a:p>
            <a:r>
              <a:rPr lang="en-US" b="1" dirty="0" smtClean="0"/>
              <a:t>Response</a:t>
            </a:r>
            <a:r>
              <a:rPr lang="en-US" dirty="0" smtClean="0"/>
              <a:t>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
        <p:nvSpPr>
          <p:cNvPr id="7" name="TextBox 6"/>
          <p:cNvSpPr txBox="1"/>
          <p:nvPr/>
        </p:nvSpPr>
        <p:spPr>
          <a:xfrm>
            <a:off x="3593573" y="2634734"/>
            <a:ext cx="1752596" cy="369332"/>
          </a:xfrm>
          <a:prstGeom prst="rect">
            <a:avLst/>
          </a:prstGeom>
          <a:noFill/>
        </p:spPr>
        <p:txBody>
          <a:bodyPr wrap="square" rtlCol="0">
            <a:spAutoFit/>
          </a:bodyPr>
          <a:lstStyle/>
          <a:p>
            <a:r>
              <a:rPr lang="en-US" b="1" dirty="0" smtClean="0"/>
              <a:t>Name</a:t>
            </a:r>
            <a:r>
              <a:rPr lang="en-US" dirty="0" smtClean="0"/>
              <a:t>_____</a:t>
            </a:r>
            <a:endParaRPr lang="en-US" dirty="0"/>
          </a:p>
        </p:txBody>
      </p:sp>
      <p:sp>
        <p:nvSpPr>
          <p:cNvPr id="18" name="TextBox 17"/>
          <p:cNvSpPr txBox="1"/>
          <p:nvPr/>
        </p:nvSpPr>
        <p:spPr>
          <a:xfrm>
            <a:off x="6019804" y="2628900"/>
            <a:ext cx="1752596" cy="369332"/>
          </a:xfrm>
          <a:prstGeom prst="rect">
            <a:avLst/>
          </a:prstGeom>
          <a:noFill/>
        </p:spPr>
        <p:txBody>
          <a:bodyPr wrap="square" rtlCol="0">
            <a:spAutoFit/>
          </a:bodyPr>
          <a:lstStyle/>
          <a:p>
            <a:r>
              <a:rPr lang="en-US" b="1" dirty="0" smtClean="0"/>
              <a:t>Date</a:t>
            </a:r>
            <a:r>
              <a:rPr lang="en-US" dirty="0" smtClean="0"/>
              <a:t>_____</a:t>
            </a:r>
            <a:endParaRPr lang="en-US" dirty="0"/>
          </a:p>
        </p:txBody>
      </p:sp>
      <p:sp>
        <p:nvSpPr>
          <p:cNvPr id="14" name="Rectangle 1"/>
          <p:cNvSpPr>
            <a:spLocks noGrp="1" noChangeArrowheads="1"/>
          </p:cNvSpPr>
          <p:nvPr>
            <p:ph type="title"/>
          </p:nvPr>
        </p:nvSpPr>
        <p:spPr>
          <a:xfrm>
            <a:off x="-14068" y="228599"/>
            <a:ext cx="9144000" cy="646331"/>
          </a:xfrm>
          <a:solidFill>
            <a:srgbClr val="FFC000"/>
          </a:solidFill>
        </p:spPr>
        <p:txBody>
          <a:bodyPr wrap="square">
            <a:spAutoFit/>
          </a:bodyPr>
          <a:lstStyle/>
          <a:p>
            <a:pPr>
              <a:spcBef>
                <a:spcPct val="50000"/>
              </a:spcBef>
            </a:pPr>
            <a:r>
              <a:rPr lang="en-US" sz="3600" b="1" dirty="0">
                <a:ln>
                  <a:solidFill>
                    <a:srgbClr val="C00000"/>
                  </a:solidFill>
                </a:ln>
                <a:solidFill>
                  <a:srgbClr val="C00000"/>
                </a:solidFill>
              </a:rPr>
              <a:t>THINK </a:t>
            </a:r>
            <a:r>
              <a:rPr lang="en-US" sz="3600" b="1" dirty="0" smtClean="0">
                <a:ln>
                  <a:solidFill>
                    <a:srgbClr val="C00000"/>
                  </a:solidFill>
                </a:ln>
                <a:solidFill>
                  <a:srgbClr val="C00000"/>
                </a:solidFill>
              </a:rPr>
              <a:t>NOTES</a:t>
            </a:r>
            <a:endParaRPr lang="en-US" sz="3600" b="1" i="1" dirty="0" smtClean="0">
              <a:ln>
                <a:solidFill>
                  <a:srgbClr val="FFFF00"/>
                </a:solidFill>
              </a:ln>
              <a:solidFill>
                <a:srgbClr val="C00000"/>
              </a:solidFill>
            </a:endParaRPr>
          </a:p>
        </p:txBody>
      </p:sp>
      <p:sp>
        <p:nvSpPr>
          <p:cNvPr id="3" name="TextBox 2"/>
          <p:cNvSpPr txBox="1"/>
          <p:nvPr/>
        </p:nvSpPr>
        <p:spPr>
          <a:xfrm>
            <a:off x="3581403" y="1498598"/>
            <a:ext cx="3943347" cy="1200329"/>
          </a:xfrm>
          <a:prstGeom prst="rect">
            <a:avLst/>
          </a:prstGeom>
          <a:solidFill>
            <a:srgbClr val="FDE869"/>
          </a:solidFill>
        </p:spPr>
        <p:txBody>
          <a:bodyPr wrap="square" rtlCol="0">
            <a:spAutoFit/>
          </a:bodyPr>
          <a:lstStyle/>
          <a:p>
            <a:r>
              <a:rPr lang="en-US" b="1" dirty="0" smtClean="0"/>
              <a:t>Think About: Identify 1 to 3 changes you will need to make to structure team learning to improve </a:t>
            </a:r>
            <a:r>
              <a:rPr lang="en-US" b="1" u="sng" dirty="0" smtClean="0"/>
              <a:t>equal opportunities</a:t>
            </a:r>
            <a:r>
              <a:rPr lang="en-US" b="1" u="sng" dirty="0"/>
              <a:t> </a:t>
            </a:r>
            <a:r>
              <a:rPr lang="en-US" b="1" u="sng" dirty="0" smtClean="0"/>
              <a:t>for success and learning.</a:t>
            </a:r>
            <a:r>
              <a:rPr lang="en-US" b="1" dirty="0" smtClean="0"/>
              <a:t> </a:t>
            </a:r>
            <a:endParaRPr lang="en-US" b="1" i="1" dirty="0"/>
          </a:p>
        </p:txBody>
      </p:sp>
      <p:pic>
        <p:nvPicPr>
          <p:cNvPr id="1026" name="Picture 2" descr="C:\Users\kmainze1\AppData\Local\Microsoft\Windows\Temporary Internet Files\Content.IE5\UG3RU1LF\MC900441880[1].wmf"/>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772400" y="211347"/>
            <a:ext cx="1018687" cy="14206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mainze1\AppData\Local\Microsoft\Windows\Temporary Internet Files\Content.IE5\UG3RU1LF\MC900441880[1].wmf"/>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057400" y="3429000"/>
            <a:ext cx="1018687" cy="14206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715000" y="6180892"/>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185863435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825305" y="2146012"/>
            <a:ext cx="7783860" cy="1077218"/>
          </a:xfrm>
          <a:prstGeom prst="rect">
            <a:avLst/>
          </a:prstGeom>
          <a:solidFill>
            <a:schemeClr val="tx1"/>
          </a:solidFill>
        </p:spPr>
        <p:txBody>
          <a:bodyPr wrap="square" rtlCol="0">
            <a:spAutoFit/>
          </a:bodyPr>
          <a:lstStyle/>
          <a:p>
            <a:pPr algn="ctr"/>
            <a:r>
              <a:rPr lang="en-US" sz="3600" b="1" dirty="0" smtClean="0">
                <a:solidFill>
                  <a:schemeClr val="bg1"/>
                </a:solidFill>
              </a:rPr>
              <a:t>ASSESSMENT</a:t>
            </a:r>
          </a:p>
          <a:p>
            <a:pPr algn="ctr"/>
            <a:r>
              <a:rPr lang="en-US" sz="2800" b="1" i="1" dirty="0" smtClean="0">
                <a:solidFill>
                  <a:schemeClr val="bg1"/>
                </a:solidFill>
              </a:rPr>
              <a:t>Answer the Challenge Question</a:t>
            </a:r>
          </a:p>
        </p:txBody>
      </p:sp>
      <p:grpSp>
        <p:nvGrpSpPr>
          <p:cNvPr id="3"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4"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pic>
        <p:nvPicPr>
          <p:cNvPr id="23" name="Picture 2" descr="A+,academic,examinations,grades,passing,scores,test papers,tests,resul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719" y="3352801"/>
            <a:ext cx="2591081" cy="259108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715000" y="6180892"/>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1027008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87423614"/>
              </p:ext>
            </p:extLst>
          </p:nvPr>
        </p:nvGraphicFramePr>
        <p:xfrm>
          <a:off x="990600" y="838200"/>
          <a:ext cx="7162800" cy="5342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6200000">
            <a:off x="1525370" y="2408282"/>
            <a:ext cx="1292662" cy="2057402"/>
          </a:xfrm>
          <a:prstGeom prst="rect">
            <a:avLst/>
          </a:prstGeom>
          <a:noFill/>
        </p:spPr>
        <p:txBody>
          <a:bodyPr vert="vert" wrap="square" rtlCol="0">
            <a:spAutoFit/>
          </a:bodyPr>
          <a:lstStyle/>
          <a:p>
            <a:pPr algn="ctr"/>
            <a:r>
              <a:rPr lang="en-US" sz="2400" b="1" dirty="0" smtClean="0">
                <a:solidFill>
                  <a:srgbClr val="C00000"/>
                </a:solidFill>
              </a:rPr>
              <a:t>Challenge Question Check</a:t>
            </a:r>
            <a:endParaRPr lang="en-US" sz="2400" b="1" dirty="0">
              <a:solidFill>
                <a:srgbClr val="C00000"/>
              </a:solidFill>
            </a:endParaRPr>
          </a:p>
        </p:txBody>
      </p:sp>
      <p:sp>
        <p:nvSpPr>
          <p:cNvPr id="6" name="TextBox 5"/>
          <p:cNvSpPr txBox="1"/>
          <p:nvPr/>
        </p:nvSpPr>
        <p:spPr>
          <a:xfrm>
            <a:off x="3810000" y="3276600"/>
            <a:ext cx="3733800" cy="2308324"/>
          </a:xfrm>
          <a:prstGeom prst="rect">
            <a:avLst/>
          </a:prstGeom>
          <a:noFill/>
        </p:spPr>
        <p:txBody>
          <a:bodyPr wrap="square" rtlCol="0">
            <a:spAutoFit/>
          </a:bodyPr>
          <a:lstStyle/>
          <a:p>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
        <p:nvSpPr>
          <p:cNvPr id="7" name="TextBox 6"/>
          <p:cNvSpPr txBox="1"/>
          <p:nvPr/>
        </p:nvSpPr>
        <p:spPr>
          <a:xfrm>
            <a:off x="3352800" y="2899128"/>
            <a:ext cx="1752596" cy="369332"/>
          </a:xfrm>
          <a:prstGeom prst="rect">
            <a:avLst/>
          </a:prstGeom>
          <a:noFill/>
        </p:spPr>
        <p:txBody>
          <a:bodyPr wrap="square" rtlCol="0">
            <a:spAutoFit/>
          </a:bodyPr>
          <a:lstStyle/>
          <a:p>
            <a:r>
              <a:rPr lang="en-US" b="1" dirty="0" smtClean="0"/>
              <a:t>Name_____</a:t>
            </a:r>
            <a:endParaRPr lang="en-US" b="1" dirty="0"/>
          </a:p>
        </p:txBody>
      </p:sp>
      <p:sp>
        <p:nvSpPr>
          <p:cNvPr id="18" name="TextBox 17"/>
          <p:cNvSpPr txBox="1"/>
          <p:nvPr/>
        </p:nvSpPr>
        <p:spPr>
          <a:xfrm>
            <a:off x="6206128" y="2907268"/>
            <a:ext cx="1752596" cy="369332"/>
          </a:xfrm>
          <a:prstGeom prst="rect">
            <a:avLst/>
          </a:prstGeom>
          <a:noFill/>
        </p:spPr>
        <p:txBody>
          <a:bodyPr wrap="square" rtlCol="0">
            <a:spAutoFit/>
          </a:bodyPr>
          <a:lstStyle/>
          <a:p>
            <a:r>
              <a:rPr lang="en-US" b="1" dirty="0" smtClean="0"/>
              <a:t>Date_____</a:t>
            </a:r>
            <a:endParaRPr lang="en-US" b="1" dirty="0"/>
          </a:p>
        </p:txBody>
      </p:sp>
      <p:sp>
        <p:nvSpPr>
          <p:cNvPr id="19" name="Title 18"/>
          <p:cNvSpPr txBox="1">
            <a:spLocks noGrp="1"/>
          </p:cNvSpPr>
          <p:nvPr>
            <p:ph type="title"/>
          </p:nvPr>
        </p:nvSpPr>
        <p:spPr>
          <a:xfrm>
            <a:off x="-19041" y="0"/>
            <a:ext cx="9163041" cy="646113"/>
          </a:xfrm>
          <a:prstGeom prst="rect">
            <a:avLst/>
          </a:prstGeom>
          <a:solidFill>
            <a:srgbClr val="FFC000"/>
          </a:solidFill>
        </p:spPr>
        <p:txBody>
          <a:bodyPr wrap="square" rtlCol="0">
            <a:spAutoFit/>
          </a:bodyPr>
          <a:lstStyle/>
          <a:p>
            <a:pPr algn="ctr"/>
            <a:r>
              <a:rPr lang="en-US" sz="3600" b="1" dirty="0" smtClean="0">
                <a:solidFill>
                  <a:srgbClr val="C00000"/>
                </a:solidFill>
              </a:rPr>
              <a:t>Challenge Question Check #4</a:t>
            </a:r>
          </a:p>
        </p:txBody>
      </p:sp>
      <p:sp>
        <p:nvSpPr>
          <p:cNvPr id="9" name="Rectangle 8"/>
          <p:cNvSpPr/>
          <p:nvPr/>
        </p:nvSpPr>
        <p:spPr>
          <a:xfrm>
            <a:off x="5715000" y="6180892"/>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362828891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TEAM PRESENTATIONS </a:t>
            </a:r>
          </a:p>
        </p:txBody>
      </p:sp>
      <p:grpSp>
        <p:nvGrpSpPr>
          <p:cNvPr id="14" name="Group 13"/>
          <p:cNvGrpSpPr/>
          <p:nvPr/>
        </p:nvGrpSpPr>
        <p:grpSpPr>
          <a:xfrm>
            <a:off x="468660" y="228600"/>
            <a:ext cx="8153400" cy="1371600"/>
            <a:chOff x="301359" y="-152400"/>
            <a:chExt cx="8153400" cy="1371600"/>
          </a:xfrm>
        </p:grpSpPr>
        <p:sp>
          <p:nvSpPr>
            <p:cNvPr id="15" name="Flowchart: Process 14"/>
            <p:cNvSpPr/>
            <p:nvPr/>
          </p:nvSpPr>
          <p:spPr>
            <a:xfrm>
              <a:off x="301359" y="-152400"/>
              <a:ext cx="8153400" cy="13716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BUZzzz </a:t>
              </a:r>
            </a:p>
            <a:p>
              <a:pPr algn="ctr"/>
              <a:r>
                <a:rPr lang="en-US" sz="3600" b="1" dirty="0" smtClean="0">
                  <a:solidFill>
                    <a:schemeClr val="tx1"/>
                  </a:solidFill>
                </a:rPr>
                <a:t>Learning Community</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3" name="TextBox 2"/>
          <p:cNvSpPr txBox="1"/>
          <p:nvPr/>
        </p:nvSpPr>
        <p:spPr>
          <a:xfrm>
            <a:off x="809571" y="2690979"/>
            <a:ext cx="7179060" cy="461665"/>
          </a:xfrm>
          <a:prstGeom prst="rect">
            <a:avLst/>
          </a:prstGeom>
          <a:solidFill>
            <a:srgbClr val="FFFF99"/>
          </a:solidFill>
        </p:spPr>
        <p:txBody>
          <a:bodyPr wrap="square" rtlCol="0">
            <a:spAutoFit/>
          </a:bodyPr>
          <a:lstStyle/>
          <a:p>
            <a:pPr algn="ctr"/>
            <a:r>
              <a:rPr lang="en-US" sz="2400" b="1" dirty="0" smtClean="0"/>
              <a:t>What’s Your Team SIGN?</a:t>
            </a:r>
            <a:endParaRPr lang="en-US" sz="2400" b="1" dirty="0"/>
          </a:p>
        </p:txBody>
      </p:sp>
      <p:pic>
        <p:nvPicPr>
          <p:cNvPr id="2051" name="Picture 3" descr="C:\Users\kmainze1\AppData\Local\Microsoft\Windows\Temporary Internet Files\Content.IE5\UG3RU1LF\MC9000787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0721" y="3618586"/>
            <a:ext cx="2328379" cy="20555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kmainze1\AppData\Local\Microsoft\Windows\Temporary Internet Files\Content.IE5\UG3RU1LF\MC9000787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5341" y="3510208"/>
            <a:ext cx="2328379" cy="20555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kmainze1\AppData\Local\Microsoft\Windows\Temporary Internet Files\Content.IE5\UG3RU1LF\MC9000787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0962" y="3290261"/>
            <a:ext cx="2328379" cy="20555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kmainze1\AppData\Local\Microsoft\Windows\Temporary Internet Files\Content.IE5\UG3RU1LF\MC9000787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9419" y="3152644"/>
            <a:ext cx="2328379" cy="205557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715000" y="6180892"/>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1833629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0" y="0"/>
            <a:ext cx="9144000" cy="646331"/>
          </a:xfrm>
          <a:solidFill>
            <a:srgbClr val="FFC000"/>
          </a:solidFill>
        </p:spPr>
        <p:txBody>
          <a:bodyPr wrap="square">
            <a:spAutoFit/>
          </a:bodyPr>
          <a:lstStyle/>
          <a:p>
            <a:pPr algn="l">
              <a:spcBef>
                <a:spcPct val="50000"/>
              </a:spcBef>
            </a:pPr>
            <a:r>
              <a:rPr lang="en-US" sz="3600" b="1" dirty="0" smtClean="0">
                <a:ln>
                  <a:solidFill>
                    <a:srgbClr val="FFFF00"/>
                  </a:solidFill>
                </a:ln>
                <a:solidFill>
                  <a:srgbClr val="FFFF00"/>
                </a:solidFill>
              </a:rPr>
              <a:t>         </a:t>
            </a:r>
            <a:endParaRPr lang="en-US" sz="3600" b="1" i="1" dirty="0" smtClean="0">
              <a:ln>
                <a:solidFill>
                  <a:srgbClr val="FFFF00"/>
                </a:solidFill>
              </a:ln>
              <a:solidFill>
                <a:srgbClr val="FFFF00"/>
              </a:solidFill>
            </a:endParaRPr>
          </a:p>
        </p:txBody>
      </p:sp>
      <p:sp>
        <p:nvSpPr>
          <p:cNvPr id="72706" name="Rectangle 3"/>
          <p:cNvSpPr>
            <a:spLocks noGrp="1" noChangeArrowheads="1"/>
          </p:cNvSpPr>
          <p:nvPr>
            <p:ph idx="1"/>
          </p:nvPr>
        </p:nvSpPr>
        <p:spPr>
          <a:xfrm>
            <a:off x="228600" y="1752600"/>
            <a:ext cx="8534400" cy="4144963"/>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p>
        </p:txBody>
      </p:sp>
      <p:sp>
        <p:nvSpPr>
          <p:cNvPr id="36" name="Up Ribbon 35"/>
          <p:cNvSpPr/>
          <p:nvPr/>
        </p:nvSpPr>
        <p:spPr>
          <a:xfrm>
            <a:off x="2057400" y="5301175"/>
            <a:ext cx="5181600" cy="914400"/>
          </a:xfrm>
          <a:prstGeom prst="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READY TO EXIT TIME:</a:t>
            </a:r>
          </a:p>
          <a:p>
            <a:pPr algn="ctr"/>
            <a:endParaRPr lang="en-US" b="1" dirty="0">
              <a:solidFill>
                <a:srgbClr val="FFC000"/>
              </a:solidFill>
            </a:endParaRPr>
          </a:p>
        </p:txBody>
      </p:sp>
      <p:graphicFrame>
        <p:nvGraphicFramePr>
          <p:cNvPr id="13" name="Content Placeholder 3"/>
          <p:cNvGraphicFramePr>
            <a:graphicFrameLocks/>
          </p:cNvGraphicFramePr>
          <p:nvPr>
            <p:extLst>
              <p:ext uri="{D42A27DB-BD31-4B8C-83A1-F6EECF244321}">
                <p14:modId xmlns:p14="http://schemas.microsoft.com/office/powerpoint/2010/main" val="1669934077"/>
              </p:ext>
            </p:extLst>
          </p:nvPr>
        </p:nvGraphicFramePr>
        <p:xfrm>
          <a:off x="533399" y="885658"/>
          <a:ext cx="8229601" cy="4294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573444" y="626625"/>
            <a:ext cx="1317004" cy="369332"/>
          </a:xfrm>
          <a:prstGeom prst="rect">
            <a:avLst/>
          </a:prstGeom>
          <a:noFill/>
        </p:spPr>
        <p:txBody>
          <a:bodyPr wrap="square" rtlCol="0">
            <a:spAutoFit/>
          </a:bodyPr>
          <a:lstStyle/>
          <a:p>
            <a:r>
              <a:rPr lang="en-US" b="1" dirty="0" smtClean="0"/>
              <a:t>Date______</a:t>
            </a:r>
            <a:endParaRPr lang="en-US" b="1" dirty="0"/>
          </a:p>
        </p:txBody>
      </p:sp>
      <p:sp>
        <p:nvSpPr>
          <p:cNvPr id="3" name="Rectangle 2"/>
          <p:cNvSpPr/>
          <p:nvPr/>
        </p:nvSpPr>
        <p:spPr>
          <a:xfrm>
            <a:off x="3544015" y="39469"/>
            <a:ext cx="2079416" cy="646331"/>
          </a:xfrm>
          <a:prstGeom prst="rect">
            <a:avLst/>
          </a:prstGeom>
          <a:noFill/>
        </p:spPr>
        <p:txBody>
          <a:bodyPr wrap="none" lIns="91440" tIns="45720" rIns="91440" bIns="45720">
            <a:spAutoFit/>
          </a:bodyPr>
          <a:lstStyle/>
          <a:p>
            <a:pPr algn="ctr"/>
            <a:r>
              <a:rPr lang="en-US" sz="3600" b="1" dirty="0" err="1"/>
              <a:t>WRAP-Up</a:t>
            </a:r>
            <a:endParaRPr lang="en-US" sz="3600" b="1" dirty="0"/>
          </a:p>
        </p:txBody>
      </p:sp>
      <p:pic>
        <p:nvPicPr>
          <p:cNvPr id="12"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9769" y="-255997"/>
            <a:ext cx="961177" cy="9673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073125" y="-255998"/>
            <a:ext cx="961177" cy="96736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715000" y="6215575"/>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342516934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70" y="0"/>
            <a:ext cx="9179169" cy="830997"/>
          </a:xfrm>
          <a:prstGeom prst="rect">
            <a:avLst/>
          </a:prstGeom>
          <a:solidFill>
            <a:schemeClr val="tx1"/>
          </a:solidFill>
        </p:spPr>
        <p:txBody>
          <a:bodyPr wrap="square" rtlCol="0">
            <a:spAutoFit/>
          </a:bodyPr>
          <a:lstStyle/>
          <a:p>
            <a:pPr algn="ctr"/>
            <a:endParaRPr lang="en-US" sz="4800" b="1" dirty="0">
              <a:solidFill>
                <a:srgbClr val="C00000"/>
              </a:solidFill>
            </a:endParaRPr>
          </a:p>
        </p:txBody>
      </p:sp>
      <p:sp>
        <p:nvSpPr>
          <p:cNvPr id="7" name="Cloud Callout 6"/>
          <p:cNvSpPr/>
          <p:nvPr/>
        </p:nvSpPr>
        <p:spPr>
          <a:xfrm rot="21449262">
            <a:off x="2631578" y="2204045"/>
            <a:ext cx="3696810" cy="1941663"/>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spc="50" dirty="0" smtClean="0">
                <a:ln w="11430"/>
                <a:solidFill>
                  <a:schemeClr val="tx1"/>
                </a:solidFill>
                <a:effectLst>
                  <a:outerShdw blurRad="76200" dist="50800" dir="5400000" algn="tl" rotWithShape="0">
                    <a:srgbClr val="000000">
                      <a:alpha val="65000"/>
                    </a:srgbClr>
                  </a:outerShdw>
                </a:effectLst>
              </a:rPr>
              <a:t>“Bee….” </a:t>
            </a:r>
          </a:p>
          <a:p>
            <a:pPr algn="ctr"/>
            <a:r>
              <a:rPr lang="en-US" sz="2000" b="1" i="1" spc="50" dirty="0" smtClean="0">
                <a:ln w="11430"/>
                <a:solidFill>
                  <a:schemeClr val="tx1"/>
                </a:solidFill>
                <a:effectLst>
                  <a:outerShdw blurRad="76200" dist="50800" dir="5400000" algn="tl" rotWithShape="0">
                    <a:srgbClr val="000000">
                      <a:alpha val="65000"/>
                    </a:srgbClr>
                  </a:outerShdw>
                </a:effectLst>
              </a:rPr>
              <a:t>Back in 15 Minutes!</a:t>
            </a:r>
            <a:r>
              <a:rPr lang="en-US" b="1" spc="50" dirty="0" smtClean="0">
                <a:ln w="11430"/>
                <a:solidFill>
                  <a:schemeClr val="tx1"/>
                </a:solidFill>
                <a:effectLst>
                  <a:outerShdw blurRad="76200" dist="50800" dir="5400000" algn="tl" rotWithShape="0">
                    <a:srgbClr val="000000">
                      <a:alpha val="65000"/>
                    </a:srgbClr>
                  </a:outerShdw>
                </a:effectLst>
              </a:rPr>
              <a:t> </a:t>
            </a:r>
          </a:p>
        </p:txBody>
      </p:sp>
      <p:pic>
        <p:nvPicPr>
          <p:cNvPr id="8"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226279" flipH="1">
            <a:off x="3862160" y="4602496"/>
            <a:ext cx="1747080" cy="1050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77714" y="71687"/>
            <a:ext cx="8153400" cy="1452314"/>
            <a:chOff x="483958" y="206475"/>
            <a:chExt cx="8153400" cy="1607579"/>
          </a:xfrm>
        </p:grpSpPr>
        <p:sp>
          <p:nvSpPr>
            <p:cNvPr id="9" name="Flowchart: Process 8"/>
            <p:cNvSpPr/>
            <p:nvPr/>
          </p:nvSpPr>
          <p:spPr>
            <a:xfrm>
              <a:off x="483958" y="518654"/>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a:t>
              </a:r>
              <a:r>
                <a:rPr lang="en-US" sz="2000" b="1" dirty="0" err="1" smtClean="0">
                  <a:solidFill>
                    <a:schemeClr val="tx1"/>
                  </a:solidFill>
                </a:rPr>
                <a:t>zzz</a:t>
              </a:r>
              <a:r>
                <a:rPr lang="en-US" sz="2000" b="1" dirty="0">
                  <a:solidFill>
                    <a:schemeClr val="tx1"/>
                  </a:solidFill>
                </a:rPr>
                <a:t>    </a:t>
              </a:r>
              <a:r>
                <a:rPr lang="en-US" sz="3600" b="1" dirty="0" smtClean="0">
                  <a:solidFill>
                    <a:schemeClr val="tx1"/>
                  </a:solidFill>
                </a:rPr>
                <a:t>BREAK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0" name="Group 9"/>
            <p:cNvGrpSpPr/>
            <p:nvPr/>
          </p:nvGrpSpPr>
          <p:grpSpPr>
            <a:xfrm>
              <a:off x="674706" y="206475"/>
              <a:ext cx="7773933" cy="915401"/>
              <a:chOff x="674706" y="206475"/>
              <a:chExt cx="7773933" cy="915401"/>
            </a:xfrm>
          </p:grpSpPr>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loud Callout 12"/>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4" name="TextBox 13"/>
          <p:cNvSpPr txBox="1"/>
          <p:nvPr/>
        </p:nvSpPr>
        <p:spPr>
          <a:xfrm>
            <a:off x="5905500" y="6172200"/>
            <a:ext cx="990600" cy="600164"/>
          </a:xfrm>
          <a:prstGeom prst="rect">
            <a:avLst/>
          </a:prstGeom>
          <a:noFill/>
        </p:spPr>
        <p:txBody>
          <a:bodyPr wrap="square" rtlCol="0">
            <a:spAutoFit/>
          </a:bodyPr>
          <a:lstStyle/>
          <a:p>
            <a:r>
              <a:rPr lang="en-US" sz="1100" dirty="0" smtClean="0"/>
              <a:t>Powered by Boundless Learning©</a:t>
            </a:r>
            <a:endParaRPr lang="en-US" sz="1100" dirty="0"/>
          </a:p>
        </p:txBody>
      </p:sp>
    </p:spTree>
    <p:extLst>
      <p:ext uri="{BB962C8B-B14F-4D97-AF65-F5344CB8AC3E}">
        <p14:creationId xmlns:p14="http://schemas.microsoft.com/office/powerpoint/2010/main" val="2078020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4514" y="0"/>
            <a:ext cx="8686800" cy="1495425"/>
          </a:xfrm>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478643" y="1605697"/>
            <a:ext cx="6172200" cy="769441"/>
          </a:xfrm>
          <a:prstGeom prst="rect">
            <a:avLst/>
          </a:prstGeom>
          <a:solidFill>
            <a:schemeClr val="tx1"/>
          </a:solidFill>
        </p:spPr>
        <p:txBody>
          <a:bodyPr wrap="square" rtlCol="0">
            <a:spAutoFit/>
          </a:bodyPr>
          <a:lstStyle/>
          <a:p>
            <a:pPr algn="ctr"/>
            <a:r>
              <a:rPr lang="en-US" sz="4400" b="1" dirty="0" smtClean="0">
                <a:solidFill>
                  <a:schemeClr val="bg1">
                    <a:lumMod val="95000"/>
                  </a:schemeClr>
                </a:solidFill>
              </a:rPr>
              <a:t>LEARNING TOGETHER </a:t>
            </a:r>
          </a:p>
        </p:txBody>
      </p:sp>
      <p:sp>
        <p:nvSpPr>
          <p:cNvPr id="8" name="Title 1"/>
          <p:cNvSpPr txBox="1">
            <a:spLocks/>
          </p:cNvSpPr>
          <p:nvPr/>
        </p:nvSpPr>
        <p:spPr>
          <a:xfrm>
            <a:off x="-14514" y="0"/>
            <a:ext cx="9158514" cy="1495425"/>
          </a:xfrm>
          <a:prstGeom prst="rect">
            <a:avLst/>
          </a:prstGeom>
          <a:solidFill>
            <a:schemeClr val="tx1"/>
          </a:solidFill>
          <a:ln>
            <a:solidFill>
              <a:schemeClr val="accent1"/>
            </a:solidFill>
            <a:miter lim="800000"/>
            <a:headEnd/>
            <a:tailEnd/>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0"/>
              </a:spcAft>
            </a:pPr>
            <a:r>
              <a:rPr lang="en-US" sz="4000" b="1" smtClean="0">
                <a:solidFill>
                  <a:srgbClr val="FFC000"/>
                </a:solidFill>
              </a:rPr>
              <a:t/>
            </a:r>
            <a:br>
              <a:rPr lang="en-US" sz="4000" b="1" smtClean="0">
                <a:solidFill>
                  <a:srgbClr val="FFC000"/>
                </a:solidFill>
              </a:rPr>
            </a:br>
            <a:endParaRPr lang="en-US" sz="2000" b="1" dirty="0" smtClean="0">
              <a:solidFill>
                <a:srgbClr val="FF0000"/>
              </a:solidFill>
            </a:endParaRPr>
          </a:p>
        </p:txBody>
      </p:sp>
      <p:grpSp>
        <p:nvGrpSpPr>
          <p:cNvPr id="3" name="Group 8"/>
          <p:cNvGrpSpPr/>
          <p:nvPr/>
        </p:nvGrpSpPr>
        <p:grpSpPr>
          <a:xfrm>
            <a:off x="468660" y="304800"/>
            <a:ext cx="8153400" cy="1295400"/>
            <a:chOff x="301359" y="-76200"/>
            <a:chExt cx="8153400" cy="1295400"/>
          </a:xfrm>
        </p:grpSpPr>
        <p:sp>
          <p:nvSpPr>
            <p:cNvPr id="10" name="Flowchart: Process 9"/>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4" name="Group 10"/>
            <p:cNvGrpSpPr/>
            <p:nvPr/>
          </p:nvGrpSpPr>
          <p:grpSpPr>
            <a:xfrm>
              <a:off x="7239365" y="50064"/>
              <a:ext cx="1198774" cy="952431"/>
              <a:chOff x="7239365" y="50064"/>
              <a:chExt cx="1198774" cy="952431"/>
            </a:xfrm>
          </p:grpSpPr>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loud Callout 12"/>
              <p:cNvSpPr/>
              <p:nvPr/>
            </p:nvSpPr>
            <p:spPr>
              <a:xfrm rot="21449262">
                <a:off x="7255918"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4" name="Hexagon 13"/>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graphicFrame>
        <p:nvGraphicFramePr>
          <p:cNvPr id="17" name="Content Placeholder 3"/>
          <p:cNvGraphicFramePr>
            <a:graphicFrameLocks/>
          </p:cNvGraphicFramePr>
          <p:nvPr>
            <p:extLst>
              <p:ext uri="{D42A27DB-BD31-4B8C-83A1-F6EECF244321}">
                <p14:modId xmlns:p14="http://schemas.microsoft.com/office/powerpoint/2010/main" val="2764258819"/>
              </p:ext>
            </p:extLst>
          </p:nvPr>
        </p:nvGraphicFramePr>
        <p:xfrm>
          <a:off x="2536803" y="2971800"/>
          <a:ext cx="6349333" cy="281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24062" y="3565666"/>
            <a:ext cx="4624137" cy="1815882"/>
          </a:xfrm>
          <a:prstGeom prst="rect">
            <a:avLst/>
          </a:prstGeom>
          <a:solidFill>
            <a:srgbClr val="FFFFCC"/>
          </a:solidFill>
        </p:spPr>
        <p:txBody>
          <a:bodyPr wrap="square">
            <a:spAutoFit/>
          </a:bodyPr>
          <a:lstStyle/>
          <a:p>
            <a:pPr marL="514350" indent="-514350">
              <a:buFont typeface="+mj-lt"/>
              <a:buAutoNum type="arabicPeriod"/>
            </a:pPr>
            <a:r>
              <a:rPr lang="en-US" sz="2800" b="1" i="1" dirty="0" smtClean="0">
                <a:solidFill>
                  <a:srgbClr val="C00000"/>
                </a:solidFill>
              </a:rPr>
              <a:t>Team Formation</a:t>
            </a:r>
          </a:p>
          <a:p>
            <a:pPr marL="514350" indent="-514350">
              <a:buFont typeface="+mj-lt"/>
              <a:buAutoNum type="arabicPeriod"/>
            </a:pPr>
            <a:r>
              <a:rPr lang="en-US" sz="2800" b="1" i="1" dirty="0" smtClean="0">
                <a:solidFill>
                  <a:srgbClr val="C00000"/>
                </a:solidFill>
              </a:rPr>
              <a:t>Team Scoring</a:t>
            </a:r>
          </a:p>
          <a:p>
            <a:pPr marL="514350" indent="-514350">
              <a:buFont typeface="+mj-lt"/>
              <a:buAutoNum type="arabicPeriod"/>
            </a:pPr>
            <a:r>
              <a:rPr lang="en-US" sz="2800" b="1" i="1" dirty="0" smtClean="0">
                <a:solidFill>
                  <a:srgbClr val="C00000"/>
                </a:solidFill>
              </a:rPr>
              <a:t>Learning Together Guide/ Before, During, &amp; After</a:t>
            </a:r>
          </a:p>
        </p:txBody>
      </p:sp>
      <p:pic>
        <p:nvPicPr>
          <p:cNvPr id="1026" name="Picture 2" descr="C:\Users\kmainze1\AppData\Local\Microsoft\Windows\Temporary Internet Files\Content.IE5\V3OP79DV\MM910001094[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7978" y="2466975"/>
            <a:ext cx="1304925" cy="19240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715000" y="6180892"/>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382534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 y="-15766"/>
            <a:ext cx="9144000" cy="6858000"/>
          </a:xfrm>
          <a:prstGeom prst="rect">
            <a:avLst/>
          </a:prstGeom>
          <a:solidFill>
            <a:srgbClr val="FFFFCC"/>
          </a:solidFill>
        </p:spPr>
      </p:pic>
      <p:sp>
        <p:nvSpPr>
          <p:cNvPr id="4" name="Title 1"/>
          <p:cNvSpPr txBox="1">
            <a:spLocks/>
          </p:cNvSpPr>
          <p:nvPr/>
        </p:nvSpPr>
        <p:spPr>
          <a:xfrm>
            <a:off x="2667000" y="1814886"/>
            <a:ext cx="4879428" cy="1104615"/>
          </a:xfrm>
          <a:prstGeom prst="rect">
            <a:avLst/>
          </a:prstGeom>
          <a:solidFill>
            <a:srgbClr val="FFC000"/>
          </a:solidFill>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r>
              <a:rPr lang="en-US" sz="2200" b="1" dirty="0" smtClean="0">
                <a:solidFill>
                  <a:schemeClr val="tx1"/>
                </a:solidFill>
                <a:cs typeface="Times New Roman"/>
              </a:rPr>
              <a:t>Learning  Together GUIDE</a:t>
            </a:r>
          </a:p>
        </p:txBody>
      </p:sp>
      <p:sp>
        <p:nvSpPr>
          <p:cNvPr id="3" name="TextBox 2"/>
          <p:cNvSpPr txBox="1"/>
          <p:nvPr/>
        </p:nvSpPr>
        <p:spPr>
          <a:xfrm>
            <a:off x="434521" y="5552852"/>
            <a:ext cx="2362200" cy="1754326"/>
          </a:xfrm>
          <a:prstGeom prst="rect">
            <a:avLst/>
          </a:prstGeom>
          <a:noFill/>
          <a:ln cmpd="sng">
            <a:noFill/>
          </a:ln>
        </p:spPr>
        <p:txBody>
          <a:bodyPr wrap="square" rtlCol="0">
            <a:spAutoFit/>
          </a:bodyPr>
          <a:lstStyle/>
          <a:p>
            <a:r>
              <a:rPr lang="en-US" b="1" dirty="0" smtClean="0">
                <a:solidFill>
                  <a:srgbClr val="000099"/>
                </a:solidFill>
              </a:rPr>
              <a:t>Name:</a:t>
            </a:r>
          </a:p>
          <a:p>
            <a:endParaRPr lang="en-US" b="1" dirty="0" smtClean="0">
              <a:solidFill>
                <a:srgbClr val="000099"/>
              </a:solidFill>
            </a:endParaRPr>
          </a:p>
          <a:p>
            <a:r>
              <a:rPr lang="en-US" b="1" dirty="0" smtClean="0">
                <a:solidFill>
                  <a:srgbClr val="000099"/>
                </a:solidFill>
              </a:rPr>
              <a:t>Date:</a:t>
            </a:r>
          </a:p>
          <a:p>
            <a:endParaRPr lang="en-US" b="1" dirty="0">
              <a:solidFill>
                <a:schemeClr val="tx2"/>
              </a:solidFill>
            </a:endParaRPr>
          </a:p>
          <a:p>
            <a:endParaRPr lang="en-US" b="1" dirty="0" smtClean="0">
              <a:solidFill>
                <a:schemeClr val="tx2"/>
              </a:solidFill>
            </a:endParaRPr>
          </a:p>
          <a:p>
            <a:endParaRPr lang="en-US" b="1" dirty="0">
              <a:solidFill>
                <a:schemeClr val="tx2"/>
              </a:solidFill>
            </a:endParaRPr>
          </a:p>
        </p:txBody>
      </p:sp>
      <p:sp>
        <p:nvSpPr>
          <p:cNvPr id="6" name="TextBox 5"/>
          <p:cNvSpPr txBox="1"/>
          <p:nvPr/>
        </p:nvSpPr>
        <p:spPr>
          <a:xfrm>
            <a:off x="-4972" y="2913993"/>
            <a:ext cx="9160937" cy="492443"/>
          </a:xfrm>
          <a:prstGeom prst="rect">
            <a:avLst/>
          </a:prstGeom>
          <a:solidFill>
            <a:schemeClr val="accent1">
              <a:lumMod val="75000"/>
            </a:schemeClr>
          </a:solidFill>
        </p:spPr>
        <p:txBody>
          <a:bodyPr wrap="square" rtlCol="0">
            <a:spAutoFit/>
          </a:bodyPr>
          <a:lstStyle/>
          <a:p>
            <a:pPr lvl="0" algn="ctr"/>
            <a:r>
              <a:rPr lang="en-US" sz="1400" b="1" dirty="0" smtClean="0">
                <a:solidFill>
                  <a:schemeClr val="bg1"/>
                </a:solidFill>
              </a:rPr>
              <a:t>Challenge Question</a:t>
            </a:r>
            <a:r>
              <a:rPr lang="en-US" sz="1200" b="1" dirty="0" smtClean="0">
                <a:solidFill>
                  <a:schemeClr val="bg1"/>
                </a:solidFill>
              </a:rPr>
              <a:t>:</a:t>
            </a:r>
          </a:p>
          <a:p>
            <a:pPr lvl="0" algn="ctr"/>
            <a:r>
              <a:rPr lang="en-US" sz="1200" b="1" i="1" dirty="0" smtClean="0">
                <a:solidFill>
                  <a:schemeClr val="bg1"/>
                </a:solidFill>
              </a:rPr>
              <a:t>In what ways do the UNITED protocol and HP Learning Teams stimulate  </a:t>
            </a:r>
            <a:r>
              <a:rPr lang="en-US" sz="1200" b="1" i="1" u="sng" dirty="0" smtClean="0">
                <a:solidFill>
                  <a:schemeClr val="bg1"/>
                </a:solidFill>
              </a:rPr>
              <a:t>equal opportunities for success and learning </a:t>
            </a:r>
            <a:r>
              <a:rPr lang="en-US" sz="1200" b="1" i="1" dirty="0" smtClean="0">
                <a:solidFill>
                  <a:schemeClr val="bg1"/>
                </a:solidFill>
              </a:rPr>
              <a:t>among </a:t>
            </a:r>
            <a:r>
              <a:rPr lang="en-US" sz="1200" b="1" i="1" u="sng" dirty="0" smtClean="0">
                <a:solidFill>
                  <a:schemeClr val="bg1"/>
                </a:solidFill>
              </a:rPr>
              <a:t>ALL</a:t>
            </a:r>
            <a:r>
              <a:rPr lang="en-US" sz="1200" b="1" i="1" dirty="0" smtClean="0">
                <a:solidFill>
                  <a:schemeClr val="bg1"/>
                </a:solidFill>
              </a:rPr>
              <a:t> students?</a:t>
            </a:r>
            <a:endParaRPr lang="en-US" sz="1200" b="1" i="1" dirty="0">
              <a:solidFill>
                <a:schemeClr val="bg1"/>
              </a:solidFill>
            </a:endParaRPr>
          </a:p>
        </p:txBody>
      </p:sp>
      <p:sp>
        <p:nvSpPr>
          <p:cNvPr id="10" name="TextBox 9"/>
          <p:cNvSpPr txBox="1"/>
          <p:nvPr/>
        </p:nvSpPr>
        <p:spPr>
          <a:xfrm>
            <a:off x="5184234" y="5558588"/>
            <a:ext cx="2895600" cy="1200329"/>
          </a:xfrm>
          <a:prstGeom prst="rect">
            <a:avLst/>
          </a:prstGeom>
          <a:noFill/>
          <a:ln cmpd="sng">
            <a:noFill/>
          </a:ln>
        </p:spPr>
        <p:txBody>
          <a:bodyPr wrap="square" rtlCol="0">
            <a:spAutoFit/>
          </a:bodyPr>
          <a:lstStyle/>
          <a:p>
            <a:r>
              <a:rPr lang="en-US" b="1" dirty="0" smtClean="0">
                <a:solidFill>
                  <a:srgbClr val="000099"/>
                </a:solidFill>
              </a:rPr>
              <a:t>HP Learning Team</a:t>
            </a:r>
            <a:r>
              <a:rPr lang="en-US" b="1" dirty="0">
                <a:solidFill>
                  <a:srgbClr val="000099"/>
                </a:solidFill>
              </a:rPr>
              <a:t> </a:t>
            </a:r>
            <a:r>
              <a:rPr lang="en-US" b="1" dirty="0" smtClean="0">
                <a:solidFill>
                  <a:srgbClr val="000099"/>
                </a:solidFill>
              </a:rPr>
              <a:t>Name:</a:t>
            </a:r>
          </a:p>
          <a:p>
            <a:endParaRPr lang="en-US" b="1" dirty="0"/>
          </a:p>
          <a:p>
            <a:r>
              <a:rPr lang="en-US" b="1" dirty="0" smtClean="0">
                <a:solidFill>
                  <a:srgbClr val="000099"/>
                </a:solidFill>
              </a:rPr>
              <a:t>Subject:</a:t>
            </a:r>
          </a:p>
          <a:p>
            <a:endParaRPr lang="en-US" b="1" dirty="0">
              <a:solidFill>
                <a:schemeClr val="tx2"/>
              </a:solidFill>
            </a:endParaRPr>
          </a:p>
        </p:txBody>
      </p:sp>
      <p:sp>
        <p:nvSpPr>
          <p:cNvPr id="11" name="Rectangle 10"/>
          <p:cNvSpPr/>
          <p:nvPr/>
        </p:nvSpPr>
        <p:spPr>
          <a:xfrm>
            <a:off x="11824" y="6380202"/>
            <a:ext cx="5791200" cy="553998"/>
          </a:xfrm>
          <a:prstGeom prst="rect">
            <a:avLst/>
          </a:prstGeom>
          <a:no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
        <p:nvSpPr>
          <p:cNvPr id="2" name="TextBox 1"/>
          <p:cNvSpPr txBox="1"/>
          <p:nvPr/>
        </p:nvSpPr>
        <p:spPr>
          <a:xfrm>
            <a:off x="2801957" y="2098385"/>
            <a:ext cx="5867400" cy="1323439"/>
          </a:xfrm>
          <a:prstGeom prst="rect">
            <a:avLst/>
          </a:prstGeom>
          <a:noFill/>
        </p:spPr>
        <p:txBody>
          <a:bodyPr wrap="square" rtlCol="0">
            <a:spAutoFit/>
          </a:bodyPr>
          <a:lstStyle/>
          <a:p>
            <a:pPr marL="285750" indent="-285750">
              <a:buFont typeface="Arial" panose="020B0604020202020204" pitchFamily="34" charset="0"/>
              <a:buChar char="•"/>
            </a:pPr>
            <a:r>
              <a:rPr lang="en-US" sz="1400" b="1" i="1" dirty="0" smtClean="0">
                <a:solidFill>
                  <a:srgbClr val="C00000"/>
                </a:solidFill>
              </a:rPr>
              <a:t>Team Formation</a:t>
            </a:r>
          </a:p>
          <a:p>
            <a:pPr marL="285750" indent="-285750">
              <a:buFont typeface="Arial" panose="020B0604020202020204" pitchFamily="34" charset="0"/>
              <a:buChar char="•"/>
            </a:pPr>
            <a:r>
              <a:rPr lang="en-US" sz="1400" b="1" i="1" dirty="0" smtClean="0">
                <a:solidFill>
                  <a:srgbClr val="C00000"/>
                </a:solidFill>
              </a:rPr>
              <a:t>Team Scoring</a:t>
            </a:r>
          </a:p>
          <a:p>
            <a:pPr marL="285750" indent="-285750">
              <a:buFont typeface="Arial" panose="020B0604020202020204" pitchFamily="34" charset="0"/>
              <a:buChar char="•"/>
            </a:pPr>
            <a:r>
              <a:rPr lang="en-US" sz="1400" b="1" i="1" dirty="0" smtClean="0">
                <a:solidFill>
                  <a:srgbClr val="C00000"/>
                </a:solidFill>
              </a:rPr>
              <a:t>Learning Together Guide / Before</a:t>
            </a:r>
            <a:r>
              <a:rPr lang="en-US" sz="1400" b="1" i="1" dirty="0">
                <a:solidFill>
                  <a:srgbClr val="C00000"/>
                </a:solidFill>
              </a:rPr>
              <a:t>, During, &amp; After</a:t>
            </a:r>
            <a:r>
              <a:rPr lang="en-US" sz="1400" b="1" i="1" dirty="0" smtClean="0">
                <a:solidFill>
                  <a:srgbClr val="C00000"/>
                </a:solidFill>
              </a:rPr>
              <a:t> </a:t>
            </a:r>
            <a:r>
              <a:rPr lang="en-US" sz="1600" b="1" i="1" dirty="0" smtClean="0">
                <a:solidFill>
                  <a:srgbClr val="C00000"/>
                </a:solidFill>
              </a:rPr>
              <a:t> 		</a:t>
            </a:r>
            <a:endParaRPr lang="en-US" sz="1200" b="1" i="1" dirty="0">
              <a:solidFill>
                <a:srgbClr val="C00000"/>
              </a:solidFill>
            </a:endParaRPr>
          </a:p>
          <a:p>
            <a:pPr algn="ctr"/>
            <a:endParaRPr lang="en-US" b="1" dirty="0">
              <a:solidFill>
                <a:srgbClr val="C00000"/>
              </a:solidFill>
              <a:cs typeface="Times New Roman"/>
            </a:endParaRPr>
          </a:p>
          <a:p>
            <a:endParaRPr lang="en-US" dirty="0"/>
          </a:p>
        </p:txBody>
      </p:sp>
      <p:sp>
        <p:nvSpPr>
          <p:cNvPr id="5" name="TextBox 4"/>
          <p:cNvSpPr txBox="1"/>
          <p:nvPr/>
        </p:nvSpPr>
        <p:spPr>
          <a:xfrm>
            <a:off x="3505200" y="6380202"/>
            <a:ext cx="1676400" cy="369332"/>
          </a:xfrm>
          <a:prstGeom prst="rect">
            <a:avLst/>
          </a:prstGeom>
          <a:noFill/>
        </p:spPr>
        <p:txBody>
          <a:bodyPr wrap="square" rtlCol="0">
            <a:spAutoFit/>
          </a:bodyPr>
          <a:lstStyle/>
          <a:p>
            <a:r>
              <a:rPr lang="en-US" b="1" dirty="0" smtClean="0">
                <a:solidFill>
                  <a:srgbClr val="C00000"/>
                </a:solidFill>
              </a:rPr>
              <a:t>TIME:  </a:t>
            </a:r>
            <a:endParaRPr lang="en-US" b="1" dirty="0">
              <a:solidFill>
                <a:srgbClr val="C00000"/>
              </a:solidFill>
            </a:endParaRPr>
          </a:p>
        </p:txBody>
      </p:sp>
      <p:sp>
        <p:nvSpPr>
          <p:cNvPr id="12" name="TextBox 11"/>
          <p:cNvSpPr txBox="1"/>
          <p:nvPr/>
        </p:nvSpPr>
        <p:spPr>
          <a:xfrm>
            <a:off x="2286000" y="111108"/>
            <a:ext cx="6708228" cy="646331"/>
          </a:xfrm>
          <a:prstGeom prst="rect">
            <a:avLst/>
          </a:prstGeom>
          <a:noFill/>
        </p:spPr>
        <p:txBody>
          <a:bodyPr wrap="square" rtlCol="0">
            <a:spAutoFit/>
          </a:bodyPr>
          <a:lstStyle/>
          <a:p>
            <a:r>
              <a:rPr lang="en-US" b="1" u="sng" dirty="0" smtClean="0">
                <a:solidFill>
                  <a:srgbClr val="C00000"/>
                </a:solidFill>
                <a:cs typeface="Times New Roman"/>
              </a:rPr>
              <a:t>LEARNING GOAL</a:t>
            </a:r>
            <a:r>
              <a:rPr lang="en-US" b="1" dirty="0" smtClean="0">
                <a:solidFill>
                  <a:srgbClr val="C00000"/>
                </a:solidFill>
                <a:cs typeface="Times New Roman"/>
              </a:rPr>
              <a:t>:  To enrich understanding of High Performance 	             	                Teaming strategies.</a:t>
            </a:r>
            <a:endParaRPr lang="en-US" dirty="0">
              <a:solidFill>
                <a:srgbClr val="C00000"/>
              </a:solidFill>
            </a:endParaRPr>
          </a:p>
        </p:txBody>
      </p:sp>
      <p:sp>
        <p:nvSpPr>
          <p:cNvPr id="13" name="TextBox 12"/>
          <p:cNvSpPr txBox="1"/>
          <p:nvPr/>
        </p:nvSpPr>
        <p:spPr>
          <a:xfrm>
            <a:off x="88024" y="2484120"/>
            <a:ext cx="2490811" cy="461665"/>
          </a:xfrm>
          <a:prstGeom prst="rect">
            <a:avLst/>
          </a:prstGeom>
          <a:noFill/>
        </p:spPr>
        <p:txBody>
          <a:bodyPr wrap="square" rtlCol="0">
            <a:spAutoFit/>
          </a:bodyPr>
          <a:lstStyle/>
          <a:p>
            <a:r>
              <a:rPr lang="en-US" sz="2400" b="1" dirty="0" smtClean="0">
                <a:solidFill>
                  <a:srgbClr val="C00000"/>
                </a:solidFill>
              </a:rPr>
              <a:t>        H      O      T</a:t>
            </a:r>
            <a:endParaRPr lang="en-US" sz="2400" b="1" dirty="0">
              <a:solidFill>
                <a:srgbClr val="C00000"/>
              </a:solidFill>
            </a:endParaRPr>
          </a:p>
        </p:txBody>
      </p:sp>
      <p:sp>
        <p:nvSpPr>
          <p:cNvPr id="15" name="TextBox 14"/>
          <p:cNvSpPr txBox="1"/>
          <p:nvPr/>
        </p:nvSpPr>
        <p:spPr>
          <a:xfrm>
            <a:off x="2026919" y="3393520"/>
            <a:ext cx="5059681" cy="2431435"/>
          </a:xfrm>
          <a:prstGeom prst="rect">
            <a:avLst/>
          </a:prstGeom>
          <a:noFill/>
        </p:spPr>
        <p:txBody>
          <a:bodyPr wrap="square" rtlCol="0">
            <a:spAutoFit/>
          </a:bodyPr>
          <a:lstStyle/>
          <a:p>
            <a:pPr algn="ctr"/>
            <a:r>
              <a:rPr lang="en-US" sz="2000" b="1" dirty="0" smtClean="0">
                <a:solidFill>
                  <a:srgbClr val="C00000"/>
                </a:solidFill>
                <a:latin typeface="+mj-lt"/>
                <a:cs typeface="Times New Roman"/>
              </a:rPr>
              <a:t>GENERAL PROCEDURES</a:t>
            </a:r>
            <a:endParaRPr lang="en-US" sz="1600" b="1" dirty="0" smtClean="0">
              <a:solidFill>
                <a:srgbClr val="C00000"/>
              </a:solidFill>
              <a:latin typeface="+mj-lt"/>
              <a:cs typeface="Times New Roman"/>
            </a:endParaRPr>
          </a:p>
          <a:p>
            <a:pPr marL="285750" lvl="0" indent="-285750">
              <a:buFont typeface="Arial" panose="020B0604020202020204" pitchFamily="34" charset="0"/>
              <a:buChar char="•"/>
            </a:pPr>
            <a:r>
              <a:rPr lang="en-US" sz="1600" b="1" dirty="0" smtClean="0">
                <a:latin typeface="+mj-lt"/>
                <a:cs typeface="Times New Roman"/>
              </a:rPr>
              <a:t>Review the </a:t>
            </a:r>
            <a:r>
              <a:rPr lang="en-US" sz="1600" b="1" i="1" dirty="0" smtClean="0">
                <a:latin typeface="+mj-lt"/>
                <a:cs typeface="Times New Roman"/>
              </a:rPr>
              <a:t>Learning Goal </a:t>
            </a:r>
            <a:r>
              <a:rPr lang="en-US" sz="1600" b="1" dirty="0" smtClean="0">
                <a:latin typeface="+mj-lt"/>
                <a:cs typeface="Times New Roman"/>
              </a:rPr>
              <a:t>and </a:t>
            </a:r>
            <a:r>
              <a:rPr lang="en-US" sz="1600" b="1" i="1" dirty="0" smtClean="0">
                <a:latin typeface="+mj-lt"/>
                <a:cs typeface="Times New Roman"/>
              </a:rPr>
              <a:t>Challenge Question</a:t>
            </a:r>
            <a:r>
              <a:rPr lang="en-US" sz="1600" b="1" dirty="0" smtClean="0">
                <a:latin typeface="+mj-lt"/>
                <a:cs typeface="Times New Roman"/>
              </a:rPr>
              <a:t>. </a:t>
            </a:r>
          </a:p>
          <a:p>
            <a:pPr marL="285750" lvl="0" indent="-285750">
              <a:buFont typeface="Arial" panose="020B0604020202020204" pitchFamily="34" charset="0"/>
              <a:buChar char="•"/>
            </a:pPr>
            <a:r>
              <a:rPr lang="en-US" sz="1600" b="1" dirty="0" smtClean="0">
                <a:latin typeface="+mj-lt"/>
                <a:cs typeface="Times New Roman"/>
              </a:rPr>
              <a:t>Review the </a:t>
            </a:r>
            <a:r>
              <a:rPr lang="en-US" sz="1600" b="1" i="1" dirty="0" smtClean="0">
                <a:latin typeface="+mj-lt"/>
                <a:cs typeface="Times New Roman"/>
              </a:rPr>
              <a:t>Learning Task(s)</a:t>
            </a:r>
            <a:r>
              <a:rPr lang="en-US" sz="1600" b="1" dirty="0" smtClean="0">
                <a:latin typeface="+mj-lt"/>
                <a:cs typeface="Times New Roman"/>
              </a:rPr>
              <a:t>.</a:t>
            </a:r>
          </a:p>
          <a:p>
            <a:pPr marL="285750" indent="-285750">
              <a:buFont typeface="Arial" panose="020B0604020202020204" pitchFamily="34" charset="0"/>
              <a:buChar char="•"/>
            </a:pPr>
            <a:r>
              <a:rPr lang="en-US" sz="1600" b="1" dirty="0" smtClean="0">
                <a:latin typeface="+mj-lt"/>
                <a:cs typeface="Times New Roman"/>
              </a:rPr>
              <a:t>Review contents of </a:t>
            </a:r>
            <a:r>
              <a:rPr lang="en-US" sz="1600" b="1" i="1" dirty="0">
                <a:latin typeface="+mj-lt"/>
                <a:cs typeface="Times New Roman"/>
              </a:rPr>
              <a:t>L</a:t>
            </a:r>
            <a:r>
              <a:rPr lang="en-US" sz="1600" b="1" i="1" dirty="0" smtClean="0">
                <a:latin typeface="+mj-lt"/>
                <a:cs typeface="Times New Roman"/>
              </a:rPr>
              <a:t>earning Together Guide and BDA</a:t>
            </a:r>
            <a:r>
              <a:rPr lang="en-US" sz="1600" b="1" dirty="0" smtClean="0">
                <a:latin typeface="+mj-lt"/>
                <a:cs typeface="Times New Roman"/>
              </a:rPr>
              <a:t>.</a:t>
            </a:r>
          </a:p>
          <a:p>
            <a:pPr marL="285750" indent="-285750">
              <a:buFont typeface="Arial" panose="020B0604020202020204" pitchFamily="34" charset="0"/>
              <a:buChar char="•"/>
            </a:pPr>
            <a:r>
              <a:rPr lang="en-US" sz="1600" b="1" dirty="0" smtClean="0">
                <a:latin typeface="+mj-lt"/>
                <a:cs typeface="Times New Roman"/>
              </a:rPr>
              <a:t>Follow specific directions.</a:t>
            </a:r>
          </a:p>
          <a:p>
            <a:pPr marL="285750" indent="-285750">
              <a:buFont typeface="Arial" panose="020B0604020202020204" pitchFamily="34" charset="0"/>
              <a:buChar char="•"/>
            </a:pPr>
            <a:r>
              <a:rPr lang="en-US" sz="1600" b="1" dirty="0" smtClean="0">
                <a:latin typeface="+mj-lt"/>
                <a:cs typeface="Times New Roman"/>
              </a:rPr>
              <a:t>Execute roles and tasks.</a:t>
            </a:r>
          </a:p>
          <a:p>
            <a:pPr marL="285750" indent="-285750">
              <a:buFont typeface="Arial" panose="020B0604020202020204" pitchFamily="34" charset="0"/>
              <a:buChar char="•"/>
            </a:pPr>
            <a:r>
              <a:rPr lang="en-US" sz="1600" b="1" dirty="0"/>
              <a:t>Collaborate </a:t>
            </a:r>
            <a:r>
              <a:rPr lang="en-US" sz="1600" b="1" dirty="0" smtClean="0"/>
              <a:t>to </a:t>
            </a:r>
            <a:r>
              <a:rPr lang="en-US" sz="1600" b="1" dirty="0"/>
              <a:t>assess your t</a:t>
            </a:r>
            <a:r>
              <a:rPr lang="en-US" sz="1600" b="1" dirty="0" smtClean="0"/>
              <a:t>eam performance.  </a:t>
            </a:r>
          </a:p>
          <a:p>
            <a:pPr marL="285750" indent="-285750">
              <a:buFont typeface="Arial" panose="020B0604020202020204" pitchFamily="34" charset="0"/>
              <a:buChar char="•"/>
            </a:pPr>
            <a:r>
              <a:rPr lang="en-US" sz="1600" b="1" dirty="0" smtClean="0"/>
              <a:t>Circle the H-O-T rating in upper left corner.</a:t>
            </a:r>
            <a:endParaRPr lang="en-US" sz="1600" b="1" dirty="0"/>
          </a:p>
          <a:p>
            <a:endParaRPr lang="en-US" sz="2000" dirty="0">
              <a:latin typeface="+mj-lt"/>
              <a:cs typeface="Times New Roman"/>
            </a:endParaRPr>
          </a:p>
        </p:txBody>
      </p:sp>
    </p:spTree>
    <p:extLst>
      <p:ext uri="{BB962C8B-B14F-4D97-AF65-F5344CB8AC3E}">
        <p14:creationId xmlns:p14="http://schemas.microsoft.com/office/powerpoint/2010/main" val="154846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 y="-15766"/>
            <a:ext cx="9144000" cy="6858000"/>
          </a:xfrm>
          <a:prstGeom prst="rect">
            <a:avLst/>
          </a:prstGeom>
          <a:solidFill>
            <a:srgbClr val="FFFFCC"/>
          </a:solidFill>
        </p:spPr>
      </p:pic>
      <p:sp>
        <p:nvSpPr>
          <p:cNvPr id="4" name="Title 1"/>
          <p:cNvSpPr txBox="1">
            <a:spLocks/>
          </p:cNvSpPr>
          <p:nvPr/>
        </p:nvSpPr>
        <p:spPr>
          <a:xfrm>
            <a:off x="2667000" y="1814886"/>
            <a:ext cx="4879428" cy="1104615"/>
          </a:xfrm>
          <a:prstGeom prst="rect">
            <a:avLst/>
          </a:prstGeom>
          <a:solidFill>
            <a:srgbClr val="FFC000"/>
          </a:solidFill>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r>
              <a:rPr lang="en-US" sz="2200" b="1" dirty="0" smtClean="0">
                <a:solidFill>
                  <a:schemeClr val="tx1"/>
                </a:solidFill>
                <a:cs typeface="Times New Roman"/>
              </a:rPr>
              <a:t>Learning  Together GUIDE</a:t>
            </a:r>
          </a:p>
        </p:txBody>
      </p:sp>
      <p:sp>
        <p:nvSpPr>
          <p:cNvPr id="3" name="TextBox 2"/>
          <p:cNvSpPr txBox="1"/>
          <p:nvPr/>
        </p:nvSpPr>
        <p:spPr>
          <a:xfrm>
            <a:off x="450563" y="5536810"/>
            <a:ext cx="2362200" cy="1754326"/>
          </a:xfrm>
          <a:prstGeom prst="rect">
            <a:avLst/>
          </a:prstGeom>
          <a:noFill/>
          <a:ln cmpd="sng">
            <a:noFill/>
          </a:ln>
        </p:spPr>
        <p:txBody>
          <a:bodyPr wrap="square" rtlCol="0">
            <a:spAutoFit/>
          </a:bodyPr>
          <a:lstStyle/>
          <a:p>
            <a:r>
              <a:rPr lang="en-US" b="1" dirty="0" smtClean="0">
                <a:solidFill>
                  <a:srgbClr val="000099"/>
                </a:solidFill>
              </a:rPr>
              <a:t>Name:</a:t>
            </a:r>
          </a:p>
          <a:p>
            <a:endParaRPr lang="en-US" b="1" dirty="0" smtClean="0">
              <a:solidFill>
                <a:srgbClr val="000099"/>
              </a:solidFill>
            </a:endParaRPr>
          </a:p>
          <a:p>
            <a:r>
              <a:rPr lang="en-US" b="1" dirty="0" smtClean="0">
                <a:solidFill>
                  <a:srgbClr val="000099"/>
                </a:solidFill>
              </a:rPr>
              <a:t>Date:</a:t>
            </a:r>
          </a:p>
          <a:p>
            <a:endParaRPr lang="en-US" b="1" dirty="0">
              <a:solidFill>
                <a:schemeClr val="tx2"/>
              </a:solidFill>
            </a:endParaRPr>
          </a:p>
          <a:p>
            <a:endParaRPr lang="en-US" b="1" dirty="0" smtClean="0">
              <a:solidFill>
                <a:schemeClr val="tx2"/>
              </a:solidFill>
            </a:endParaRPr>
          </a:p>
          <a:p>
            <a:endParaRPr lang="en-US" b="1" dirty="0">
              <a:solidFill>
                <a:schemeClr val="tx2"/>
              </a:solidFill>
            </a:endParaRPr>
          </a:p>
        </p:txBody>
      </p:sp>
      <p:sp>
        <p:nvSpPr>
          <p:cNvPr id="6" name="TextBox 5"/>
          <p:cNvSpPr txBox="1"/>
          <p:nvPr/>
        </p:nvSpPr>
        <p:spPr>
          <a:xfrm>
            <a:off x="-4972" y="2913993"/>
            <a:ext cx="9160937" cy="492443"/>
          </a:xfrm>
          <a:prstGeom prst="rect">
            <a:avLst/>
          </a:prstGeom>
          <a:solidFill>
            <a:schemeClr val="accent1">
              <a:lumMod val="75000"/>
            </a:schemeClr>
          </a:solidFill>
        </p:spPr>
        <p:txBody>
          <a:bodyPr wrap="square" rtlCol="0">
            <a:spAutoFit/>
          </a:bodyPr>
          <a:lstStyle/>
          <a:p>
            <a:pPr lvl="0" algn="ctr"/>
            <a:r>
              <a:rPr lang="en-US" sz="1400" b="1" dirty="0" smtClean="0">
                <a:solidFill>
                  <a:schemeClr val="bg1"/>
                </a:solidFill>
              </a:rPr>
              <a:t>Challenge Question</a:t>
            </a:r>
            <a:r>
              <a:rPr lang="en-US" sz="1200" b="1" dirty="0" smtClean="0">
                <a:solidFill>
                  <a:schemeClr val="bg1"/>
                </a:solidFill>
              </a:rPr>
              <a:t>:</a:t>
            </a:r>
          </a:p>
          <a:p>
            <a:pPr lvl="0" algn="ctr"/>
            <a:endParaRPr lang="en-US" sz="1200" b="1" dirty="0" smtClean="0">
              <a:solidFill>
                <a:schemeClr val="bg1"/>
              </a:solidFill>
            </a:endParaRPr>
          </a:p>
        </p:txBody>
      </p:sp>
      <p:sp>
        <p:nvSpPr>
          <p:cNvPr id="10" name="TextBox 9"/>
          <p:cNvSpPr txBox="1"/>
          <p:nvPr/>
        </p:nvSpPr>
        <p:spPr>
          <a:xfrm>
            <a:off x="5104018" y="5542546"/>
            <a:ext cx="2895600" cy="1200329"/>
          </a:xfrm>
          <a:prstGeom prst="rect">
            <a:avLst/>
          </a:prstGeom>
          <a:noFill/>
          <a:ln cmpd="sng">
            <a:noFill/>
          </a:ln>
        </p:spPr>
        <p:txBody>
          <a:bodyPr wrap="square" rtlCol="0">
            <a:spAutoFit/>
          </a:bodyPr>
          <a:lstStyle/>
          <a:p>
            <a:r>
              <a:rPr lang="en-US" b="1" dirty="0" smtClean="0">
                <a:solidFill>
                  <a:srgbClr val="000099"/>
                </a:solidFill>
              </a:rPr>
              <a:t>HP Learning Team</a:t>
            </a:r>
            <a:r>
              <a:rPr lang="en-US" b="1" dirty="0">
                <a:solidFill>
                  <a:srgbClr val="000099"/>
                </a:solidFill>
              </a:rPr>
              <a:t> </a:t>
            </a:r>
            <a:r>
              <a:rPr lang="en-US" b="1" dirty="0" smtClean="0">
                <a:solidFill>
                  <a:srgbClr val="000099"/>
                </a:solidFill>
              </a:rPr>
              <a:t>Name:</a:t>
            </a:r>
          </a:p>
          <a:p>
            <a:endParaRPr lang="en-US" b="1" dirty="0"/>
          </a:p>
          <a:p>
            <a:r>
              <a:rPr lang="en-US" b="1" dirty="0" smtClean="0">
                <a:solidFill>
                  <a:srgbClr val="000099"/>
                </a:solidFill>
              </a:rPr>
              <a:t>Subject:</a:t>
            </a:r>
          </a:p>
          <a:p>
            <a:endParaRPr lang="en-US" b="1" dirty="0">
              <a:solidFill>
                <a:schemeClr val="tx2"/>
              </a:solidFill>
            </a:endParaRPr>
          </a:p>
        </p:txBody>
      </p:sp>
      <p:sp>
        <p:nvSpPr>
          <p:cNvPr id="11" name="Rectangle 10"/>
          <p:cNvSpPr/>
          <p:nvPr/>
        </p:nvSpPr>
        <p:spPr>
          <a:xfrm>
            <a:off x="11824" y="6380202"/>
            <a:ext cx="5791200" cy="553998"/>
          </a:xfrm>
          <a:prstGeom prst="rect">
            <a:avLst/>
          </a:prstGeom>
          <a:no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
        <p:nvSpPr>
          <p:cNvPr id="2" name="TextBox 1"/>
          <p:cNvSpPr txBox="1"/>
          <p:nvPr/>
        </p:nvSpPr>
        <p:spPr>
          <a:xfrm>
            <a:off x="2801957" y="2098385"/>
            <a:ext cx="5867400" cy="584775"/>
          </a:xfrm>
          <a:prstGeom prst="rect">
            <a:avLst/>
          </a:prstGeom>
          <a:noFill/>
        </p:spPr>
        <p:txBody>
          <a:bodyPr wrap="square" rtlCol="0">
            <a:spAutoFit/>
          </a:bodyPr>
          <a:lstStyle/>
          <a:p>
            <a:pPr marL="285750" indent="-285750">
              <a:buFont typeface="Arial" panose="020B0604020202020204" pitchFamily="34" charset="0"/>
              <a:buChar char="•"/>
            </a:pPr>
            <a:endParaRPr lang="en-US" sz="1400" b="1" i="1" dirty="0" smtClean="0">
              <a:solidFill>
                <a:srgbClr val="C00000"/>
              </a:solidFill>
            </a:endParaRPr>
          </a:p>
          <a:p>
            <a:r>
              <a:rPr lang="en-US" b="1" u="sng" dirty="0" smtClean="0"/>
              <a:t>Topic:</a:t>
            </a:r>
            <a:endParaRPr lang="en-US" b="1" u="sng" dirty="0">
              <a:solidFill>
                <a:srgbClr val="C00000"/>
              </a:solidFill>
              <a:cs typeface="Times New Roman"/>
            </a:endParaRPr>
          </a:p>
        </p:txBody>
      </p:sp>
      <p:sp>
        <p:nvSpPr>
          <p:cNvPr id="5" name="TextBox 4"/>
          <p:cNvSpPr txBox="1"/>
          <p:nvPr/>
        </p:nvSpPr>
        <p:spPr>
          <a:xfrm>
            <a:off x="3505200" y="6380202"/>
            <a:ext cx="1676400" cy="369332"/>
          </a:xfrm>
          <a:prstGeom prst="rect">
            <a:avLst/>
          </a:prstGeom>
          <a:noFill/>
        </p:spPr>
        <p:txBody>
          <a:bodyPr wrap="square" rtlCol="0">
            <a:spAutoFit/>
          </a:bodyPr>
          <a:lstStyle/>
          <a:p>
            <a:r>
              <a:rPr lang="en-US" b="1" dirty="0" smtClean="0">
                <a:solidFill>
                  <a:srgbClr val="C00000"/>
                </a:solidFill>
              </a:rPr>
              <a:t>TIME:  </a:t>
            </a:r>
            <a:endParaRPr lang="en-US" b="1" dirty="0">
              <a:solidFill>
                <a:srgbClr val="C00000"/>
              </a:solidFill>
            </a:endParaRPr>
          </a:p>
        </p:txBody>
      </p:sp>
      <p:sp>
        <p:nvSpPr>
          <p:cNvPr id="12" name="TextBox 11"/>
          <p:cNvSpPr txBox="1"/>
          <p:nvPr/>
        </p:nvSpPr>
        <p:spPr>
          <a:xfrm>
            <a:off x="2286000" y="111108"/>
            <a:ext cx="6708228" cy="369332"/>
          </a:xfrm>
          <a:prstGeom prst="rect">
            <a:avLst/>
          </a:prstGeom>
          <a:noFill/>
        </p:spPr>
        <p:txBody>
          <a:bodyPr wrap="square" rtlCol="0">
            <a:spAutoFit/>
          </a:bodyPr>
          <a:lstStyle/>
          <a:p>
            <a:r>
              <a:rPr lang="en-US" b="1" u="sng" dirty="0" smtClean="0">
                <a:solidFill>
                  <a:srgbClr val="C00000"/>
                </a:solidFill>
                <a:cs typeface="Times New Roman"/>
              </a:rPr>
              <a:t>LEARNING GOAL:</a:t>
            </a:r>
            <a:endParaRPr lang="en-US" dirty="0">
              <a:solidFill>
                <a:srgbClr val="C00000"/>
              </a:solidFill>
            </a:endParaRPr>
          </a:p>
        </p:txBody>
      </p:sp>
      <p:sp>
        <p:nvSpPr>
          <p:cNvPr id="13" name="TextBox 12"/>
          <p:cNvSpPr txBox="1"/>
          <p:nvPr/>
        </p:nvSpPr>
        <p:spPr>
          <a:xfrm>
            <a:off x="88024" y="2484120"/>
            <a:ext cx="2490811" cy="461665"/>
          </a:xfrm>
          <a:prstGeom prst="rect">
            <a:avLst/>
          </a:prstGeom>
          <a:noFill/>
        </p:spPr>
        <p:txBody>
          <a:bodyPr wrap="square" rtlCol="0">
            <a:spAutoFit/>
          </a:bodyPr>
          <a:lstStyle/>
          <a:p>
            <a:r>
              <a:rPr lang="en-US" sz="2400" b="1" dirty="0" smtClean="0">
                <a:solidFill>
                  <a:srgbClr val="C00000"/>
                </a:solidFill>
              </a:rPr>
              <a:t>        H      O      T</a:t>
            </a:r>
            <a:endParaRPr lang="en-US" sz="2400" b="1" dirty="0">
              <a:solidFill>
                <a:srgbClr val="C00000"/>
              </a:solidFill>
            </a:endParaRPr>
          </a:p>
        </p:txBody>
      </p:sp>
      <p:sp>
        <p:nvSpPr>
          <p:cNvPr id="14" name="TextBox 13"/>
          <p:cNvSpPr txBox="1"/>
          <p:nvPr/>
        </p:nvSpPr>
        <p:spPr>
          <a:xfrm>
            <a:off x="2026919" y="3393520"/>
            <a:ext cx="5059681" cy="2431435"/>
          </a:xfrm>
          <a:prstGeom prst="rect">
            <a:avLst/>
          </a:prstGeom>
          <a:noFill/>
        </p:spPr>
        <p:txBody>
          <a:bodyPr wrap="square" rtlCol="0">
            <a:spAutoFit/>
          </a:bodyPr>
          <a:lstStyle/>
          <a:p>
            <a:pPr algn="ctr"/>
            <a:r>
              <a:rPr lang="en-US" sz="2000" b="1" dirty="0" smtClean="0">
                <a:solidFill>
                  <a:srgbClr val="C00000"/>
                </a:solidFill>
                <a:latin typeface="+mj-lt"/>
                <a:cs typeface="Times New Roman"/>
              </a:rPr>
              <a:t>GENERAL PROCEDURES</a:t>
            </a:r>
            <a:endParaRPr lang="en-US" sz="1600" b="1" dirty="0" smtClean="0">
              <a:solidFill>
                <a:srgbClr val="C00000"/>
              </a:solidFill>
              <a:latin typeface="+mj-lt"/>
              <a:cs typeface="Times New Roman"/>
            </a:endParaRPr>
          </a:p>
          <a:p>
            <a:pPr marL="285750" lvl="0" indent="-285750">
              <a:buFont typeface="Arial" panose="020B0604020202020204" pitchFamily="34" charset="0"/>
              <a:buChar char="•"/>
            </a:pPr>
            <a:r>
              <a:rPr lang="en-US" sz="1600" b="1" dirty="0" smtClean="0">
                <a:latin typeface="+mj-lt"/>
                <a:cs typeface="Times New Roman"/>
              </a:rPr>
              <a:t>Review the </a:t>
            </a:r>
            <a:r>
              <a:rPr lang="en-US" sz="1600" b="1" i="1" dirty="0" smtClean="0">
                <a:latin typeface="+mj-lt"/>
                <a:cs typeface="Times New Roman"/>
              </a:rPr>
              <a:t>Learning Goal </a:t>
            </a:r>
            <a:r>
              <a:rPr lang="en-US" sz="1600" b="1" dirty="0" smtClean="0">
                <a:latin typeface="+mj-lt"/>
                <a:cs typeface="Times New Roman"/>
              </a:rPr>
              <a:t>and </a:t>
            </a:r>
            <a:r>
              <a:rPr lang="en-US" sz="1600" b="1" i="1" dirty="0" smtClean="0">
                <a:latin typeface="+mj-lt"/>
                <a:cs typeface="Times New Roman"/>
              </a:rPr>
              <a:t>Challenge Question</a:t>
            </a:r>
            <a:r>
              <a:rPr lang="en-US" sz="1600" b="1" dirty="0" smtClean="0">
                <a:latin typeface="+mj-lt"/>
                <a:cs typeface="Times New Roman"/>
              </a:rPr>
              <a:t>. </a:t>
            </a:r>
          </a:p>
          <a:p>
            <a:pPr marL="285750" lvl="0" indent="-285750">
              <a:buFont typeface="Arial" panose="020B0604020202020204" pitchFamily="34" charset="0"/>
              <a:buChar char="•"/>
            </a:pPr>
            <a:r>
              <a:rPr lang="en-US" sz="1600" b="1" dirty="0" smtClean="0">
                <a:latin typeface="+mj-lt"/>
                <a:cs typeface="Times New Roman"/>
              </a:rPr>
              <a:t>Review the </a:t>
            </a:r>
            <a:r>
              <a:rPr lang="en-US" sz="1600" b="1" i="1" dirty="0" smtClean="0">
                <a:latin typeface="+mj-lt"/>
                <a:cs typeface="Times New Roman"/>
              </a:rPr>
              <a:t>Learning Task(s)</a:t>
            </a:r>
            <a:r>
              <a:rPr lang="en-US" sz="1600" b="1" dirty="0" smtClean="0">
                <a:latin typeface="+mj-lt"/>
                <a:cs typeface="Times New Roman"/>
              </a:rPr>
              <a:t>.</a:t>
            </a:r>
          </a:p>
          <a:p>
            <a:pPr marL="285750" indent="-285750">
              <a:buFont typeface="Arial" panose="020B0604020202020204" pitchFamily="34" charset="0"/>
              <a:buChar char="•"/>
            </a:pPr>
            <a:r>
              <a:rPr lang="en-US" sz="1600" b="1" dirty="0" smtClean="0">
                <a:latin typeface="+mj-lt"/>
                <a:cs typeface="Times New Roman"/>
              </a:rPr>
              <a:t>Review contents of </a:t>
            </a:r>
            <a:r>
              <a:rPr lang="en-US" sz="1600" b="1" i="1" dirty="0">
                <a:latin typeface="+mj-lt"/>
                <a:cs typeface="Times New Roman"/>
              </a:rPr>
              <a:t>L</a:t>
            </a:r>
            <a:r>
              <a:rPr lang="en-US" sz="1600" b="1" i="1" dirty="0" smtClean="0">
                <a:latin typeface="+mj-lt"/>
                <a:cs typeface="Times New Roman"/>
              </a:rPr>
              <a:t>earning Together Guide and BDA</a:t>
            </a:r>
            <a:r>
              <a:rPr lang="en-US" sz="1600" b="1" dirty="0" smtClean="0">
                <a:latin typeface="+mj-lt"/>
                <a:cs typeface="Times New Roman"/>
              </a:rPr>
              <a:t>.</a:t>
            </a:r>
          </a:p>
          <a:p>
            <a:pPr marL="285750" indent="-285750">
              <a:buFont typeface="Arial" panose="020B0604020202020204" pitchFamily="34" charset="0"/>
              <a:buChar char="•"/>
            </a:pPr>
            <a:r>
              <a:rPr lang="en-US" sz="1600" b="1" dirty="0" smtClean="0">
                <a:latin typeface="+mj-lt"/>
                <a:cs typeface="Times New Roman"/>
              </a:rPr>
              <a:t>Follow specific directions.</a:t>
            </a:r>
          </a:p>
          <a:p>
            <a:pPr marL="285750" indent="-285750">
              <a:buFont typeface="Arial" panose="020B0604020202020204" pitchFamily="34" charset="0"/>
              <a:buChar char="•"/>
            </a:pPr>
            <a:r>
              <a:rPr lang="en-US" sz="1600" b="1" dirty="0" smtClean="0">
                <a:latin typeface="+mj-lt"/>
                <a:cs typeface="Times New Roman"/>
              </a:rPr>
              <a:t>Execute roles and tasks.</a:t>
            </a:r>
          </a:p>
          <a:p>
            <a:pPr marL="285750" indent="-285750">
              <a:buFont typeface="Arial" panose="020B0604020202020204" pitchFamily="34" charset="0"/>
              <a:buChar char="•"/>
            </a:pPr>
            <a:r>
              <a:rPr lang="en-US" sz="1600" b="1" dirty="0"/>
              <a:t>Collaborate </a:t>
            </a:r>
            <a:r>
              <a:rPr lang="en-US" sz="1600" b="1" dirty="0" smtClean="0"/>
              <a:t>to </a:t>
            </a:r>
            <a:r>
              <a:rPr lang="en-US" sz="1600" b="1" dirty="0"/>
              <a:t>assess your t</a:t>
            </a:r>
            <a:r>
              <a:rPr lang="en-US" sz="1600" b="1" dirty="0" smtClean="0"/>
              <a:t>eam performance.  </a:t>
            </a:r>
          </a:p>
          <a:p>
            <a:pPr marL="285750" indent="-285750">
              <a:buFont typeface="Arial" panose="020B0604020202020204" pitchFamily="34" charset="0"/>
              <a:buChar char="•"/>
            </a:pPr>
            <a:r>
              <a:rPr lang="en-US" sz="1600" b="1" dirty="0" smtClean="0"/>
              <a:t>Circle the H-O-T rating in upper left corner.</a:t>
            </a:r>
            <a:endParaRPr lang="en-US" sz="1600" b="1" dirty="0"/>
          </a:p>
          <a:p>
            <a:endParaRPr lang="en-US" sz="2000" dirty="0">
              <a:latin typeface="+mj-lt"/>
              <a:cs typeface="Times New Roman"/>
            </a:endParaRPr>
          </a:p>
        </p:txBody>
      </p:sp>
    </p:spTree>
    <p:extLst>
      <p:ext uri="{BB962C8B-B14F-4D97-AF65-F5344CB8AC3E}">
        <p14:creationId xmlns:p14="http://schemas.microsoft.com/office/powerpoint/2010/main" val="116465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293835" y="2710944"/>
            <a:ext cx="6110907" cy="1706320"/>
          </a:xfrm>
          <a:prstGeom prst="rect">
            <a:avLst/>
          </a:prstGeom>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endParaRPr lang="en-US" sz="4000" b="1" dirty="0">
              <a:latin typeface="Times New Roman"/>
              <a:cs typeface="Times New Roman"/>
            </a:endParaRPr>
          </a:p>
        </p:txBody>
      </p:sp>
      <p:pic>
        <p:nvPicPr>
          <p:cNvPr id="7" name="Picture 6" descr="BoundlessLearningLogo.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75890"/>
            <a:ext cx="1010947" cy="1105084"/>
          </a:xfrm>
          <a:prstGeom prst="rect">
            <a:avLst/>
          </a:prstGeom>
        </p:spPr>
      </p:pic>
      <p:sp>
        <p:nvSpPr>
          <p:cNvPr id="6" name="Rectangle 5"/>
          <p:cNvSpPr/>
          <p:nvPr/>
        </p:nvSpPr>
        <p:spPr>
          <a:xfrm>
            <a:off x="3394841" y="6474023"/>
            <a:ext cx="1539460" cy="307777"/>
          </a:xfrm>
          <a:prstGeom prst="rect">
            <a:avLst/>
          </a:prstGeom>
        </p:spPr>
        <p:txBody>
          <a:bodyPr wrap="none">
            <a:spAutoFit/>
          </a:bodyPr>
          <a:lstStyle/>
          <a:p>
            <a:r>
              <a:rPr lang="en-US" sz="1400" b="1" i="1" dirty="0" smtClean="0">
                <a:solidFill>
                  <a:srgbClr val="C00000"/>
                </a:solidFill>
                <a:latin typeface="+mj-lt"/>
                <a:cs typeface="Times New Roman"/>
              </a:rPr>
              <a:t>Time for Activity</a:t>
            </a:r>
            <a:r>
              <a:rPr lang="en-US" sz="1400" b="1" i="1" dirty="0" smtClean="0">
                <a:solidFill>
                  <a:prstClr val="black"/>
                </a:solidFill>
                <a:latin typeface="+mj-lt"/>
                <a:cs typeface="Times New Roman"/>
              </a:rPr>
              <a:t>:  </a:t>
            </a:r>
            <a:endParaRPr lang="en-US" sz="1400" dirty="0">
              <a:solidFill>
                <a:schemeClr val="tx2"/>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297709549"/>
              </p:ext>
            </p:extLst>
          </p:nvPr>
        </p:nvGraphicFramePr>
        <p:xfrm>
          <a:off x="825769" y="2046163"/>
          <a:ext cx="7916648" cy="4382950"/>
        </p:xfrm>
        <a:graphic>
          <a:graphicData uri="http://schemas.openxmlformats.org/drawingml/2006/table">
            <a:tbl>
              <a:tblPr firstRow="1" bandRow="1">
                <a:tableStyleId>{5C22544A-7EE6-4342-B048-85BDC9FD1C3A}</a:tableStyleId>
              </a:tblPr>
              <a:tblGrid>
                <a:gridCol w="799304"/>
                <a:gridCol w="7117344"/>
              </a:tblGrid>
              <a:tr h="269243">
                <a:tc>
                  <a:txBody>
                    <a:bodyPr/>
                    <a:lstStyle/>
                    <a:p>
                      <a:r>
                        <a:rPr lang="en-US" sz="1400" dirty="0" smtClean="0">
                          <a:solidFill>
                            <a:srgbClr val="C00000"/>
                          </a:solidFill>
                        </a:rPr>
                        <a:t>INITIALS</a:t>
                      </a:r>
                      <a:endParaRPr lang="en-US" sz="1400" dirty="0">
                        <a:solidFill>
                          <a:srgbClr val="C00000"/>
                        </a:solidFill>
                      </a:endParaRPr>
                    </a:p>
                  </a:txBody>
                  <a:tcPr>
                    <a:solidFill>
                      <a:srgbClr val="FDE869"/>
                    </a:solidFill>
                  </a:tcPr>
                </a:tc>
                <a:tc>
                  <a:txBody>
                    <a:bodyPr/>
                    <a:lstStyle/>
                    <a:p>
                      <a:pPr algn="ctr"/>
                      <a:r>
                        <a:rPr lang="en-US" sz="1600" b="1" i="0" cap="none" dirty="0" smtClean="0">
                          <a:solidFill>
                            <a:srgbClr val="C00000"/>
                          </a:solidFill>
                        </a:rPr>
                        <a:t>LEARNING TASKS</a:t>
                      </a:r>
                      <a:r>
                        <a:rPr lang="en-US" sz="1600" b="1" i="0" cap="none" baseline="0" dirty="0" smtClean="0">
                          <a:solidFill>
                            <a:srgbClr val="C00000"/>
                          </a:solidFill>
                        </a:rPr>
                        <a:t> for STATION TEACHING </a:t>
                      </a:r>
                      <a:endParaRPr lang="en-US" sz="1600" b="1" i="0" cap="none" dirty="0" smtClean="0">
                        <a:solidFill>
                          <a:srgbClr val="C00000"/>
                        </a:solidFill>
                      </a:endParaRPr>
                    </a:p>
                  </a:txBody>
                  <a:tcPr>
                    <a:solidFill>
                      <a:srgbClr val="FFFFAB"/>
                    </a:solidFill>
                  </a:tcPr>
                </a:tc>
              </a:tr>
              <a:tr h="1015779">
                <a:tc>
                  <a:txBody>
                    <a:bodyPr/>
                    <a:lstStyle/>
                    <a:p>
                      <a:endParaRPr lang="en-US" sz="1100" dirty="0"/>
                    </a:p>
                  </a:txBody>
                  <a:tcPr>
                    <a:solidFill>
                      <a:srgbClr val="FDE869"/>
                    </a:solidFill>
                  </a:tcPr>
                </a:tc>
                <a:tc>
                  <a:txBody>
                    <a:bodyPr/>
                    <a:lstStyle/>
                    <a:p>
                      <a:pPr marL="0" indent="0">
                        <a:buNone/>
                      </a:pPr>
                      <a:r>
                        <a:rPr lang="en-US" sz="1100" b="1" cap="none" dirty="0" smtClean="0">
                          <a:solidFill>
                            <a:srgbClr val="C00000"/>
                          </a:solidFill>
                        </a:rPr>
                        <a:t>1.  All Team Members</a:t>
                      </a:r>
                    </a:p>
                    <a:p>
                      <a:pPr marL="45720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cap="none" baseline="0" dirty="0" smtClean="0">
                          <a:solidFill>
                            <a:schemeClr val="tx1"/>
                          </a:solidFill>
                        </a:rPr>
                        <a:t>Review the packet and complete tasks.  Initial when roles are fulfilled (2-6) &amp; Learning Tasks are completed (1).  </a:t>
                      </a:r>
                    </a:p>
                    <a:p>
                      <a:pPr marL="45720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cap="none" dirty="0" smtClean="0">
                          <a:solidFill>
                            <a:schemeClr val="tx1"/>
                          </a:solidFill>
                        </a:rPr>
                        <a:t>Review your assigned topic</a:t>
                      </a:r>
                      <a:r>
                        <a:rPr lang="en-US" sz="1100" b="1" cap="none" baseline="0" dirty="0" smtClean="0">
                          <a:solidFill>
                            <a:schemeClr val="tx1"/>
                          </a:solidFill>
                        </a:rPr>
                        <a:t>, complete </a:t>
                      </a:r>
                      <a:r>
                        <a:rPr lang="en-US" sz="1100" b="1" i="1" cap="none" baseline="0" dirty="0" smtClean="0">
                          <a:solidFill>
                            <a:schemeClr val="tx1"/>
                          </a:solidFill>
                        </a:rPr>
                        <a:t>Three for the Team </a:t>
                      </a:r>
                      <a:r>
                        <a:rPr lang="en-US" sz="1100" b="1" i="0" cap="none" baseline="0" dirty="0" smtClean="0">
                          <a:solidFill>
                            <a:schemeClr val="tx1"/>
                          </a:solidFill>
                        </a:rPr>
                        <a:t>at your Learning Station</a:t>
                      </a:r>
                      <a:r>
                        <a:rPr lang="en-US" sz="1100" b="1" i="1" cap="none" baseline="0" dirty="0" smtClean="0">
                          <a:solidFill>
                            <a:schemeClr val="tx1"/>
                          </a:solidFill>
                        </a:rPr>
                        <a:t>, </a:t>
                      </a:r>
                      <a:r>
                        <a:rPr lang="en-US" sz="1100" b="1" cap="none" baseline="0" dirty="0" smtClean="0">
                          <a:solidFill>
                            <a:schemeClr val="tx1"/>
                          </a:solidFill>
                        </a:rPr>
                        <a:t>and share with teammates.</a:t>
                      </a:r>
                      <a:endParaRPr lang="en-US" sz="1100" b="1" cap="none" dirty="0" smtClean="0">
                        <a:solidFill>
                          <a:schemeClr val="tx1"/>
                        </a:solidFill>
                      </a:endParaRPr>
                    </a:p>
                    <a:p>
                      <a:pPr marL="914400" indent="0">
                        <a:buFontTx/>
                        <a:buNone/>
                      </a:pPr>
                      <a:r>
                        <a:rPr lang="en-US" sz="1100" b="1" cap="none" dirty="0" smtClean="0">
                          <a:solidFill>
                            <a:schemeClr val="tx1"/>
                          </a:solidFill>
                        </a:rPr>
                        <a:t>Facilitator: </a:t>
                      </a:r>
                      <a:r>
                        <a:rPr lang="en-US" sz="1100" b="1" i="1" cap="none" dirty="0" smtClean="0">
                          <a:solidFill>
                            <a:srgbClr val="C00000"/>
                          </a:solidFill>
                        </a:rPr>
                        <a:t>Team</a:t>
                      </a:r>
                      <a:r>
                        <a:rPr lang="en-US" sz="1100" b="1" i="1" cap="none" baseline="0" dirty="0" smtClean="0">
                          <a:solidFill>
                            <a:srgbClr val="C00000"/>
                          </a:solidFill>
                        </a:rPr>
                        <a:t> Formation </a:t>
                      </a:r>
                      <a:endParaRPr lang="en-US" sz="1100" b="1" i="1" cap="none" dirty="0" smtClean="0">
                        <a:solidFill>
                          <a:srgbClr val="C00000"/>
                        </a:solidFill>
                      </a:endParaRPr>
                    </a:p>
                    <a:p>
                      <a:pPr marL="914400" indent="0">
                        <a:buFontTx/>
                        <a:buNone/>
                      </a:pPr>
                      <a:r>
                        <a:rPr lang="en-US" sz="1100" b="1" cap="none" dirty="0" smtClean="0">
                          <a:solidFill>
                            <a:schemeClr val="tx1"/>
                          </a:solidFill>
                        </a:rPr>
                        <a:t>Coach:  </a:t>
                      </a:r>
                      <a:r>
                        <a:rPr lang="en-US" sz="1100" b="1" i="1" cap="none" dirty="0" smtClean="0">
                          <a:solidFill>
                            <a:srgbClr val="C00000"/>
                          </a:solidFill>
                        </a:rPr>
                        <a:t>Learning</a:t>
                      </a:r>
                      <a:r>
                        <a:rPr lang="en-US" sz="1100" b="1" i="1" cap="none" baseline="0" dirty="0" smtClean="0">
                          <a:solidFill>
                            <a:srgbClr val="C00000"/>
                          </a:solidFill>
                        </a:rPr>
                        <a:t> Together Guide</a:t>
                      </a:r>
                      <a:endParaRPr lang="en-US" sz="1100" b="1" i="1" cap="none" dirty="0" smtClean="0">
                        <a:solidFill>
                          <a:srgbClr val="C00000"/>
                        </a:solidFill>
                      </a:endParaRPr>
                    </a:p>
                    <a:p>
                      <a:pPr marL="914400" indent="0">
                        <a:buFontTx/>
                        <a:buNone/>
                      </a:pPr>
                      <a:r>
                        <a:rPr lang="en-US" sz="1100" b="1" cap="none" dirty="0" smtClean="0">
                          <a:solidFill>
                            <a:schemeClr val="tx1"/>
                          </a:solidFill>
                        </a:rPr>
                        <a:t>Recorder: </a:t>
                      </a:r>
                      <a:r>
                        <a:rPr lang="en-US" sz="1100" b="1" i="1" cap="none" dirty="0" smtClean="0">
                          <a:solidFill>
                            <a:srgbClr val="C00000"/>
                          </a:solidFill>
                        </a:rPr>
                        <a:t>Before</a:t>
                      </a:r>
                      <a:r>
                        <a:rPr lang="en-US" sz="1100" b="1" i="1" cap="none" baseline="0" dirty="0" smtClean="0">
                          <a:solidFill>
                            <a:srgbClr val="C00000"/>
                          </a:solidFill>
                        </a:rPr>
                        <a:t>, During, After</a:t>
                      </a:r>
                      <a:endParaRPr lang="en-US" sz="1100" b="1" i="1" cap="none" dirty="0" smtClean="0">
                        <a:solidFill>
                          <a:srgbClr val="C00000"/>
                        </a:solidFill>
                      </a:endParaRPr>
                    </a:p>
                    <a:p>
                      <a:pPr marL="914400" indent="0">
                        <a:buFontTx/>
                        <a:buNone/>
                      </a:pPr>
                      <a:r>
                        <a:rPr lang="en-US" sz="1100" b="1" cap="none" dirty="0" smtClean="0">
                          <a:solidFill>
                            <a:schemeClr val="tx1"/>
                          </a:solidFill>
                        </a:rPr>
                        <a:t>Supply Manager: </a:t>
                      </a:r>
                      <a:r>
                        <a:rPr lang="en-US" sz="1100" b="1" i="1" cap="none" dirty="0" smtClean="0">
                          <a:solidFill>
                            <a:srgbClr val="C00000"/>
                          </a:solidFill>
                        </a:rPr>
                        <a:t>Team</a:t>
                      </a:r>
                      <a:r>
                        <a:rPr lang="en-US" sz="1100" b="1" i="1" cap="none" baseline="0" dirty="0" smtClean="0">
                          <a:solidFill>
                            <a:srgbClr val="C00000"/>
                          </a:solidFill>
                        </a:rPr>
                        <a:t> Scoring</a:t>
                      </a:r>
                    </a:p>
                    <a:p>
                      <a:pPr marL="914400" indent="0">
                        <a:buFontTx/>
                        <a:buNone/>
                      </a:pPr>
                      <a:r>
                        <a:rPr lang="en-US" sz="1100" b="1" i="0" cap="none" baseline="0" dirty="0" smtClean="0">
                          <a:solidFill>
                            <a:schemeClr val="tx1"/>
                          </a:solidFill>
                        </a:rPr>
                        <a:t>Data Manager: </a:t>
                      </a:r>
                      <a:r>
                        <a:rPr lang="en-US" sz="1100" b="1" i="1" cap="none" baseline="0" dirty="0" smtClean="0">
                          <a:solidFill>
                            <a:srgbClr val="C00000"/>
                          </a:solidFill>
                        </a:rPr>
                        <a:t>Team Scoring</a:t>
                      </a:r>
                      <a:endParaRPr lang="en-US" sz="1100" b="1" i="1" cap="none" dirty="0" smtClean="0">
                        <a:solidFill>
                          <a:srgbClr val="C00000"/>
                        </a:solidFill>
                      </a:endParaRPr>
                    </a:p>
                  </a:txBody>
                  <a:tcPr>
                    <a:solidFill>
                      <a:srgbClr val="FFFFAB"/>
                    </a:solidFill>
                  </a:tcPr>
                </a:tc>
              </a:tr>
              <a:tr h="611915">
                <a:tc>
                  <a:txBody>
                    <a:bodyPr/>
                    <a:lstStyle/>
                    <a:p>
                      <a:endParaRPr lang="en-US" dirty="0"/>
                    </a:p>
                  </a:txBody>
                  <a:tcPr>
                    <a:solidFill>
                      <a:srgbClr val="FDE869"/>
                    </a:solidFill>
                  </a:tcPr>
                </a:tc>
                <a:tc>
                  <a:txBody>
                    <a:bodyPr/>
                    <a:lstStyle/>
                    <a:p>
                      <a:r>
                        <a:rPr lang="en-US" sz="1100" b="1" dirty="0" smtClean="0">
                          <a:solidFill>
                            <a:srgbClr val="C00000"/>
                          </a:solidFill>
                        </a:rPr>
                        <a:t>2.</a:t>
                      </a:r>
                      <a:r>
                        <a:rPr lang="en-US" sz="1100" b="1" baseline="0" dirty="0" smtClean="0">
                          <a:solidFill>
                            <a:srgbClr val="C00000"/>
                          </a:solidFill>
                        </a:rPr>
                        <a:t>  </a:t>
                      </a:r>
                      <a:r>
                        <a:rPr lang="en-US" sz="1100" b="1" dirty="0" smtClean="0">
                          <a:solidFill>
                            <a:srgbClr val="C00000"/>
                          </a:solidFill>
                        </a:rPr>
                        <a:t> Facilitator</a:t>
                      </a:r>
                    </a:p>
                    <a:p>
                      <a:pPr marL="45720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Remind teammates to</a:t>
                      </a:r>
                      <a:r>
                        <a:rPr lang="en-US" sz="1100" b="1" baseline="0" dirty="0" smtClean="0"/>
                        <a:t> </a:t>
                      </a:r>
                      <a:r>
                        <a:rPr lang="en-US" sz="1100" b="1" dirty="0" smtClean="0"/>
                        <a:t>initial</a:t>
                      </a:r>
                      <a:r>
                        <a:rPr lang="en-US" sz="1100" b="1" baseline="0" dirty="0" smtClean="0"/>
                        <a:t> when roles and Learning Tasks are completed.</a:t>
                      </a:r>
                    </a:p>
                    <a:p>
                      <a:pPr marL="457200" indent="0"/>
                      <a:r>
                        <a:rPr lang="en-US" sz="1100" b="1" baseline="0" dirty="0" smtClean="0"/>
                        <a:t>Facilitate </a:t>
                      </a:r>
                      <a:r>
                        <a:rPr lang="en-US" sz="1100" b="1" i="1" baseline="0" dirty="0" smtClean="0"/>
                        <a:t>Three for the Team.</a:t>
                      </a:r>
                      <a:endParaRPr lang="en-US" sz="1100" b="1" baseline="0" dirty="0" smtClean="0"/>
                    </a:p>
                    <a:p>
                      <a:pPr marL="457200" indent="0"/>
                      <a:r>
                        <a:rPr lang="en-US" sz="1100" b="1" dirty="0" smtClean="0"/>
                        <a:t>Lead reporting</a:t>
                      </a:r>
                      <a:r>
                        <a:rPr lang="en-US" sz="1100" b="1" baseline="0" dirty="0" smtClean="0"/>
                        <a:t> using this order:</a:t>
                      </a:r>
                      <a:r>
                        <a:rPr lang="en-US" sz="1100" b="1" i="1" baseline="0" dirty="0" smtClean="0">
                          <a:solidFill>
                            <a:srgbClr val="C00000"/>
                          </a:solidFill>
                        </a:rPr>
                        <a:t> Facilitator, Coach, Recorder, Supply Manager, and Data Manager</a:t>
                      </a:r>
                      <a:endParaRPr lang="en-US" sz="1100" b="1" i="1" dirty="0">
                        <a:solidFill>
                          <a:srgbClr val="C00000"/>
                        </a:solidFill>
                      </a:endParaRPr>
                    </a:p>
                  </a:txBody>
                  <a:tcPr>
                    <a:solidFill>
                      <a:srgbClr val="FFFFAB"/>
                    </a:solidFill>
                  </a:tcPr>
                </a:tc>
              </a:tr>
              <a:tr h="342673">
                <a:tc>
                  <a:txBody>
                    <a:bodyPr/>
                    <a:lstStyle/>
                    <a:p>
                      <a:endParaRPr lang="en-US" dirty="0"/>
                    </a:p>
                  </a:txBody>
                  <a:tcPr>
                    <a:solidFill>
                      <a:srgbClr val="FDE869"/>
                    </a:solidFill>
                  </a:tcPr>
                </a:tc>
                <a:tc>
                  <a:txBody>
                    <a:bodyPr/>
                    <a:lstStyle/>
                    <a:p>
                      <a:pPr marL="0" indent="0"/>
                      <a:r>
                        <a:rPr lang="en-US" sz="1100" b="1" i="0" dirty="0" smtClean="0">
                          <a:solidFill>
                            <a:srgbClr val="C00000"/>
                          </a:solidFill>
                        </a:rPr>
                        <a:t>3.</a:t>
                      </a:r>
                      <a:r>
                        <a:rPr lang="en-US" sz="1100" b="1" i="0" baseline="0" dirty="0" smtClean="0">
                          <a:solidFill>
                            <a:srgbClr val="C00000"/>
                          </a:solidFill>
                        </a:rPr>
                        <a:t>  </a:t>
                      </a:r>
                      <a:r>
                        <a:rPr lang="en-US" sz="1100" b="1" i="0" dirty="0" smtClean="0">
                          <a:solidFill>
                            <a:srgbClr val="C00000"/>
                          </a:solidFill>
                        </a:rPr>
                        <a:t> Coach</a:t>
                      </a:r>
                    </a:p>
                    <a:p>
                      <a:pPr marL="457200" indent="0"/>
                      <a:r>
                        <a:rPr lang="en-US" sz="1100" b="1" i="0" dirty="0" smtClean="0">
                          <a:solidFill>
                            <a:schemeClr val="tx1"/>
                          </a:solidFill>
                        </a:rPr>
                        <a:t>Remind</a:t>
                      </a:r>
                      <a:r>
                        <a:rPr lang="en-US" sz="1100" b="1" i="0" baseline="0" dirty="0" smtClean="0">
                          <a:solidFill>
                            <a:schemeClr val="tx1"/>
                          </a:solidFill>
                        </a:rPr>
                        <a:t> team members to </a:t>
                      </a:r>
                      <a:r>
                        <a:rPr lang="en-US" sz="1100" b="1" i="0" baseline="0" dirty="0" smtClean="0">
                          <a:solidFill>
                            <a:srgbClr val="C00000"/>
                          </a:solidFill>
                        </a:rPr>
                        <a:t>Sink or Sail Together </a:t>
                      </a:r>
                      <a:r>
                        <a:rPr lang="en-US" sz="1100" b="1" i="0" baseline="0" dirty="0" smtClean="0">
                          <a:solidFill>
                            <a:schemeClr val="tx1"/>
                          </a:solidFill>
                        </a:rPr>
                        <a:t>and maintain the </a:t>
                      </a:r>
                      <a:r>
                        <a:rPr lang="en-US" sz="1100" b="1" i="0" baseline="0" dirty="0" smtClean="0">
                          <a:solidFill>
                            <a:srgbClr val="C00000"/>
                          </a:solidFill>
                        </a:rPr>
                        <a:t>Learning Community Standards</a:t>
                      </a:r>
                      <a:r>
                        <a:rPr lang="en-US" sz="1100" b="1" i="0" baseline="0" dirty="0" smtClean="0">
                          <a:solidFill>
                            <a:schemeClr val="tx1"/>
                          </a:solidFill>
                        </a:rPr>
                        <a:t>.</a:t>
                      </a:r>
                      <a:r>
                        <a:rPr lang="en-US" sz="1100" b="1" i="0" dirty="0" smtClean="0">
                          <a:solidFill>
                            <a:schemeClr val="tx1"/>
                          </a:solidFill>
                        </a:rPr>
                        <a:t>  </a:t>
                      </a:r>
                      <a:endParaRPr lang="en-US" sz="1100" b="1" i="0" dirty="0">
                        <a:solidFill>
                          <a:schemeClr val="tx1"/>
                        </a:solidFill>
                      </a:endParaRPr>
                    </a:p>
                  </a:txBody>
                  <a:tcPr>
                    <a:solidFill>
                      <a:srgbClr val="FFFFAB"/>
                    </a:solidFill>
                  </a:tcPr>
                </a:tc>
              </a:tr>
              <a:tr h="342673">
                <a:tc>
                  <a:txBody>
                    <a:bodyPr/>
                    <a:lstStyle/>
                    <a:p>
                      <a:endParaRPr lang="en-US" dirty="0"/>
                    </a:p>
                  </a:txBody>
                  <a:tcPr>
                    <a:solidFill>
                      <a:srgbClr val="FDE869"/>
                    </a:solidFill>
                  </a:tcPr>
                </a:tc>
                <a:tc>
                  <a:txBody>
                    <a:bodyPr/>
                    <a:lstStyle/>
                    <a:p>
                      <a:pPr marL="0" indent="0">
                        <a:buNone/>
                      </a:pPr>
                      <a:r>
                        <a:rPr lang="en-US" sz="1100" b="1" i="0" baseline="0" dirty="0" smtClean="0">
                          <a:solidFill>
                            <a:srgbClr val="C00000"/>
                          </a:solidFill>
                        </a:rPr>
                        <a:t>4.   Recorder </a:t>
                      </a:r>
                    </a:p>
                    <a:p>
                      <a:pPr marL="457200" indent="0">
                        <a:buNone/>
                      </a:pPr>
                      <a:r>
                        <a:rPr lang="en-US" sz="1100" b="1" i="0" baseline="0" dirty="0" smtClean="0">
                          <a:solidFill>
                            <a:schemeClr val="tx1"/>
                          </a:solidFill>
                        </a:rPr>
                        <a:t>Record team question(s) if needed.</a:t>
                      </a:r>
                    </a:p>
                  </a:txBody>
                  <a:tcPr>
                    <a:solidFill>
                      <a:srgbClr val="FFFFAB"/>
                    </a:solidFill>
                  </a:tcPr>
                </a:tc>
              </a:tr>
              <a:tr h="342673">
                <a:tc>
                  <a:txBody>
                    <a:bodyPr/>
                    <a:lstStyle/>
                    <a:p>
                      <a:endParaRPr lang="en-US" dirty="0"/>
                    </a:p>
                  </a:txBody>
                  <a:tcPr>
                    <a:solidFill>
                      <a:srgbClr val="FDE869"/>
                    </a:solidFill>
                  </a:tcPr>
                </a:tc>
                <a:tc>
                  <a:txBody>
                    <a:bodyPr/>
                    <a:lstStyle/>
                    <a:p>
                      <a:pPr marL="0" indent="0"/>
                      <a:r>
                        <a:rPr lang="en-US" sz="1100" b="1" i="0" dirty="0" smtClean="0">
                          <a:solidFill>
                            <a:srgbClr val="C00000"/>
                          </a:solidFill>
                        </a:rPr>
                        <a:t>5.</a:t>
                      </a:r>
                      <a:r>
                        <a:rPr lang="en-US" sz="1100" b="1" i="0" baseline="0" dirty="0" smtClean="0">
                          <a:solidFill>
                            <a:srgbClr val="C00000"/>
                          </a:solidFill>
                        </a:rPr>
                        <a:t>  </a:t>
                      </a:r>
                      <a:r>
                        <a:rPr lang="en-US" sz="1100" b="1" i="0" dirty="0" smtClean="0">
                          <a:solidFill>
                            <a:srgbClr val="C00000"/>
                          </a:solidFill>
                        </a:rPr>
                        <a:t> Supply Manager</a:t>
                      </a:r>
                    </a:p>
                    <a:p>
                      <a:pPr marL="457200" indent="0"/>
                      <a:r>
                        <a:rPr lang="en-US" sz="1100" b="1" i="0" dirty="0" smtClean="0">
                          <a:solidFill>
                            <a:schemeClr val="tx1"/>
                          </a:solidFill>
                        </a:rPr>
                        <a:t>Make sure</a:t>
                      </a:r>
                      <a:r>
                        <a:rPr lang="en-US" sz="1100" b="1" i="0" baseline="0" dirty="0" smtClean="0">
                          <a:solidFill>
                            <a:schemeClr val="tx1"/>
                          </a:solidFill>
                        </a:rPr>
                        <a:t> team members have necessary resources and review </a:t>
                      </a:r>
                      <a:r>
                        <a:rPr lang="en-US" sz="1100" b="1" i="1" baseline="0" dirty="0" smtClean="0"/>
                        <a:t>Three for the Team</a:t>
                      </a:r>
                      <a:r>
                        <a:rPr lang="en-US" sz="1100" b="1" i="0" baseline="0" dirty="0" smtClean="0">
                          <a:solidFill>
                            <a:schemeClr val="tx1"/>
                          </a:solidFill>
                        </a:rPr>
                        <a:t>. </a:t>
                      </a:r>
                      <a:endParaRPr lang="en-US" sz="1100" b="1" i="0" dirty="0">
                        <a:solidFill>
                          <a:schemeClr val="tx1"/>
                        </a:solidFill>
                      </a:endParaRPr>
                    </a:p>
                  </a:txBody>
                  <a:tcPr>
                    <a:solidFill>
                      <a:srgbClr val="FFFFAB"/>
                    </a:solidFill>
                  </a:tcPr>
                </a:tc>
              </a:tr>
              <a:tr h="572950">
                <a:tc>
                  <a:txBody>
                    <a:bodyPr/>
                    <a:lstStyle/>
                    <a:p>
                      <a:endParaRPr lang="en-US" dirty="0"/>
                    </a:p>
                  </a:txBody>
                  <a:tcPr>
                    <a:solidFill>
                      <a:srgbClr val="FDE869"/>
                    </a:solidFill>
                  </a:tcPr>
                </a:tc>
                <a:tc>
                  <a:txBody>
                    <a:bodyPr/>
                    <a:lstStyle/>
                    <a:p>
                      <a:pPr marL="0" indent="0">
                        <a:buNone/>
                      </a:pPr>
                      <a:r>
                        <a:rPr lang="en-US" sz="1100" b="1" dirty="0" smtClean="0">
                          <a:solidFill>
                            <a:srgbClr val="C00000"/>
                          </a:solidFill>
                        </a:rPr>
                        <a:t>6.</a:t>
                      </a:r>
                      <a:r>
                        <a:rPr lang="en-US" sz="1100" b="1" baseline="0" dirty="0" smtClean="0">
                          <a:solidFill>
                            <a:srgbClr val="C00000"/>
                          </a:solidFill>
                        </a:rPr>
                        <a:t>   Data Manager</a:t>
                      </a:r>
                      <a:r>
                        <a:rPr lang="en-US" sz="1100" b="1" dirty="0" smtClean="0">
                          <a:solidFill>
                            <a:srgbClr val="C00000"/>
                          </a:solidFill>
                        </a:rPr>
                        <a:t>                                                 </a:t>
                      </a:r>
                    </a:p>
                    <a:p>
                      <a:r>
                        <a:rPr lang="en-US" sz="1100" b="1" dirty="0" smtClean="0"/>
                        <a:t>             </a:t>
                      </a:r>
                      <a:r>
                        <a:rPr lang="en-US" sz="1100" b="1" baseline="0" dirty="0" smtClean="0"/>
                        <a:t> </a:t>
                      </a:r>
                      <a:r>
                        <a:rPr lang="en-US" sz="1100" b="1" dirty="0" smtClean="0"/>
                        <a:t>Tell teammates they </a:t>
                      </a:r>
                      <a:r>
                        <a:rPr lang="en-US" sz="1100" b="1" u="sng" dirty="0" smtClean="0"/>
                        <a:t>each</a:t>
                      </a:r>
                      <a:r>
                        <a:rPr lang="en-US" sz="1100" b="1" dirty="0" smtClean="0"/>
                        <a:t> have (1) minute for sharing and questions.</a:t>
                      </a:r>
                      <a:endParaRPr lang="en-US" sz="1100" b="1" dirty="0"/>
                    </a:p>
                  </a:txBody>
                  <a:tcPr>
                    <a:solidFill>
                      <a:srgbClr val="FFFFAB"/>
                    </a:solidFill>
                  </a:tcPr>
                </a:tc>
              </a:tr>
            </a:tbl>
          </a:graphicData>
        </a:graphic>
      </p:graphicFrame>
      <p:pic>
        <p:nvPicPr>
          <p:cNvPr id="2" name="Picture 1"/>
          <p:cNvPicPr>
            <a:picLocks noChangeAspect="1"/>
          </p:cNvPicPr>
          <p:nvPr/>
        </p:nvPicPr>
        <p:blipFill>
          <a:blip r:embed="rId5"/>
          <a:stretch>
            <a:fillRect/>
          </a:stretch>
        </p:blipFill>
        <p:spPr>
          <a:xfrm>
            <a:off x="8445740" y="1994079"/>
            <a:ext cx="698260" cy="520521"/>
          </a:xfrm>
          <a:prstGeom prst="rect">
            <a:avLst/>
          </a:prstGeom>
        </p:spPr>
      </p:pic>
      <p:sp>
        <p:nvSpPr>
          <p:cNvPr id="8" name="TextBox 7"/>
          <p:cNvSpPr txBox="1"/>
          <p:nvPr/>
        </p:nvSpPr>
        <p:spPr>
          <a:xfrm>
            <a:off x="2286000" y="159432"/>
            <a:ext cx="6705600" cy="954107"/>
          </a:xfrm>
          <a:prstGeom prst="rect">
            <a:avLst/>
          </a:prstGeom>
          <a:noFill/>
        </p:spPr>
        <p:txBody>
          <a:bodyPr wrap="square" rtlCol="0">
            <a:spAutoFit/>
          </a:bodyPr>
          <a:lstStyle/>
          <a:p>
            <a:r>
              <a:rPr lang="en-US" b="1" u="sng" dirty="0" smtClean="0">
                <a:solidFill>
                  <a:srgbClr val="C00000"/>
                </a:solidFill>
                <a:cs typeface="Times New Roman"/>
              </a:rPr>
              <a:t>LEARNING GOAL</a:t>
            </a:r>
            <a:r>
              <a:rPr lang="en-US" b="1" dirty="0">
                <a:solidFill>
                  <a:srgbClr val="C00000"/>
                </a:solidFill>
                <a:cs typeface="Times New Roman"/>
              </a:rPr>
              <a:t>:  To enrich understanding of </a:t>
            </a:r>
            <a:r>
              <a:rPr lang="en-US" b="1" dirty="0" smtClean="0">
                <a:solidFill>
                  <a:srgbClr val="C00000"/>
                </a:solidFill>
                <a:cs typeface="Times New Roman"/>
              </a:rPr>
              <a:t>High Performance 		                Teaming </a:t>
            </a:r>
            <a:r>
              <a:rPr lang="en-US" b="1" dirty="0">
                <a:solidFill>
                  <a:srgbClr val="C00000"/>
                </a:solidFill>
                <a:cs typeface="Times New Roman"/>
              </a:rPr>
              <a:t>strategies.</a:t>
            </a:r>
            <a:endParaRPr lang="en-US" dirty="0">
              <a:solidFill>
                <a:srgbClr val="C00000"/>
              </a:solidFill>
            </a:endParaRPr>
          </a:p>
          <a:p>
            <a:endParaRPr lang="en-US" sz="2000" dirty="0">
              <a:solidFill>
                <a:srgbClr val="C00000"/>
              </a:solidFill>
            </a:endParaRPr>
          </a:p>
        </p:txBody>
      </p:sp>
    </p:spTree>
    <p:extLst>
      <p:ext uri="{BB962C8B-B14F-4D97-AF65-F5344CB8AC3E}">
        <p14:creationId xmlns:p14="http://schemas.microsoft.com/office/powerpoint/2010/main" val="3062069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293835" y="2710944"/>
            <a:ext cx="6110907" cy="1706320"/>
          </a:xfrm>
          <a:prstGeom prst="rect">
            <a:avLst/>
          </a:prstGeom>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endParaRPr lang="en-US" sz="4000" b="1" dirty="0">
              <a:latin typeface="Times New Roman"/>
              <a:cs typeface="Times New Roman"/>
            </a:endParaRPr>
          </a:p>
        </p:txBody>
      </p:sp>
      <p:pic>
        <p:nvPicPr>
          <p:cNvPr id="2" name="Picture 1"/>
          <p:cNvPicPr>
            <a:picLocks noChangeAspect="1"/>
          </p:cNvPicPr>
          <p:nvPr/>
        </p:nvPicPr>
        <p:blipFill>
          <a:blip r:embed="rId4"/>
          <a:stretch>
            <a:fillRect/>
          </a:stretch>
        </p:blipFill>
        <p:spPr>
          <a:xfrm>
            <a:off x="8356600" y="1801882"/>
            <a:ext cx="787400" cy="673100"/>
          </a:xfrm>
          <a:prstGeom prst="rect">
            <a:avLst/>
          </a:prstGeom>
        </p:spPr>
      </p:pic>
      <p:pic>
        <p:nvPicPr>
          <p:cNvPr id="7" name="Picture 6" descr="BoundlessLearningLogo.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75890"/>
            <a:ext cx="1010947" cy="1105084"/>
          </a:xfrm>
          <a:prstGeom prst="rect">
            <a:avLst/>
          </a:prstGeom>
        </p:spPr>
      </p:pic>
      <p:sp>
        <p:nvSpPr>
          <p:cNvPr id="6" name="Rectangle 5"/>
          <p:cNvSpPr/>
          <p:nvPr/>
        </p:nvSpPr>
        <p:spPr>
          <a:xfrm>
            <a:off x="3394841" y="6474023"/>
            <a:ext cx="1539460" cy="307777"/>
          </a:xfrm>
          <a:prstGeom prst="rect">
            <a:avLst/>
          </a:prstGeom>
        </p:spPr>
        <p:txBody>
          <a:bodyPr wrap="none">
            <a:spAutoFit/>
          </a:bodyPr>
          <a:lstStyle/>
          <a:p>
            <a:r>
              <a:rPr lang="en-US" sz="1400" b="1" i="1" dirty="0" smtClean="0">
                <a:solidFill>
                  <a:srgbClr val="C00000"/>
                </a:solidFill>
                <a:latin typeface="+mj-lt"/>
                <a:cs typeface="Times New Roman"/>
              </a:rPr>
              <a:t>Time for Activity</a:t>
            </a:r>
            <a:r>
              <a:rPr lang="en-US" sz="1400" b="1" i="1" dirty="0" smtClean="0">
                <a:solidFill>
                  <a:prstClr val="black"/>
                </a:solidFill>
                <a:latin typeface="+mj-lt"/>
                <a:cs typeface="Times New Roman"/>
              </a:rPr>
              <a:t>:  </a:t>
            </a:r>
            <a:endParaRPr lang="en-US" sz="1400" dirty="0">
              <a:solidFill>
                <a:schemeClr val="tx2"/>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365197047"/>
              </p:ext>
            </p:extLst>
          </p:nvPr>
        </p:nvGraphicFramePr>
        <p:xfrm>
          <a:off x="825769" y="2393848"/>
          <a:ext cx="7916648" cy="3977766"/>
        </p:xfrm>
        <a:graphic>
          <a:graphicData uri="http://schemas.openxmlformats.org/drawingml/2006/table">
            <a:tbl>
              <a:tblPr firstRow="1" bandRow="1">
                <a:tableStyleId>{5C22544A-7EE6-4342-B048-85BDC9FD1C3A}</a:tableStyleId>
              </a:tblPr>
              <a:tblGrid>
                <a:gridCol w="799304"/>
                <a:gridCol w="7117344"/>
              </a:tblGrid>
              <a:tr h="357347">
                <a:tc>
                  <a:txBody>
                    <a:bodyPr/>
                    <a:lstStyle/>
                    <a:p>
                      <a:r>
                        <a:rPr lang="en-US" sz="1400" dirty="0" smtClean="0">
                          <a:solidFill>
                            <a:srgbClr val="C00000"/>
                          </a:solidFill>
                        </a:rPr>
                        <a:t>INITIALS</a:t>
                      </a:r>
                      <a:endParaRPr lang="en-US" sz="1400" dirty="0">
                        <a:solidFill>
                          <a:srgbClr val="C00000"/>
                        </a:solidFill>
                      </a:endParaRPr>
                    </a:p>
                  </a:txBody>
                  <a:tcPr>
                    <a:solidFill>
                      <a:srgbClr val="FDE869"/>
                    </a:solidFill>
                  </a:tcPr>
                </a:tc>
                <a:tc>
                  <a:txBody>
                    <a:bodyPr/>
                    <a:lstStyle/>
                    <a:p>
                      <a:pPr algn="ctr"/>
                      <a:r>
                        <a:rPr lang="en-US" sz="1600" b="1" i="0" cap="none" dirty="0" smtClean="0">
                          <a:solidFill>
                            <a:srgbClr val="C00000"/>
                          </a:solidFill>
                        </a:rPr>
                        <a:t>LEARNING TASKS</a:t>
                      </a:r>
                      <a:r>
                        <a:rPr lang="en-US" sz="1600" b="1" i="0" cap="none" baseline="0" dirty="0" smtClean="0">
                          <a:solidFill>
                            <a:srgbClr val="C00000"/>
                          </a:solidFill>
                        </a:rPr>
                        <a:t> for _____________________</a:t>
                      </a:r>
                      <a:endParaRPr lang="en-US" sz="1600" b="1" i="0" cap="none" dirty="0" smtClean="0">
                        <a:solidFill>
                          <a:srgbClr val="C00000"/>
                        </a:solidFill>
                      </a:endParaRPr>
                    </a:p>
                  </a:txBody>
                  <a:tcPr>
                    <a:solidFill>
                      <a:srgbClr val="FFFFAB"/>
                    </a:solidFill>
                  </a:tcPr>
                </a:tc>
              </a:tr>
              <a:tr h="666000">
                <a:tc>
                  <a:txBody>
                    <a:bodyPr/>
                    <a:lstStyle/>
                    <a:p>
                      <a:endParaRPr lang="en-US" dirty="0"/>
                    </a:p>
                  </a:txBody>
                  <a:tcPr>
                    <a:solidFill>
                      <a:srgbClr val="FDE869"/>
                    </a:solidFill>
                  </a:tcPr>
                </a:tc>
                <a:tc>
                  <a:txBody>
                    <a:bodyPr/>
                    <a:lstStyle/>
                    <a:p>
                      <a:pPr marL="0" indent="0">
                        <a:buNone/>
                      </a:pPr>
                      <a:r>
                        <a:rPr lang="en-US" sz="1200" b="1" cap="none" dirty="0" smtClean="0">
                          <a:solidFill>
                            <a:srgbClr val="C00000"/>
                          </a:solidFill>
                        </a:rPr>
                        <a:t>1.   All Team Members:</a:t>
                      </a:r>
                      <a:r>
                        <a:rPr lang="en-US" sz="1200" b="1" cap="none" baseline="0" dirty="0" smtClean="0">
                          <a:solidFill>
                            <a:srgbClr val="C00000"/>
                          </a:solidFill>
                        </a:rPr>
                        <a:t>  Review the BDA.</a:t>
                      </a:r>
                      <a:endParaRPr lang="en-US" sz="1200" b="1" cap="none" dirty="0" smtClean="0">
                        <a:solidFill>
                          <a:srgbClr val="C00000"/>
                        </a:solidFill>
                      </a:endParaRPr>
                    </a:p>
                  </a:txBody>
                  <a:tcPr>
                    <a:solidFill>
                      <a:srgbClr val="FFFFAB"/>
                    </a:solidFill>
                  </a:tcPr>
                </a:tc>
              </a:tr>
              <a:tr h="708471">
                <a:tc>
                  <a:txBody>
                    <a:bodyPr/>
                    <a:lstStyle/>
                    <a:p>
                      <a:endParaRPr lang="en-US" dirty="0"/>
                    </a:p>
                  </a:txBody>
                  <a:tcPr>
                    <a:solidFill>
                      <a:srgbClr val="FDE869"/>
                    </a:solidFill>
                  </a:tcPr>
                </a:tc>
                <a:tc>
                  <a:txBody>
                    <a:bodyPr/>
                    <a:lstStyle/>
                    <a:p>
                      <a:r>
                        <a:rPr lang="en-US" sz="1200" b="1" dirty="0" smtClean="0">
                          <a:solidFill>
                            <a:srgbClr val="C00000"/>
                          </a:solidFill>
                        </a:rPr>
                        <a:t>2.</a:t>
                      </a:r>
                      <a:r>
                        <a:rPr lang="en-US" sz="1200" b="1" baseline="0" dirty="0" smtClean="0">
                          <a:solidFill>
                            <a:srgbClr val="C00000"/>
                          </a:solidFill>
                        </a:rPr>
                        <a:t>   </a:t>
                      </a:r>
                      <a:r>
                        <a:rPr lang="en-US" sz="1200" b="1" dirty="0" smtClean="0">
                          <a:solidFill>
                            <a:srgbClr val="C00000"/>
                          </a:solidFill>
                        </a:rPr>
                        <a:t>Facilitator</a:t>
                      </a:r>
                    </a:p>
                    <a:p>
                      <a:pPr marL="45720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Remind teammates to</a:t>
                      </a:r>
                      <a:r>
                        <a:rPr lang="en-US" sz="1200" b="1" baseline="0" dirty="0" smtClean="0"/>
                        <a:t> </a:t>
                      </a:r>
                      <a:r>
                        <a:rPr lang="en-US" sz="1200" b="1" dirty="0" smtClean="0"/>
                        <a:t>initial</a:t>
                      </a:r>
                      <a:r>
                        <a:rPr lang="en-US" sz="1200" b="1" baseline="0" dirty="0" smtClean="0"/>
                        <a:t> when roles and Learning Tasks are completed.</a:t>
                      </a:r>
                    </a:p>
                    <a:p>
                      <a:pPr marL="457200" indent="0"/>
                      <a:r>
                        <a:rPr lang="en-US" sz="1200" b="1" dirty="0" smtClean="0"/>
                        <a:t>Lead reporting</a:t>
                      </a:r>
                      <a:r>
                        <a:rPr lang="en-US" sz="1200" b="1" baseline="0" dirty="0" smtClean="0"/>
                        <a:t> using this order: </a:t>
                      </a:r>
                      <a:r>
                        <a:rPr lang="en-US" sz="1200" b="1" i="1" baseline="0" dirty="0" smtClean="0">
                          <a:solidFill>
                            <a:srgbClr val="C00000"/>
                          </a:solidFill>
                        </a:rPr>
                        <a:t>Facilitator, Coach, Recorder, Supply Manager, and Data Manager</a:t>
                      </a:r>
                      <a:endParaRPr lang="en-US" sz="1200" b="1" i="1" dirty="0" smtClean="0">
                        <a:solidFill>
                          <a:srgbClr val="C00000"/>
                        </a:solidFill>
                      </a:endParaRPr>
                    </a:p>
                  </a:txBody>
                  <a:tcPr>
                    <a:solidFill>
                      <a:srgbClr val="FFFFAB"/>
                    </a:solidFill>
                  </a:tcPr>
                </a:tc>
              </a:tr>
              <a:tr h="472314">
                <a:tc>
                  <a:txBody>
                    <a:bodyPr/>
                    <a:lstStyle/>
                    <a:p>
                      <a:endParaRPr lang="en-US" dirty="0"/>
                    </a:p>
                  </a:txBody>
                  <a:tcPr>
                    <a:solidFill>
                      <a:srgbClr val="FDE869"/>
                    </a:solidFill>
                  </a:tcPr>
                </a:tc>
                <a:tc>
                  <a:txBody>
                    <a:bodyPr/>
                    <a:lstStyle/>
                    <a:p>
                      <a:pPr marL="0" indent="0"/>
                      <a:r>
                        <a:rPr lang="en-US" sz="1200" b="1" i="0" dirty="0" smtClean="0">
                          <a:solidFill>
                            <a:srgbClr val="C00000"/>
                          </a:solidFill>
                        </a:rPr>
                        <a:t>3.</a:t>
                      </a:r>
                      <a:r>
                        <a:rPr lang="en-US" sz="1200" b="1" i="0" baseline="0" dirty="0" smtClean="0">
                          <a:solidFill>
                            <a:srgbClr val="C00000"/>
                          </a:solidFill>
                        </a:rPr>
                        <a:t>  </a:t>
                      </a:r>
                      <a:r>
                        <a:rPr lang="en-US" sz="1200" b="1" i="0" dirty="0" smtClean="0">
                          <a:solidFill>
                            <a:srgbClr val="C00000"/>
                          </a:solidFill>
                        </a:rPr>
                        <a:t> Coach</a:t>
                      </a:r>
                    </a:p>
                    <a:p>
                      <a:pPr marL="457200" indent="0"/>
                      <a:r>
                        <a:rPr lang="en-US" sz="1200" b="1" i="0" dirty="0" smtClean="0">
                          <a:solidFill>
                            <a:schemeClr val="tx1"/>
                          </a:solidFill>
                        </a:rPr>
                        <a:t>Remind</a:t>
                      </a:r>
                      <a:r>
                        <a:rPr lang="en-US" sz="1200" b="1" i="0" baseline="0" dirty="0" smtClean="0">
                          <a:solidFill>
                            <a:schemeClr val="tx1"/>
                          </a:solidFill>
                        </a:rPr>
                        <a:t> team members to </a:t>
                      </a:r>
                      <a:r>
                        <a:rPr lang="en-US" sz="1200" b="1" i="0" baseline="0" dirty="0" smtClean="0">
                          <a:solidFill>
                            <a:srgbClr val="C00000"/>
                          </a:solidFill>
                        </a:rPr>
                        <a:t>(Choose an HP Teaming Principle) </a:t>
                      </a:r>
                      <a:r>
                        <a:rPr lang="en-US" sz="1200" b="1" i="0" baseline="0" dirty="0" smtClean="0">
                          <a:solidFill>
                            <a:schemeClr val="tx1"/>
                          </a:solidFill>
                        </a:rPr>
                        <a:t>and maintain the </a:t>
                      </a:r>
                    </a:p>
                    <a:p>
                      <a:pPr marL="457200" indent="0"/>
                      <a:r>
                        <a:rPr lang="en-US" sz="1200" b="1" i="0" baseline="0" dirty="0" smtClean="0">
                          <a:solidFill>
                            <a:srgbClr val="C00000"/>
                          </a:solidFill>
                        </a:rPr>
                        <a:t>Learning Community Standards</a:t>
                      </a:r>
                      <a:r>
                        <a:rPr lang="en-US" sz="1200" b="1" i="0" baseline="0" dirty="0" smtClean="0">
                          <a:solidFill>
                            <a:schemeClr val="tx1"/>
                          </a:solidFill>
                        </a:rPr>
                        <a:t>.</a:t>
                      </a:r>
                      <a:r>
                        <a:rPr lang="en-US" sz="1200" b="1" i="0" dirty="0" smtClean="0">
                          <a:solidFill>
                            <a:schemeClr val="tx1"/>
                          </a:solidFill>
                        </a:rPr>
                        <a:t>  </a:t>
                      </a:r>
                      <a:endParaRPr lang="en-US" sz="1200" b="1" i="0" dirty="0">
                        <a:solidFill>
                          <a:schemeClr val="tx1"/>
                        </a:solidFill>
                      </a:endParaRPr>
                    </a:p>
                  </a:txBody>
                  <a:tcPr>
                    <a:solidFill>
                      <a:srgbClr val="FFFFAB"/>
                    </a:solidFill>
                  </a:tcPr>
                </a:tc>
              </a:tr>
              <a:tr h="661240">
                <a:tc>
                  <a:txBody>
                    <a:bodyPr/>
                    <a:lstStyle/>
                    <a:p>
                      <a:endParaRPr lang="en-US" dirty="0"/>
                    </a:p>
                  </a:txBody>
                  <a:tcPr>
                    <a:solidFill>
                      <a:srgbClr val="FDE869"/>
                    </a:solidFill>
                  </a:tcPr>
                </a:tc>
                <a:tc>
                  <a:txBody>
                    <a:bodyPr/>
                    <a:lstStyle/>
                    <a:p>
                      <a:pPr marL="0" indent="0">
                        <a:buNone/>
                      </a:pPr>
                      <a:r>
                        <a:rPr lang="en-US" sz="1200" b="1" i="0" baseline="0" dirty="0" smtClean="0">
                          <a:solidFill>
                            <a:srgbClr val="C00000"/>
                          </a:solidFill>
                        </a:rPr>
                        <a:t>4.   Recorder </a:t>
                      </a:r>
                    </a:p>
                    <a:p>
                      <a:pPr marL="457200" indent="0">
                        <a:buNone/>
                      </a:pPr>
                      <a:r>
                        <a:rPr lang="en-US" sz="1200" b="1" i="0" baseline="0" dirty="0" smtClean="0">
                          <a:solidFill>
                            <a:schemeClr val="tx1"/>
                          </a:solidFill>
                        </a:rPr>
                        <a:t>Record notes and information for the team.</a:t>
                      </a:r>
                    </a:p>
                    <a:p>
                      <a:pPr marL="0" indent="0">
                        <a:buNone/>
                      </a:pPr>
                      <a:endParaRPr lang="en-US" sz="1200" b="1" i="0" dirty="0">
                        <a:solidFill>
                          <a:srgbClr val="C00000"/>
                        </a:solidFill>
                      </a:endParaRPr>
                    </a:p>
                  </a:txBody>
                  <a:tcPr>
                    <a:solidFill>
                      <a:srgbClr val="FFFFAB"/>
                    </a:solidFill>
                  </a:tcPr>
                </a:tc>
              </a:tr>
              <a:tr h="472314">
                <a:tc>
                  <a:txBody>
                    <a:bodyPr/>
                    <a:lstStyle/>
                    <a:p>
                      <a:endParaRPr lang="en-US" dirty="0"/>
                    </a:p>
                  </a:txBody>
                  <a:tcPr>
                    <a:solidFill>
                      <a:srgbClr val="FDE869"/>
                    </a:solidFill>
                  </a:tcPr>
                </a:tc>
                <a:tc>
                  <a:txBody>
                    <a:bodyPr/>
                    <a:lstStyle/>
                    <a:p>
                      <a:pPr marL="0" indent="0">
                        <a:buNone/>
                      </a:pPr>
                      <a:r>
                        <a:rPr lang="en-US" sz="1200" b="1" i="0" baseline="0" dirty="0" smtClean="0">
                          <a:solidFill>
                            <a:srgbClr val="C00000"/>
                          </a:solidFill>
                        </a:rPr>
                        <a:t>5.   Supply Manager</a:t>
                      </a:r>
                    </a:p>
                    <a:p>
                      <a:pPr marL="457200" lvl="1" indent="0">
                        <a:buFont typeface="Arial" panose="020B0604020202020204" pitchFamily="34" charset="0"/>
                        <a:buNone/>
                      </a:pPr>
                      <a:r>
                        <a:rPr lang="en-US" sz="1200" b="1" i="0" dirty="0" smtClean="0">
                          <a:solidFill>
                            <a:schemeClr val="tx1"/>
                          </a:solidFill>
                        </a:rPr>
                        <a:t>Make sure all team members</a:t>
                      </a:r>
                      <a:r>
                        <a:rPr lang="en-US" sz="1200" b="1" i="0" baseline="0" dirty="0" smtClean="0">
                          <a:solidFill>
                            <a:schemeClr val="tx1"/>
                          </a:solidFill>
                        </a:rPr>
                        <a:t> have necessary resources.</a:t>
                      </a:r>
                      <a:endParaRPr lang="en-US" sz="1200" b="1" i="0" dirty="0">
                        <a:solidFill>
                          <a:schemeClr val="tx1"/>
                        </a:solidFill>
                      </a:endParaRPr>
                    </a:p>
                  </a:txBody>
                  <a:tcPr>
                    <a:solidFill>
                      <a:srgbClr val="FFFFAB"/>
                    </a:solidFill>
                  </a:tcPr>
                </a:tc>
              </a:tr>
              <a:tr h="472314">
                <a:tc>
                  <a:txBody>
                    <a:bodyPr/>
                    <a:lstStyle/>
                    <a:p>
                      <a:endParaRPr lang="en-US" dirty="0"/>
                    </a:p>
                  </a:txBody>
                  <a:tcPr>
                    <a:solidFill>
                      <a:srgbClr val="FDE869"/>
                    </a:solidFill>
                  </a:tcPr>
                </a:tc>
                <a:tc>
                  <a:txBody>
                    <a:bodyPr/>
                    <a:lstStyle/>
                    <a:p>
                      <a:pPr marL="0" indent="0">
                        <a:buNone/>
                      </a:pPr>
                      <a:r>
                        <a:rPr lang="en-US" sz="1200" b="1" baseline="0" dirty="0" smtClean="0">
                          <a:solidFill>
                            <a:srgbClr val="C00000"/>
                          </a:solidFill>
                        </a:rPr>
                        <a:t>6.   Data Manager</a:t>
                      </a:r>
                      <a:r>
                        <a:rPr lang="en-US" sz="1200" b="1" dirty="0" smtClean="0">
                          <a:solidFill>
                            <a:srgbClr val="C00000"/>
                          </a:solidFill>
                        </a:rPr>
                        <a:t>                                                 </a:t>
                      </a:r>
                    </a:p>
                    <a:p>
                      <a:r>
                        <a:rPr lang="en-US" sz="1200" b="1" dirty="0" smtClean="0"/>
                        <a:t>             Remind teammates of time for activity</a:t>
                      </a:r>
                      <a:r>
                        <a:rPr lang="en-US" sz="1200" b="1" baseline="0" dirty="0" smtClean="0"/>
                        <a:t> and sharing information</a:t>
                      </a:r>
                      <a:r>
                        <a:rPr lang="en-US" sz="1200" b="1" dirty="0" smtClean="0"/>
                        <a:t>.</a:t>
                      </a:r>
                    </a:p>
                  </a:txBody>
                  <a:tcPr>
                    <a:solidFill>
                      <a:srgbClr val="FFFFAB"/>
                    </a:solidFill>
                  </a:tcPr>
                </a:tc>
              </a:tr>
            </a:tbl>
          </a:graphicData>
        </a:graphic>
      </p:graphicFrame>
      <p:sp>
        <p:nvSpPr>
          <p:cNvPr id="8" name="TextBox 7"/>
          <p:cNvSpPr txBox="1"/>
          <p:nvPr/>
        </p:nvSpPr>
        <p:spPr>
          <a:xfrm>
            <a:off x="2286000" y="187568"/>
            <a:ext cx="6400800" cy="369332"/>
          </a:xfrm>
          <a:prstGeom prst="rect">
            <a:avLst/>
          </a:prstGeom>
          <a:noFill/>
        </p:spPr>
        <p:txBody>
          <a:bodyPr wrap="square" rtlCol="0">
            <a:spAutoFit/>
          </a:bodyPr>
          <a:lstStyle/>
          <a:p>
            <a:r>
              <a:rPr lang="en-US" b="1" u="sng" dirty="0" smtClean="0">
                <a:solidFill>
                  <a:srgbClr val="C00000"/>
                </a:solidFill>
                <a:cs typeface="Times New Roman"/>
              </a:rPr>
              <a:t>LEARNING GOAL:</a:t>
            </a:r>
            <a:endParaRPr lang="en-US" dirty="0">
              <a:solidFill>
                <a:srgbClr val="C00000"/>
              </a:solidFill>
            </a:endParaRPr>
          </a:p>
        </p:txBody>
      </p:sp>
    </p:spTree>
    <p:extLst>
      <p:ext uri="{BB962C8B-B14F-4D97-AF65-F5344CB8AC3E}">
        <p14:creationId xmlns:p14="http://schemas.microsoft.com/office/powerpoint/2010/main" val="1120593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179&quot;&gt;&lt;property id=&quot;20148&quot; value=&quot;5&quot;/&gt;&lt;property id=&quot;20300&quot; value=&quot;Slide 2 - &amp;quot;SET-Up&amp;quot;&quot;/&gt;&lt;property id=&quot;20307&quot; value=&quot;929&quot;/&gt;&lt;/object&gt;&lt;object type=&quot;3&quot; unique_id=&quot;14193&quot;&gt;&lt;property id=&quot;20148&quot; value=&quot;5&quot;/&gt;&lt;property id=&quot;20300&quot; value=&quot;Slide 38 - &amp;quot; &amp;quot;&quot;/&gt;&lt;property id=&quot;20307&quot; value=&quot;1222&quot;/&gt;&lt;/object&gt;&lt;object type=&quot;3&quot; unique_id=&quot;14194&quot;&gt;&lt;property id=&quot;20148&quot; value=&quot;5&quot;/&gt;&lt;property id=&quot;20300&quot; value=&quot;Slide 40 - &amp;quot;         &amp;quot;&quot;/&gt;&lt;property id=&quot;20307&quot; value=&quot;1223&quot;/&gt;&lt;/object&gt;&lt;object type=&quot;3&quot; unique_id=&quot;23909&quot;&gt;&lt;property id=&quot;20148&quot; value=&quot;5&quot;/&gt;&lt;property id=&quot;20300&quot; value=&quot;Slide 1 - &amp;quot; &amp;quot;&quot;/&gt;&lt;property id=&quot;20307&quot; value=&quot;1267&quot;/&gt;&lt;/object&gt;&lt;object type=&quot;3&quot; unique_id=&quot;23910&quot;&gt;&lt;property id=&quot;20148&quot; value=&quot;5&quot;/&gt;&lt;property id=&quot;20300&quot; value=&quot;Slide 3 - &amp;quot; &amp;quot;&quot;/&gt;&lt;property id=&quot;20307&quot; value=&quot;1257&quot;/&gt;&lt;/object&gt;&lt;object type=&quot;3&quot; unique_id=&quot;23911&quot;&gt;&lt;property id=&quot;20148&quot; value=&quot;5&quot;/&gt;&lt;property id=&quot;20300&quot; value=&quot;Slide 4 - &amp;quot; &amp;quot;&quot;/&gt;&lt;property id=&quot;20307&quot; value=&quot;1258&quot;/&gt;&lt;/object&gt;&lt;object type=&quot;3&quot; unique_id=&quot;23913&quot;&gt;&lt;property id=&quot;20148&quot; value=&quot;5&quot;/&gt;&lt;property id=&quot;20300&quot; value=&quot;Slide 21 - &amp;quot;Weekly Team Scoreboard   &amp;quot;&quot;/&gt;&lt;property id=&quot;20307&quot; value=&quot;1260&quot;/&gt;&lt;/object&gt;&lt;object type=&quot;3&quot; unique_id=&quot;23914&quot;&gt;&lt;property id=&quot;20148&quot; value=&quot;5&quot;/&gt;&lt;property id=&quot;20300&quot; value=&quot;Slide 23 - &amp;quot;Quarterly Team Scoreboard   &amp;quot;&quot;/&gt;&lt;property id=&quot;20307&quot; value=&quot;1261&quot;/&gt;&lt;/object&gt;&lt;object type=&quot;3&quot; unique_id=&quot;23915&quot;&gt;&lt;property id=&quot;20148&quot; value=&quot;5&quot;/&gt;&lt;property id=&quot;20300&quot; value=&quot;Slide 24 - &amp;quot;Quarterly Team Scoreboard   &amp;quot;&quot;/&gt;&lt;property id=&quot;20307&quot; value=&quot;1262&quot;/&gt;&lt;/object&gt;&lt;object type=&quot;3&quot; unique_id=&quot;23916&quot;&gt;&lt;property id=&quot;20148&quot; value=&quot;5&quot;/&gt;&lt;property id=&quot;20300&quot; value=&quot;Slide 25 - &amp;quot;Quarterly Team Scoreboard   &amp;quot;&quot;/&gt;&lt;property id=&quot;20307&quot; value=&quot;1264&quot;/&gt;&lt;/object&gt;&lt;object type=&quot;3&quot; unique_id=&quot;23917&quot;&gt;&lt;property id=&quot;20148&quot; value=&quot;5&quot;/&gt;&lt;property id=&quot;20300&quot; value=&quot;Slide 5 - &amp;quot; &amp;quot;&quot;/&gt;&lt;property id=&quot;20307&quot; value=&quot;1266&quot;/&gt;&lt;/object&gt;&lt;object type=&quot;3&quot; unique_id=&quot;23921&quot;&gt;&lt;property id=&quot;20148&quot; value=&quot;5&quot;/&gt;&lt;property id=&quot;20300&quot; value=&quot;Slide 36 - &amp;quot; &amp;quot;&quot;/&gt;&lt;property id=&quot;20307&quot; value=&quot;1265&quot;/&gt;&lt;/object&gt;&lt;object type=&quot;3&quot; unique_id=&quot;23922&quot;&gt;&lt;property id=&quot;20148&quot; value=&quot;5&quot;/&gt;&lt;property id=&quot;20300&quot; value=&quot;Slide 37 - &amp;quot;THINK NOTES&amp;quot;&quot;/&gt;&lt;property id=&quot;20307&quot; value=&quot;1251&quot;/&gt;&lt;/object&gt;&lt;object type=&quot;3&quot; unique_id=&quot;23923&quot;&gt;&lt;property id=&quot;20148&quot; value=&quot;5&quot;/&gt;&lt;property id=&quot;20300&quot; value=&quot;Slide 39 - &amp;quot;Challenge Question Check #4&amp;quot;&quot;/&gt;&lt;property id=&quot;20307&quot; value=&quot;1253&quot;/&gt;&lt;/object&gt;&lt;object type=&quot;3&quot; unique_id=&quot;23924&quot;&gt;&lt;property id=&quot;20148&quot; value=&quot;5&quot;/&gt;&lt;property id=&quot;20300&quot; value=&quot;Slide 41&quot;/&gt;&lt;property id=&quot;20307&quot; value=&quot;1254&quot;/&gt;&lt;/object&gt;&lt;object type=&quot;3&quot; unique_id=&quot;24351&quot;&gt;&lt;property id=&quot;20148&quot; value=&quot;5&quot;/&gt;&lt;property id=&quot;20300&quot; value=&quot;Slide 32 - &amp;quot;Learning Together: BDA &amp;quot;&quot;/&gt;&lt;property id=&quot;20307&quot; value=&quot;1276&quot;/&gt;&lt;/object&gt;&lt;object type=&quot;3&quot; unique_id=&quot;24352&quot;&gt;&lt;property id=&quot;20148&quot; value=&quot;5&quot;/&gt;&lt;property id=&quot;20300&quot; value=&quot;Slide 33 - &amp;quot;Learning Together: BDA &amp;quot;&quot;/&gt;&lt;property id=&quot;20307&quot; value=&quot;1277&quot;/&gt;&lt;/object&gt;&lt;object type=&quot;3&quot; unique_id=&quot;24353&quot;&gt;&lt;property id=&quot;20148&quot; value=&quot;5&quot;/&gt;&lt;property id=&quot;20300&quot; value=&quot;Slide 34 - &amp;quot;Learning Together: BDA &amp;quot;&quot;/&gt;&lt;property id=&quot;20307&quot; value=&quot;1278&quot;/&gt;&lt;/object&gt;&lt;object type=&quot;3&quot; unique_id=&quot;24354&quot;&gt;&lt;property id=&quot;20148&quot; value=&quot;5&quot;/&gt;&lt;property id=&quot;20300&quot; value=&quot;Slide 35 - &amp;quot;Learning Together: BDA &amp;quot;&quot;/&gt;&lt;property id=&quot;20307&quot; value=&quot;1279&quot;/&gt;&lt;/object&gt;&lt;object type=&quot;3&quot; unique_id=&quot;24655&quot;&gt;&lt;property id=&quot;20148&quot; value=&quot;5&quot;/&gt;&lt;property id=&quot;20300&quot; value=&quot;Slide 26 - &amp;quot;Roundtable&amp;quot;&quot;/&gt;&lt;property id=&quot;20307&quot; value=&quot;1282&quot;/&gt;&lt;/object&gt;&lt;object type=&quot;3&quot; unique_id=&quot;24656&quot;&gt;&lt;property id=&quot;20148&quot; value=&quot;5&quot;/&gt;&lt;property id=&quot;20300&quot; value=&quot;Slide 27 - &amp;quot;Roundtable&amp;quot;&quot;/&gt;&lt;property id=&quot;20307&quot; value=&quot;1283&quot;/&gt;&lt;/object&gt;&lt;object type=&quot;3&quot; unique_id=&quot;24657&quot;&gt;&lt;property id=&quot;20148&quot; value=&quot;5&quot;/&gt;&lt;property id=&quot;20300&quot; value=&quot;Slide 28 - &amp;quot;Roundtable&amp;quot;&quot;/&gt;&lt;property id=&quot;20307&quot; value=&quot;1284&quot;/&gt;&lt;/object&gt;&lt;object type=&quot;3&quot; unique_id=&quot;24659&quot;&gt;&lt;property id=&quot;20148&quot; value=&quot;5&quot;/&gt;&lt;property id=&quot;20300&quot; value=&quot;Slide 6&quot;/&gt;&lt;property id=&quot;20307&quot; value=&quot;1286&quot;/&gt;&lt;/object&gt;&lt;object type=&quot;3&quot; unique_id=&quot;24660&quot;&gt;&lt;property id=&quot;20148&quot; value=&quot;5&quot;/&gt;&lt;property id=&quot;20300&quot; value=&quot;Slide 10 - &amp;quot;Learning Together: BDA &amp;quot;&quot;/&gt;&lt;property id=&quot;20307&quot; value=&quot;1293&quot;/&gt;&lt;/object&gt;&lt;object type=&quot;3&quot; unique_id=&quot;24661&quot;&gt;&lt;property id=&quot;20148&quot; value=&quot;5&quot;/&gt;&lt;property id=&quot;20300&quot; value=&quot;Slide 7&quot;/&gt;&lt;property id=&quot;20307&quot; value=&quot;1288&quot;/&gt;&lt;/object&gt;&lt;object type=&quot;3&quot; unique_id=&quot;24662&quot;&gt;&lt;property id=&quot;20148&quot; value=&quot;5&quot;/&gt;&lt;property id=&quot;20300&quot; value=&quot;Slide 8&quot;/&gt;&lt;property id=&quot;20307&quot; value=&quot;1285&quot;/&gt;&lt;/object&gt;&lt;object type=&quot;3&quot; unique_id=&quot;24663&quot;&gt;&lt;property id=&quot;20148&quot; value=&quot;5&quot;/&gt;&lt;property id=&quot;20300&quot; value=&quot;Slide 11 - &amp;quot;THINK NOTES&amp;quot;&quot;/&gt;&lt;property id=&quot;20307&quot; value=&quot;1292&quot;/&gt;&lt;/object&gt;&lt;object type=&quot;3&quot; unique_id=&quot;24664&quot;&gt;&lt;property id=&quot;20148&quot; value=&quot;5&quot;/&gt;&lt;property id=&quot;20300&quot; value=&quot;Slide 12 - &amp;quot;THINK NOTES&amp;quot;&quot;/&gt;&lt;property id=&quot;20307&quot; value=&quot;1294&quot;/&gt;&lt;/object&gt;&lt;object type=&quot;3&quot; unique_id=&quot;24665&quot;&gt;&lt;property id=&quot;20148&quot; value=&quot;5&quot;/&gt;&lt;property id=&quot;20300&quot; value=&quot;Slide 9&quot;/&gt;&lt;property id=&quot;20307&quot; value=&quot;1289&quot;/&gt;&lt;/object&gt;&lt;object type=&quot;3&quot; unique_id=&quot;24666&quot;&gt;&lt;property id=&quot;20148&quot; value=&quot;5&quot;/&gt;&lt;property id=&quot;20300&quot; value=&quot;Slide 13&quot;/&gt;&lt;property id=&quot;20307&quot; value=&quot;1291&quot;/&gt;&lt;/object&gt;&lt;object type=&quot;3&quot; unique_id=&quot;24667&quot;&gt;&lt;property id=&quot;20148&quot; value=&quot;5&quot;/&gt;&lt;property id=&quot;20300&quot; value=&quot;Slide 14&quot;/&gt;&lt;property id=&quot;20307&quot; value=&quot;1300&quot;/&gt;&lt;/object&gt;&lt;object type=&quot;3&quot; unique_id=&quot;24668&quot;&gt;&lt;property id=&quot;20148&quot; value=&quot;5&quot;/&gt;&lt;property id=&quot;20300&quot; value=&quot;Slide 29&quot;/&gt;&lt;property id=&quot;20307&quot; value=&quot;1301&quot;/&gt;&lt;/object&gt;&lt;object type=&quot;3&quot; unique_id=&quot;24669&quot;&gt;&lt;property id=&quot;20148&quot; value=&quot;5&quot;/&gt;&lt;property id=&quot;20300&quot; value=&quot;Slide 30&quot;/&gt;&lt;property id=&quot;20307&quot; value=&quot;1295&quot;/&gt;&lt;/object&gt;&lt;object type=&quot;3&quot; unique_id=&quot;24670&quot;&gt;&lt;property id=&quot;20148&quot; value=&quot;5&quot;/&gt;&lt;property id=&quot;20300&quot; value=&quot;Slide 15 - &amp;quot;I&amp;quot;&quot;/&gt;&lt;property id=&quot;20307&quot; value=&quot;1296&quot;/&gt;&lt;/object&gt;&lt;object type=&quot;3&quot; unique_id=&quot;24671&quot;&gt;&lt;property id=&quot;20148&quot; value=&quot;5&quot;/&gt;&lt;property id=&quot;20300&quot; value=&quot;Slide 16 - &amp;quot;I&amp;quot;&quot;/&gt;&lt;property id=&quot;20307&quot; value=&quot;1297&quot;/&gt;&lt;/object&gt;&lt;object type=&quot;3&quot; unique_id=&quot;24672&quot;&gt;&lt;property id=&quot;20148&quot; value=&quot;5&quot;/&gt;&lt;property id=&quot;20300&quot; value=&quot;Slide 17 - &amp;quot;I&amp;quot;&quot;/&gt;&lt;property id=&quot;20307&quot; value=&quot;1298&quot;/&gt;&lt;/object&gt;&lt;object type=&quot;3&quot; unique_id=&quot;24673&quot;&gt;&lt;property id=&quot;20148&quot; value=&quot;5&quot;/&gt;&lt;property id=&quot;20300&quot; value=&quot;Slide 18&quot;/&gt;&lt;property id=&quot;20307&quot; value=&quot;1299&quot;/&gt;&lt;/object&gt;&lt;object type=&quot;3&quot; unique_id=&quot;24674&quot;&gt;&lt;property id=&quot;20148&quot; value=&quot;5&quot;/&gt;&lt;property id=&quot;20300&quot; value=&quot;Slide 19&quot;/&gt;&lt;property id=&quot;20307&quot; value=&quot;1302&quot;/&gt;&lt;/object&gt;&lt;object type=&quot;3&quot; unique_id=&quot;25203&quot;&gt;&lt;property id=&quot;20148&quot; value=&quot;5&quot;/&gt;&lt;property id=&quot;20300&quot; value=&quot;Slide 20 - &amp;quot;Weekly Team Scoreboard   &amp;quot;&quot;/&gt;&lt;property id=&quot;20307&quot; value=&quot;1303&quot;/&gt;&lt;/object&gt;&lt;object type=&quot;3&quot; unique_id=&quot;25334&quot;&gt;&lt;property id=&quot;20148&quot; value=&quot;5&quot;/&gt;&lt;property id=&quot;20300&quot; value=&quot;Slide 22 - &amp;quot;SAILING TOGETHER CARD&amp;quot;&quot;/&gt;&lt;property id=&quot;20307&quot; value=&quot;1304&quot;/&gt;&lt;/object&gt;&lt;object type=&quot;3&quot; unique_id=&quot;32489&quot;&gt;&lt;property id=&quot;20148&quot; value=&quot;5&quot;/&gt;&lt;property id=&quot;20300&quot; value=&quot;Slide 31&quot;/&gt;&lt;property id=&quot;20307&quot; value=&quot;1305&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82276</TotalTime>
  <Words>5593</Words>
  <Application>Microsoft Office PowerPoint</Application>
  <PresentationFormat>On-screen Show (4:3)</PresentationFormat>
  <Paragraphs>1049</Paragraphs>
  <Slides>41</Slides>
  <Notes>41</Notes>
  <HiddenSlides>6</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 </vt:lpstr>
      <vt:lpstr>SET-Up</vt:lpstr>
      <vt:lpstr> </vt:lpstr>
      <vt:lpstr> </vt:lpstr>
      <vt:lpstr> </vt:lpstr>
      <vt:lpstr>PowerPoint Presentation</vt:lpstr>
      <vt:lpstr>PowerPoint Presentation</vt:lpstr>
      <vt:lpstr>PowerPoint Presentation</vt:lpstr>
      <vt:lpstr>PowerPoint Presentation</vt:lpstr>
      <vt:lpstr>Learning Together: BDA </vt:lpstr>
      <vt:lpstr>THINK NOTES</vt:lpstr>
      <vt:lpstr>THINK NOTES</vt:lpstr>
      <vt:lpstr>PowerPoint Presentation</vt:lpstr>
      <vt:lpstr>PowerPoint Presentation</vt:lpstr>
      <vt:lpstr>I</vt:lpstr>
      <vt:lpstr>I</vt:lpstr>
      <vt:lpstr>I</vt:lpstr>
      <vt:lpstr>PowerPoint Presentation</vt:lpstr>
      <vt:lpstr>PowerPoint Presentation</vt:lpstr>
      <vt:lpstr>Weekly Team Scoreboard   </vt:lpstr>
      <vt:lpstr>Weekly Team Scoreboard   </vt:lpstr>
      <vt:lpstr>SAILING TOGETHER CARD</vt:lpstr>
      <vt:lpstr>Quarterly Team Scoreboard   </vt:lpstr>
      <vt:lpstr>Quarterly Team Scoreboard   </vt:lpstr>
      <vt:lpstr>Quarterly Team Scoreboard   </vt:lpstr>
      <vt:lpstr>Roundtable</vt:lpstr>
      <vt:lpstr>Roundtable</vt:lpstr>
      <vt:lpstr>Roundtable</vt:lpstr>
      <vt:lpstr>PowerPoint Presentation</vt:lpstr>
      <vt:lpstr>PowerPoint Presentation</vt:lpstr>
      <vt:lpstr>PowerPoint Presentation</vt:lpstr>
      <vt:lpstr>Learning Together: BDA </vt:lpstr>
      <vt:lpstr>Learning Together: BDA </vt:lpstr>
      <vt:lpstr>Learning Together: BDA </vt:lpstr>
      <vt:lpstr>Learning Together: BDA </vt:lpstr>
      <vt:lpstr> </vt:lpstr>
      <vt:lpstr>THINK NOTES</vt:lpstr>
      <vt:lpstr> </vt:lpstr>
      <vt:lpstr>Challenge Question Check #4</vt:lpstr>
      <vt:lpstr>         </vt:lpstr>
      <vt:lpstr>PowerPoint Presentation</vt:lpstr>
    </vt:vector>
  </TitlesOfParts>
  <Company>Johns Hopkins School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Mainzer</dc:creator>
  <cp:lastModifiedBy>Mark Trexler</cp:lastModifiedBy>
  <cp:revision>1973</cp:revision>
  <cp:lastPrinted>2015-06-01T16:25:22Z</cp:lastPrinted>
  <dcterms:created xsi:type="dcterms:W3CDTF">2014-03-02T12:37:24Z</dcterms:created>
  <dcterms:modified xsi:type="dcterms:W3CDTF">2015-08-05T16:20:40Z</dcterms:modified>
</cp:coreProperties>
</file>