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944" r:id="rId2"/>
    <p:sldId id="754" r:id="rId3"/>
    <p:sldId id="1158" r:id="rId4"/>
    <p:sldId id="1268" r:id="rId5"/>
    <p:sldId id="1270" r:id="rId6"/>
    <p:sldId id="1265" r:id="rId7"/>
    <p:sldId id="1266" r:id="rId8"/>
    <p:sldId id="1242" r:id="rId9"/>
    <p:sldId id="1243" r:id="rId10"/>
    <p:sldId id="1271" r:id="rId11"/>
    <p:sldId id="1272" r:id="rId12"/>
    <p:sldId id="1248" r:id="rId13"/>
    <p:sldId id="1258" r:id="rId14"/>
    <p:sldId id="1279" r:id="rId15"/>
    <p:sldId id="1280" r:id="rId16"/>
    <p:sldId id="1281" r:id="rId17"/>
    <p:sldId id="1273" r:id="rId18"/>
    <p:sldId id="1278" r:id="rId19"/>
    <p:sldId id="1260" r:id="rId20"/>
    <p:sldId id="1274" r:id="rId21"/>
    <p:sldId id="890" r:id="rId22"/>
    <p:sldId id="1253" r:id="rId23"/>
    <p:sldId id="1269" r:id="rId24"/>
    <p:sldId id="1282" r:id="rId25"/>
    <p:sldId id="892" r:id="rId26"/>
    <p:sldId id="1245" r:id="rId27"/>
  </p:sldIdLst>
  <p:sldSz cx="9144000" cy="6858000" type="screen4x3"/>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p15:clr>
            <a:srgbClr val="A4A3A4"/>
          </p15:clr>
        </p15:guide>
        <p15:guide id="2" pos="206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869"/>
    <a:srgbClr val="FFFF99"/>
    <a:srgbClr val="FFFFCC"/>
    <a:srgbClr val="8E6C00"/>
    <a:srgbClr val="009900"/>
    <a:srgbClr val="BC8F00"/>
    <a:srgbClr val="FFFFAB"/>
    <a:srgbClr val="33CC33"/>
    <a:srgbClr val="CCFF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56732" autoAdjust="0"/>
  </p:normalViewPr>
  <p:slideViewPr>
    <p:cSldViewPr>
      <p:cViewPr varScale="1">
        <p:scale>
          <a:sx n="61" d="100"/>
          <a:sy n="61" d="100"/>
        </p:scale>
        <p:origin x="1398" y="96"/>
      </p:cViewPr>
      <p:guideLst>
        <p:guide orient="horz" pos="2544"/>
        <p:guide pos="2064"/>
      </p:guideLst>
    </p:cSldViewPr>
  </p:slideViewPr>
  <p:outlineViewPr>
    <p:cViewPr>
      <p:scale>
        <a:sx n="33" d="100"/>
        <a:sy n="33" d="100"/>
      </p:scale>
      <p:origin x="0" y="0"/>
    </p:cViewPr>
  </p:outlineViewPr>
  <p:notesTextViewPr>
    <p:cViewPr>
      <p:scale>
        <a:sx n="1" d="1"/>
        <a:sy n="1" d="1"/>
      </p:scale>
      <p:origin x="0" y="0"/>
    </p:cViewPr>
  </p:notesTextViewPr>
  <p:sorterViewPr>
    <p:cViewPr>
      <p:scale>
        <a:sx n="144" d="100"/>
        <a:sy n="144" d="100"/>
      </p:scale>
      <p:origin x="0" y="5226"/>
    </p:cViewPr>
  </p:sorterViewPr>
  <p:notesViewPr>
    <p:cSldViewPr>
      <p:cViewPr varScale="1">
        <p:scale>
          <a:sx n="52" d="100"/>
          <a:sy n="52" d="100"/>
        </p:scale>
        <p:origin x="-28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image" Target="../media/image15.png"/><Relationship Id="rId5" Type="http://schemas.openxmlformats.org/officeDocument/2006/relationships/image" Target="../media/image19.gif"/><Relationship Id="rId4" Type="http://schemas.openxmlformats.org/officeDocument/2006/relationships/image" Target="../media/image18.wmf"/></Relationships>
</file>

<file path=ppt/diagrams/_rels/drawing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6.jpeg"/><Relationship Id="rId1" Type="http://schemas.openxmlformats.org/officeDocument/2006/relationships/image" Target="../media/image15.png"/><Relationship Id="rId5" Type="http://schemas.openxmlformats.org/officeDocument/2006/relationships/image" Target="../media/image17.wmf"/><Relationship Id="rId4" Type="http://schemas.openxmlformats.org/officeDocument/2006/relationships/image" Target="../media/image18.wmf"/></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A50021"/>
        </a:solidFill>
      </dgm:spPr>
      <dgm:t>
        <a:bodyPr/>
        <a:lstStyle/>
        <a:p>
          <a:r>
            <a:rPr lang="en-US" sz="2800" b="1" dirty="0" smtClean="0"/>
            <a:t>S</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633B3CBB-6E7C-4477-839C-B8B10017D257}">
      <dgm:prSet phldrT="[Text]" custT="1"/>
      <dgm:spPr/>
      <dgm:t>
        <a:bodyPr/>
        <a:lstStyle/>
        <a:p>
          <a:r>
            <a:rPr lang="en-US" sz="2800" b="1" dirty="0" smtClean="0">
              <a:solidFill>
                <a:srgbClr val="A50021"/>
              </a:solidFill>
            </a:rPr>
            <a:t>T</a:t>
          </a:r>
          <a:r>
            <a:rPr lang="en-US" sz="2400" b="1" dirty="0" smtClean="0"/>
            <a:t>ake the Challenge!</a:t>
          </a:r>
          <a:endParaRPr lang="en-US" sz="2400" b="1" dirty="0"/>
        </a:p>
      </dgm:t>
    </dgm:pt>
    <dgm:pt modelId="{1DA406F0-444F-4E46-BD43-8E4DAF6699FF}" type="parTrans" cxnId="{3A288F96-CAEA-4A3F-AEF1-9F62013BC3AC}">
      <dgm:prSet/>
      <dgm:spPr/>
      <dgm:t>
        <a:bodyPr/>
        <a:lstStyle/>
        <a:p>
          <a:endParaRPr lang="en-US"/>
        </a:p>
      </dgm:t>
    </dgm:pt>
    <dgm:pt modelId="{FF096C3C-DF6F-47E9-962B-7463CEA24396}" type="sibTrans" cxnId="{3A288F96-CAEA-4A3F-AEF1-9F62013BC3AC}">
      <dgm:prSet/>
      <dgm:spPr/>
      <dgm:t>
        <a:bodyPr/>
        <a:lstStyle/>
        <a:p>
          <a:endParaRPr lang="en-US"/>
        </a:p>
      </dgm:t>
    </dgm:pt>
    <dgm:pt modelId="{47A6D5A1-1F03-48AE-986C-9DB51DED79E6}">
      <dgm:prSet phldrT="[Text]" custT="1"/>
      <dgm:spPr/>
      <dgm:t>
        <a:bodyPr/>
        <a:lstStyle/>
        <a:p>
          <a:r>
            <a:rPr lang="en-US" sz="2800" b="1" dirty="0" smtClean="0">
              <a:solidFill>
                <a:srgbClr val="A50021"/>
              </a:solidFill>
            </a:rPr>
            <a:t>S</a:t>
          </a:r>
          <a:r>
            <a:rPr lang="en-US" sz="2400" b="1" dirty="0" smtClean="0">
              <a:solidFill>
                <a:schemeClr val="tx1"/>
              </a:solidFill>
            </a:rPr>
            <a:t>it</a:t>
          </a:r>
          <a:r>
            <a:rPr lang="en-US" sz="2800" b="1" dirty="0" smtClean="0">
              <a:solidFill>
                <a:schemeClr val="tx1"/>
              </a:solidFill>
            </a:rPr>
            <a:t> </a:t>
          </a:r>
          <a:r>
            <a:rPr lang="en-US" sz="2400" b="1" dirty="0" smtClean="0">
              <a:solidFill>
                <a:schemeClr val="tx1"/>
              </a:solidFill>
            </a:rPr>
            <a:t>and organize materials.</a:t>
          </a:r>
          <a:endParaRPr lang="en-US" sz="2400" b="1" dirty="0">
            <a:solidFill>
              <a:schemeClr val="tx1"/>
            </a:solidFill>
          </a:endParaRPr>
        </a:p>
      </dgm:t>
    </dgm:pt>
    <dgm:pt modelId="{FEAD5124-0AE3-423F-A648-7061C508A789}" type="parTrans" cxnId="{B65D443B-5D8C-4275-B2B6-1C46F6F25212}">
      <dgm:prSet/>
      <dgm:spPr/>
      <dgm:t>
        <a:bodyPr/>
        <a:lstStyle/>
        <a:p>
          <a:endParaRPr lang="en-US"/>
        </a:p>
      </dgm:t>
    </dgm:pt>
    <dgm:pt modelId="{BF53DCC1-0946-4AC1-BFD9-C79D3242B38B}" type="sibTrans" cxnId="{B65D443B-5D8C-4275-B2B6-1C46F6F25212}">
      <dgm:prSet/>
      <dgm:spPr/>
      <dgm:t>
        <a:bodyPr/>
        <a:lstStyle/>
        <a:p>
          <a:endParaRPr lang="en-US"/>
        </a:p>
      </dgm:t>
    </dgm:pt>
    <dgm:pt modelId="{EDF9CE0C-23EF-4C75-8035-A2B068472D4F}">
      <dgm:prSet phldrT="[Text]" custT="1"/>
      <dgm:spPr>
        <a:solidFill>
          <a:srgbClr val="A50021"/>
        </a:solidFill>
      </dgm:spPr>
      <dgm:t>
        <a:bodyPr/>
        <a:lstStyle/>
        <a:p>
          <a:endParaRPr lang="en-US" sz="1200" b="1" dirty="0" smtClean="0"/>
        </a:p>
        <a:p>
          <a:r>
            <a:rPr lang="en-US" sz="2800" b="1" dirty="0" smtClean="0"/>
            <a:t>E</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5C14E6F7-A4A9-497C-BE23-84D35BB5F008}">
      <dgm:prSet phldrT="[Text]" custT="1"/>
      <dgm:spPr/>
      <dgm:t>
        <a:bodyPr/>
        <a:lstStyle/>
        <a:p>
          <a:r>
            <a:rPr lang="en-US" sz="2000" b="0" i="0" dirty="0" smtClean="0">
              <a:solidFill>
                <a:schemeClr val="tx1"/>
              </a:solidFill>
            </a:rPr>
            <a:t>Review and think about </a:t>
          </a:r>
          <a:r>
            <a:rPr lang="en-US" sz="2000" b="1" i="1" dirty="0" smtClean="0">
              <a:solidFill>
                <a:schemeClr val="tx1"/>
              </a:solidFill>
            </a:rPr>
            <a:t>Challenge Question</a:t>
          </a:r>
          <a:r>
            <a:rPr lang="en-US" sz="2000" b="0" i="1" dirty="0" smtClean="0">
              <a:solidFill>
                <a:srgbClr val="C00000"/>
              </a:solidFill>
            </a:rPr>
            <a:t>:</a:t>
          </a:r>
          <a:endParaRPr lang="en-US" sz="2000" b="1" i="1" dirty="0">
            <a:solidFill>
              <a:srgbClr val="C00000"/>
            </a:solidFill>
          </a:endParaRPr>
        </a:p>
      </dgm:t>
    </dgm:pt>
    <dgm:pt modelId="{B6C7F4B0-CD9A-40E7-9A85-8771C59D2997}" type="parTrans" cxnId="{1805ACD4-D2CC-4915-9ED7-B8F57E34621E}">
      <dgm:prSet/>
      <dgm:spPr/>
      <dgm:t>
        <a:bodyPr/>
        <a:lstStyle/>
        <a:p>
          <a:endParaRPr lang="en-US"/>
        </a:p>
      </dgm:t>
    </dgm:pt>
    <dgm:pt modelId="{78988A52-9CB1-42B3-93DC-326A0D81869F}" type="sibTrans" cxnId="{1805ACD4-D2CC-4915-9ED7-B8F57E34621E}">
      <dgm:prSet/>
      <dgm:spPr/>
      <dgm:t>
        <a:bodyPr/>
        <a:lstStyle/>
        <a:p>
          <a:endParaRPr lang="en-US"/>
        </a:p>
      </dgm:t>
    </dgm:pt>
    <dgm:pt modelId="{758E1525-83AE-417E-AF30-B37CF1420914}">
      <dgm:prSet phldrT="[Text]" custT="1"/>
      <dgm:spPr>
        <a:solidFill>
          <a:srgbClr val="A50021"/>
        </a:solidFill>
      </dgm:spPr>
      <dgm:t>
        <a:bodyPr/>
        <a:lstStyle/>
        <a:p>
          <a:r>
            <a:rPr lang="en-US" sz="2800" b="1" dirty="0" smtClean="0"/>
            <a:t>T</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5B98D9D6-63A5-4D53-BC5A-F1DF8844FB18}">
      <dgm:prSet custT="1"/>
      <dgm:spPr/>
      <dgm:t>
        <a:bodyPr/>
        <a:lstStyle/>
        <a:p>
          <a:r>
            <a:rPr lang="en-US" sz="2800" b="1" i="0" dirty="0" smtClean="0">
              <a:solidFill>
                <a:srgbClr val="A50021"/>
              </a:solidFill>
            </a:rPr>
            <a:t>E</a:t>
          </a:r>
          <a:r>
            <a:rPr lang="en-US" sz="2400" b="1" i="0" dirty="0" smtClean="0"/>
            <a:t>xamine</a:t>
          </a:r>
          <a:r>
            <a:rPr lang="en-US" sz="2400" i="0" dirty="0" smtClean="0"/>
            <a:t> </a:t>
          </a:r>
          <a:r>
            <a:rPr lang="en-US" sz="2400" b="1" i="0" dirty="0" smtClean="0"/>
            <a:t>and follow directions:</a:t>
          </a:r>
          <a:endParaRPr lang="en-US" sz="2400" dirty="0"/>
        </a:p>
      </dgm:t>
    </dgm:pt>
    <dgm:pt modelId="{6556EF9E-2471-4811-83A8-120281FD3298}" type="parTrans" cxnId="{ED059EE7-83CD-4602-B08A-5B721136C2B5}">
      <dgm:prSet/>
      <dgm:spPr/>
      <dgm:t>
        <a:bodyPr/>
        <a:lstStyle/>
        <a:p>
          <a:endParaRPr lang="en-US"/>
        </a:p>
      </dgm:t>
    </dgm:pt>
    <dgm:pt modelId="{B2FBE9D3-841B-45ED-9AE7-5EFB925ACEE8}" type="sibTrans" cxnId="{ED059EE7-83CD-4602-B08A-5B721136C2B5}">
      <dgm:prSet/>
      <dgm:spPr/>
      <dgm:t>
        <a:bodyPr/>
        <a:lstStyle/>
        <a:p>
          <a:endParaRPr lang="en-US"/>
        </a:p>
      </dgm:t>
    </dgm:pt>
    <dgm:pt modelId="{94EE1ED3-DFC2-4521-905E-D677EF653080}">
      <dgm:prSet phldrT="[Text]" custT="1"/>
      <dgm:spPr/>
      <dgm:t>
        <a:bodyPr/>
        <a:lstStyle/>
        <a:p>
          <a:r>
            <a:rPr lang="en-US" sz="2000" b="0" dirty="0" smtClean="0">
              <a:solidFill>
                <a:schemeClr val="tx1"/>
              </a:solidFill>
            </a:rPr>
            <a:t>Take a seat with your team.</a:t>
          </a:r>
          <a:endParaRPr lang="en-US" sz="2000" b="0" dirty="0">
            <a:solidFill>
              <a:schemeClr val="tx1"/>
            </a:solidFill>
          </a:endParaRPr>
        </a:p>
      </dgm:t>
    </dgm:pt>
    <dgm:pt modelId="{450AD6C5-8EA4-41B1-A428-8161D24AFC63}" type="sibTrans" cxnId="{2EAEF3F6-7819-4E87-BD7A-E324439D4703}">
      <dgm:prSet/>
      <dgm:spPr/>
      <dgm:t>
        <a:bodyPr/>
        <a:lstStyle/>
        <a:p>
          <a:endParaRPr lang="en-US"/>
        </a:p>
      </dgm:t>
    </dgm:pt>
    <dgm:pt modelId="{F9CA2350-8E55-480B-BF0A-583E256B071D}" type="parTrans" cxnId="{2EAEF3F6-7819-4E87-BD7A-E324439D4703}">
      <dgm:prSet/>
      <dgm:spPr/>
      <dgm:t>
        <a:bodyPr/>
        <a:lstStyle/>
        <a:p>
          <a:endParaRPr lang="en-US"/>
        </a:p>
      </dgm:t>
    </dgm:pt>
    <dgm:pt modelId="{B071CBA4-9884-4426-A704-58FFC1A14B44}">
      <dgm:prSet custT="1"/>
      <dgm:spPr/>
      <dgm:t>
        <a:bodyPr/>
        <a:lstStyle/>
        <a:p>
          <a:endParaRPr lang="en-US" sz="2400" dirty="0"/>
        </a:p>
      </dgm:t>
    </dgm:pt>
    <dgm:pt modelId="{2A576D91-89BC-49E8-A0F0-19D250B3A9A6}" type="parTrans" cxnId="{2859BA7C-5A0C-4CC3-89F3-478B64F85FE9}">
      <dgm:prSet/>
      <dgm:spPr/>
      <dgm:t>
        <a:bodyPr/>
        <a:lstStyle/>
        <a:p>
          <a:endParaRPr lang="en-US"/>
        </a:p>
      </dgm:t>
    </dgm:pt>
    <dgm:pt modelId="{4ECBEEEF-FB05-4778-83C5-775788470AB9}" type="sibTrans" cxnId="{2859BA7C-5A0C-4CC3-89F3-478B64F85FE9}">
      <dgm:prSet/>
      <dgm:spPr/>
      <dgm:t>
        <a:bodyPr/>
        <a:lstStyle/>
        <a:p>
          <a:endParaRPr lang="en-US"/>
        </a:p>
      </dgm:t>
    </dgm:pt>
    <dgm:pt modelId="{52C40962-1E1D-4C43-96AE-E1A1C1769C98}">
      <dgm:prSet custT="1"/>
      <dgm:spPr/>
      <dgm:t>
        <a:bodyPr/>
        <a:lstStyle/>
        <a:p>
          <a:endParaRPr lang="en-US" sz="1800" b="0" i="0" dirty="0">
            <a:solidFill>
              <a:schemeClr val="tx1"/>
            </a:solidFill>
          </a:endParaRPr>
        </a:p>
      </dgm:t>
    </dgm:pt>
    <dgm:pt modelId="{08742C1F-DF02-4EC2-8473-60537D44C5B6}" type="parTrans" cxnId="{5451923A-60B3-4072-97CA-67DCCEDCECD2}">
      <dgm:prSet/>
      <dgm:spPr/>
      <dgm:t>
        <a:bodyPr/>
        <a:lstStyle/>
        <a:p>
          <a:endParaRPr lang="en-US"/>
        </a:p>
      </dgm:t>
    </dgm:pt>
    <dgm:pt modelId="{DB0E2B97-75CD-42AC-AE95-FFF728681F77}" type="sibTrans" cxnId="{5451923A-60B3-4072-97CA-67DCCEDCECD2}">
      <dgm:prSet/>
      <dgm:spPr/>
      <dgm:t>
        <a:bodyPr/>
        <a:lstStyle/>
        <a:p>
          <a:endParaRPr lang="en-US"/>
        </a:p>
      </dgm:t>
    </dgm:pt>
    <dgm:pt modelId="{821BD672-212D-46C1-A8C3-25ECB833BB41}">
      <dgm:prSet phldrT="[Text]" custT="1"/>
      <dgm:spPr/>
      <dgm:t>
        <a:bodyPr/>
        <a:lstStyle/>
        <a:p>
          <a:r>
            <a:rPr lang="en-US" sz="1800" b="1" i="1" dirty="0" smtClean="0">
              <a:solidFill>
                <a:srgbClr val="C00000"/>
              </a:solidFill>
            </a:rPr>
            <a:t> How does the Challenge Question impact TBCI planning?</a:t>
          </a:r>
          <a:endParaRPr lang="en-US" sz="1800" b="1" i="1" dirty="0">
            <a:solidFill>
              <a:srgbClr val="C00000"/>
            </a:solidFill>
          </a:endParaRPr>
        </a:p>
      </dgm:t>
    </dgm:pt>
    <dgm:pt modelId="{26BFBDF3-97C9-4B53-8948-2AAB230F8107}" type="parTrans" cxnId="{FEAF07BF-3E6E-4CBE-8294-5AE6824C8406}">
      <dgm:prSet/>
      <dgm:spPr/>
      <dgm:t>
        <a:bodyPr/>
        <a:lstStyle/>
        <a:p>
          <a:endParaRPr lang="en-US"/>
        </a:p>
      </dgm:t>
    </dgm:pt>
    <dgm:pt modelId="{34DD9731-A96F-4652-9A8D-3121B9005F71}" type="sibTrans" cxnId="{FEAF07BF-3E6E-4CBE-8294-5AE6824C8406}">
      <dgm:prSet/>
      <dgm:spPr/>
      <dgm:t>
        <a:bodyPr/>
        <a:lstStyle/>
        <a:p>
          <a:endParaRPr lang="en-US"/>
        </a:p>
      </dgm:t>
    </dgm:pt>
    <dgm:pt modelId="{7B989D85-38A5-483D-B2D1-CF5331E7776F}">
      <dgm:prSet custT="1"/>
      <dgm:spPr/>
      <dgm:t>
        <a:bodyPr/>
        <a:lstStyle/>
        <a:p>
          <a:r>
            <a:rPr lang="en-US" sz="1600" b="1" i="0" dirty="0" smtClean="0"/>
            <a:t>All team members</a:t>
          </a:r>
          <a:r>
            <a:rPr lang="en-US" sz="1600" b="0" i="0" dirty="0" smtClean="0"/>
            <a:t>:  Jot down the TBCI stages on your Post-it.</a:t>
          </a:r>
          <a:endParaRPr lang="en-US" sz="1600" i="0" dirty="0"/>
        </a:p>
      </dgm:t>
    </dgm:pt>
    <dgm:pt modelId="{94600884-66E1-485A-8E2C-189A2B49DDD3}" type="parTrans" cxnId="{530A0C72-828C-4746-B3B8-C42B2EBA9E2C}">
      <dgm:prSet/>
      <dgm:spPr/>
    </dgm:pt>
    <dgm:pt modelId="{F655A287-AB99-41C2-8696-79EFCE465D1C}" type="sibTrans" cxnId="{530A0C72-828C-4746-B3B8-C42B2EBA9E2C}">
      <dgm:prSet/>
      <dgm:spPr/>
    </dgm:pt>
    <dgm:pt modelId="{5344DAB6-0F19-4928-B6DC-F4FA4AEFAE2C}">
      <dgm:prSet custT="1"/>
      <dgm:spPr/>
      <dgm:t>
        <a:bodyPr/>
        <a:lstStyle/>
        <a:p>
          <a:r>
            <a:rPr lang="en-US" sz="1600" b="1" i="0" dirty="0" smtClean="0"/>
            <a:t>Facilitator:  </a:t>
          </a:r>
          <a:r>
            <a:rPr lang="en-US" sz="1600" b="0" i="0" dirty="0" smtClean="0"/>
            <a:t>Ask team members to compare answers from their Post-its.</a:t>
          </a:r>
          <a:endParaRPr lang="en-US" sz="1600" i="0" dirty="0"/>
        </a:p>
      </dgm:t>
    </dgm:pt>
    <dgm:pt modelId="{148EDDAF-B654-40B7-AB65-2F04A8026E44}" type="parTrans" cxnId="{5999CF90-4617-4929-8F3D-D9A54293B599}">
      <dgm:prSet/>
      <dgm:spPr/>
    </dgm:pt>
    <dgm:pt modelId="{5C55ED18-3CD9-4C67-B69F-989718D7EE3A}" type="sibTrans" cxnId="{5999CF90-4617-4929-8F3D-D9A54293B599}">
      <dgm:prSet/>
      <dgm:spPr/>
    </dgm:pt>
    <dgm:pt modelId="{45954026-37ED-4D91-B0E3-43BA7C93055C}">
      <dgm:prSet custT="1"/>
      <dgm:spPr/>
      <dgm:t>
        <a:bodyPr/>
        <a:lstStyle/>
        <a:p>
          <a:r>
            <a:rPr lang="en-US" sz="1600" b="1" i="0" dirty="0" smtClean="0"/>
            <a:t>All team members: </a:t>
          </a:r>
          <a:r>
            <a:rPr lang="en-US" sz="1600" i="0" dirty="0" smtClean="0"/>
            <a:t> Be prepared to share.</a:t>
          </a:r>
          <a:endParaRPr lang="en-US" sz="1600" i="0" dirty="0"/>
        </a:p>
      </dgm:t>
    </dgm:pt>
    <dgm:pt modelId="{79E0DD4A-1E83-4B33-9CB7-7C2B4FE9C444}" type="parTrans" cxnId="{63EAE0FF-A27F-4F8A-840E-0813A55AFA26}">
      <dgm:prSet/>
      <dgm:spPr/>
    </dgm:pt>
    <dgm:pt modelId="{2D253E02-81AC-47B6-BB4F-99787CA9B216}" type="sibTrans" cxnId="{63EAE0FF-A27F-4F8A-840E-0813A55AFA26}">
      <dgm:prSet/>
      <dgm:spPr/>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3"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3" custScaleY="120621" custLinFactNeighborX="413" custLinFactNeighborY="1512">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3" custLinFactNeighborX="7699" custLinFactNeighborY="-2036">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3" custScaleX="100197" custScaleY="217039" custLinFactNeighborX="133" custLinFactNeighborY="-20446">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3" custLinFactNeighborX="-1019" custLinFactNeighborY="-10497">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3" custScaleX="98481" custScaleY="265021" custLinFactNeighborX="-282" custLinFactNeighborY="-2710">
        <dgm:presLayoutVars>
          <dgm:bulletEnabled val="1"/>
        </dgm:presLayoutVars>
      </dgm:prSet>
      <dgm:spPr/>
      <dgm:t>
        <a:bodyPr/>
        <a:lstStyle/>
        <a:p>
          <a:endParaRPr lang="en-US"/>
        </a:p>
      </dgm:t>
    </dgm:pt>
  </dgm:ptLst>
  <dgm:cxnLst>
    <dgm:cxn modelId="{B65D443B-5D8C-4275-B2B6-1C46F6F25212}" srcId="{E5D8D015-0FF1-4AEE-BB33-87DEF0C7945A}" destId="{47A6D5A1-1F03-48AE-986C-9DB51DED79E6}" srcOrd="0" destOrd="0" parTransId="{FEAD5124-0AE3-423F-A648-7061C508A789}" sibTransId="{BF53DCC1-0946-4AC1-BFD9-C79D3242B38B}"/>
    <dgm:cxn modelId="{2EAEF3F6-7819-4E87-BD7A-E324439D4703}" srcId="{47A6D5A1-1F03-48AE-986C-9DB51DED79E6}" destId="{94EE1ED3-DFC2-4521-905E-D677EF653080}" srcOrd="0" destOrd="0" parTransId="{F9CA2350-8E55-480B-BF0A-583E256B071D}" sibTransId="{450AD6C5-8EA4-41B1-A428-8161D24AFC63}"/>
    <dgm:cxn modelId="{915E1561-27DD-4C03-BF7C-5D846DB8134B}" type="presOf" srcId="{821BD672-212D-46C1-A8C3-25ECB833BB41}" destId="{B4090223-8742-430E-B81A-B2627AD9A608}" srcOrd="0" destOrd="2" presId="urn:microsoft.com/office/officeart/2005/8/layout/chevron2"/>
    <dgm:cxn modelId="{2859BA7C-5A0C-4CC3-89F3-478B64F85FE9}" srcId="{EDF9CE0C-23EF-4C75-8035-A2B068472D4F}" destId="{B071CBA4-9884-4426-A704-58FFC1A14B44}" srcOrd="0" destOrd="0" parTransId="{2A576D91-89BC-49E8-A0F0-19D250B3A9A6}" sibTransId="{4ECBEEEF-FB05-4778-83C5-775788470AB9}"/>
    <dgm:cxn modelId="{FEAF07BF-3E6E-4CBE-8294-5AE6824C8406}" srcId="{5C14E6F7-A4A9-497C-BE23-84D35BB5F008}" destId="{821BD672-212D-46C1-A8C3-25ECB833BB41}" srcOrd="0" destOrd="0" parTransId="{26BFBDF3-97C9-4B53-8948-2AAB230F8107}" sibTransId="{34DD9731-A96F-4652-9A8D-3121B9005F71}"/>
    <dgm:cxn modelId="{C672DBF3-C8C7-43BF-B768-C810C61D34EF}" type="presOf" srcId="{E5D8D015-0FF1-4AEE-BB33-87DEF0C7945A}" destId="{DFC883F3-0E4E-47BF-9451-F74B13E27051}" srcOrd="0" destOrd="0" presId="urn:microsoft.com/office/officeart/2005/8/layout/chevron2"/>
    <dgm:cxn modelId="{5C213576-94BC-46C2-B478-96268033B6C3}" srcId="{15252E5A-C6A6-4BA6-814A-6D13CCE50A5A}" destId="{758E1525-83AE-417E-AF30-B37CF1420914}" srcOrd="2" destOrd="0" parTransId="{2E786179-B8C3-41D7-B4CD-5735C3FF1040}" sibTransId="{A2AF1014-8BB1-4B62-A787-5FACBF1FC564}"/>
    <dgm:cxn modelId="{47647A7A-0D10-49CA-B55C-4B1CE6DB126C}" type="presOf" srcId="{45954026-37ED-4D91-B0E3-43BA7C93055C}" destId="{31680A30-3461-4126-9B68-EC44F5891054}" srcOrd="0" destOrd="4" presId="urn:microsoft.com/office/officeart/2005/8/layout/chevron2"/>
    <dgm:cxn modelId="{F92D8A4E-4AFD-40F0-A62F-EBD95A2CC54C}" type="presOf" srcId="{52C40962-1E1D-4C43-96AE-E1A1C1769C98}" destId="{31680A30-3461-4126-9B68-EC44F5891054}" srcOrd="0" destOrd="5" presId="urn:microsoft.com/office/officeart/2005/8/layout/chevron2"/>
    <dgm:cxn modelId="{99690C70-5D5E-4241-8A17-061D6B4915A7}" type="presOf" srcId="{5344DAB6-0F19-4928-B6DC-F4FA4AEFAE2C}" destId="{31680A30-3461-4126-9B68-EC44F5891054}" srcOrd="0" destOrd="3"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95BBC4CF-F9F9-4F4D-A71C-718AB6AA44D9}" type="presOf" srcId="{7B989D85-38A5-483D-B2D1-CF5331E7776F}" destId="{31680A30-3461-4126-9B68-EC44F5891054}" srcOrd="0" destOrd="2" presId="urn:microsoft.com/office/officeart/2005/8/layout/chevron2"/>
    <dgm:cxn modelId="{ED059EE7-83CD-4602-B08A-5B721136C2B5}" srcId="{EDF9CE0C-23EF-4C75-8035-A2B068472D4F}" destId="{5B98D9D6-63A5-4D53-BC5A-F1DF8844FB18}" srcOrd="1" destOrd="0" parTransId="{6556EF9E-2471-4811-83A8-120281FD3298}" sibTransId="{B2FBE9D3-841B-45ED-9AE7-5EFB925ACEE8}"/>
    <dgm:cxn modelId="{FA390A2E-754C-4BD2-A920-61DA5D3E932D}" type="presOf" srcId="{EDF9CE0C-23EF-4C75-8035-A2B068472D4F}" destId="{3150CBD8-11B6-453F-83C1-A5A5EC4DEF5A}" srcOrd="0" destOrd="0" presId="urn:microsoft.com/office/officeart/2005/8/layout/chevron2"/>
    <dgm:cxn modelId="{5999CF90-4617-4929-8F3D-D9A54293B599}" srcId="{EDF9CE0C-23EF-4C75-8035-A2B068472D4F}" destId="{5344DAB6-0F19-4928-B6DC-F4FA4AEFAE2C}" srcOrd="3" destOrd="0" parTransId="{148EDDAF-B654-40B7-AB65-2F04A8026E44}" sibTransId="{5C55ED18-3CD9-4C67-B69F-989718D7EE3A}"/>
    <dgm:cxn modelId="{5451923A-60B3-4072-97CA-67DCCEDCECD2}" srcId="{45954026-37ED-4D91-B0E3-43BA7C93055C}" destId="{52C40962-1E1D-4C43-96AE-E1A1C1769C98}" srcOrd="0" destOrd="0" parTransId="{08742C1F-DF02-4EC2-8473-60537D44C5B6}" sibTransId="{DB0E2B97-75CD-42AC-AE95-FFF728681F77}"/>
    <dgm:cxn modelId="{7DFC4BFA-3957-435F-9092-914C8AD4DAA3}" type="presOf" srcId="{15252E5A-C6A6-4BA6-814A-6D13CCE50A5A}" destId="{AEEB5822-1223-4E61-B15A-8DF576FA0125}" srcOrd="0" destOrd="0" presId="urn:microsoft.com/office/officeart/2005/8/layout/chevron2"/>
    <dgm:cxn modelId="{530A0C72-828C-4746-B3B8-C42B2EBA9E2C}" srcId="{EDF9CE0C-23EF-4C75-8035-A2B068472D4F}" destId="{7B989D85-38A5-483D-B2D1-CF5331E7776F}" srcOrd="2" destOrd="0" parTransId="{94600884-66E1-485A-8E2C-189A2B49DDD3}" sibTransId="{F655A287-AB99-41C2-8696-79EFCE465D1C}"/>
    <dgm:cxn modelId="{39E104C0-C711-4F87-AE3C-FB01A8ACADC4}" type="presOf" srcId="{B071CBA4-9884-4426-A704-58FFC1A14B44}" destId="{31680A30-3461-4126-9B68-EC44F5891054}" srcOrd="0" destOrd="0" presId="urn:microsoft.com/office/officeart/2005/8/layout/chevron2"/>
    <dgm:cxn modelId="{0CBDD1AC-7E92-46EA-BD7D-231FD516CD21}" type="presOf" srcId="{47A6D5A1-1F03-48AE-986C-9DB51DED79E6}" destId="{582C67D6-DE59-4089-8356-CAD5A611B568}" srcOrd="0" destOrd="0" presId="urn:microsoft.com/office/officeart/2005/8/layout/chevron2"/>
    <dgm:cxn modelId="{0D7BE83D-1C45-43AE-B0EA-966F7A4AC964}" type="presOf" srcId="{758E1525-83AE-417E-AF30-B37CF1420914}" destId="{D0491403-681B-4811-95C4-7C532FBB7D11}" srcOrd="0" destOrd="0" presId="urn:microsoft.com/office/officeart/2005/8/layout/chevron2"/>
    <dgm:cxn modelId="{3AD33B1B-DDAF-4CD2-9696-3F2A5A83D0F9}" type="presOf" srcId="{94EE1ED3-DFC2-4521-905E-D677EF653080}" destId="{582C67D6-DE59-4089-8356-CAD5A611B568}" srcOrd="0" destOrd="1" presId="urn:microsoft.com/office/officeart/2005/8/layout/chevron2"/>
    <dgm:cxn modelId="{ADB30516-32E8-4FDF-8A3A-2DD0FCC3BD3E}" type="presOf" srcId="{633B3CBB-6E7C-4477-839C-B8B10017D257}" destId="{B4090223-8742-430E-B81A-B2627AD9A608}" srcOrd="0" destOrd="0" presId="urn:microsoft.com/office/officeart/2005/8/layout/chevron2"/>
    <dgm:cxn modelId="{3A288F96-CAEA-4A3F-AEF1-9F62013BC3AC}" srcId="{758E1525-83AE-417E-AF30-B37CF1420914}" destId="{633B3CBB-6E7C-4477-839C-B8B10017D257}" srcOrd="0" destOrd="0" parTransId="{1DA406F0-444F-4E46-BD43-8E4DAF6699FF}" sibTransId="{FF096C3C-DF6F-47E9-962B-7463CEA24396}"/>
    <dgm:cxn modelId="{4E825507-5220-40E6-80CF-7C60E0F3323E}" srcId="{15252E5A-C6A6-4BA6-814A-6D13CCE50A5A}" destId="{EDF9CE0C-23EF-4C75-8035-A2B068472D4F}" srcOrd="1" destOrd="0" parTransId="{B91057E7-4D4D-4806-990F-DC6024187960}" sibTransId="{21686AF9-C9A6-4056-A537-FB4AF8CB4A83}"/>
    <dgm:cxn modelId="{63EAE0FF-A27F-4F8A-840E-0813A55AFA26}" srcId="{EDF9CE0C-23EF-4C75-8035-A2B068472D4F}" destId="{45954026-37ED-4D91-B0E3-43BA7C93055C}" srcOrd="4" destOrd="0" parTransId="{79E0DD4A-1E83-4B33-9CB7-7C2B4FE9C444}" sibTransId="{2D253E02-81AC-47B6-BB4F-99787CA9B216}"/>
    <dgm:cxn modelId="{3219B2DD-121E-4341-A53A-8A0063B42F0F}" type="presOf" srcId="{5C14E6F7-A4A9-497C-BE23-84D35BB5F008}" destId="{B4090223-8742-430E-B81A-B2627AD9A608}" srcOrd="0" destOrd="1" presId="urn:microsoft.com/office/officeart/2005/8/layout/chevron2"/>
    <dgm:cxn modelId="{51D08F0B-4EF6-45B1-BDF7-549BFB25D03A}" type="presOf" srcId="{5B98D9D6-63A5-4D53-BC5A-F1DF8844FB18}" destId="{31680A30-3461-4126-9B68-EC44F5891054}" srcOrd="0" destOrd="1" presId="urn:microsoft.com/office/officeart/2005/8/layout/chevron2"/>
    <dgm:cxn modelId="{1805ACD4-D2CC-4915-9ED7-B8F57E34621E}" srcId="{633B3CBB-6E7C-4477-839C-B8B10017D257}" destId="{5C14E6F7-A4A9-497C-BE23-84D35BB5F008}" srcOrd="0" destOrd="0" parTransId="{B6C7F4B0-CD9A-40E7-9A85-8771C59D2997}" sibTransId="{78988A52-9CB1-42B3-93DC-326A0D81869F}"/>
    <dgm:cxn modelId="{46425FEA-2846-4BA5-91EC-99D672D757C6}" type="presParOf" srcId="{AEEB5822-1223-4E61-B15A-8DF576FA0125}" destId="{F47B36E2-87B3-4FC8-9BE4-08DC06818BAB}" srcOrd="0" destOrd="0" presId="urn:microsoft.com/office/officeart/2005/8/layout/chevron2"/>
    <dgm:cxn modelId="{55489E7F-8428-4AB6-855E-E4DD5A337C37}" type="presParOf" srcId="{F47B36E2-87B3-4FC8-9BE4-08DC06818BAB}" destId="{DFC883F3-0E4E-47BF-9451-F74B13E27051}" srcOrd="0" destOrd="0" presId="urn:microsoft.com/office/officeart/2005/8/layout/chevron2"/>
    <dgm:cxn modelId="{912030EA-7E6B-485C-9728-89A1BBA15C58}" type="presParOf" srcId="{F47B36E2-87B3-4FC8-9BE4-08DC06818BAB}" destId="{582C67D6-DE59-4089-8356-CAD5A611B568}" srcOrd="1" destOrd="0" presId="urn:microsoft.com/office/officeart/2005/8/layout/chevron2"/>
    <dgm:cxn modelId="{BD48C7C3-6D42-4210-8D3F-007F8E141870}" type="presParOf" srcId="{AEEB5822-1223-4E61-B15A-8DF576FA0125}" destId="{54D18FDC-6A71-4A3B-9C90-98A74D9F2300}" srcOrd="1" destOrd="0" presId="urn:microsoft.com/office/officeart/2005/8/layout/chevron2"/>
    <dgm:cxn modelId="{A21291FF-DCC2-4DD1-B439-999421A35D35}" type="presParOf" srcId="{AEEB5822-1223-4E61-B15A-8DF576FA0125}" destId="{09CBB7A4-0048-4DEF-8917-06AFEF239CD2}" srcOrd="2" destOrd="0" presId="urn:microsoft.com/office/officeart/2005/8/layout/chevron2"/>
    <dgm:cxn modelId="{FD610B6B-B637-4A51-B2A8-772F25DBE6E5}" type="presParOf" srcId="{09CBB7A4-0048-4DEF-8917-06AFEF239CD2}" destId="{3150CBD8-11B6-453F-83C1-A5A5EC4DEF5A}" srcOrd="0" destOrd="0" presId="urn:microsoft.com/office/officeart/2005/8/layout/chevron2"/>
    <dgm:cxn modelId="{1333C802-8740-4979-8CE2-6C8562021072}" type="presParOf" srcId="{09CBB7A4-0048-4DEF-8917-06AFEF239CD2}" destId="{31680A30-3461-4126-9B68-EC44F5891054}" srcOrd="1" destOrd="0" presId="urn:microsoft.com/office/officeart/2005/8/layout/chevron2"/>
    <dgm:cxn modelId="{ABBA9D37-BF81-4CF3-8FEF-408EA3FA3CE6}" type="presParOf" srcId="{AEEB5822-1223-4E61-B15A-8DF576FA0125}" destId="{DCF8D044-7F34-4476-B2FB-9DE92DFBD5D2}" srcOrd="3" destOrd="0" presId="urn:microsoft.com/office/officeart/2005/8/layout/chevron2"/>
    <dgm:cxn modelId="{CF63A56B-AD4F-4798-B52C-3A9C8E6062CC}" type="presParOf" srcId="{AEEB5822-1223-4E61-B15A-8DF576FA0125}" destId="{72184565-DD9E-44FA-AB31-E6FBA2C4C6E5}" srcOrd="4" destOrd="0" presId="urn:microsoft.com/office/officeart/2005/8/layout/chevron2"/>
    <dgm:cxn modelId="{DDCBA54C-315E-4AAD-B6CD-65026A3F19AF}" type="presParOf" srcId="{72184565-DD9E-44FA-AB31-E6FBA2C4C6E5}" destId="{D0491403-681B-4811-95C4-7C532FBB7D11}" srcOrd="0" destOrd="0" presId="urn:microsoft.com/office/officeart/2005/8/layout/chevron2"/>
    <dgm:cxn modelId="{D03EDA14-01EE-41C3-85AC-CFCC2CA8F02F}" type="presParOf" srcId="{72184565-DD9E-44FA-AB31-E6FBA2C4C6E5}" destId="{B4090223-8742-430E-B81A-B2627AD9A6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ECD018-C137-4F17-B05E-BA9694517B4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B656B60-6A96-43C5-AB33-B8EF7EB5D884}">
      <dgm:prSet phldrT="[Text]"/>
      <dgm:spPr>
        <a:solidFill>
          <a:srgbClr val="0033CC"/>
        </a:solidFill>
      </dgm:spPr>
      <dgm:t>
        <a:bodyPr/>
        <a:lstStyle/>
        <a:p>
          <a:r>
            <a:rPr lang="en-US" b="1" dirty="0" smtClean="0">
              <a:solidFill>
                <a:schemeClr val="bg1"/>
              </a:solidFill>
            </a:rPr>
            <a:t>Presentation (10-15 minutes</a:t>
          </a:r>
          <a:r>
            <a:rPr lang="en-US" dirty="0" smtClean="0">
              <a:solidFill>
                <a:schemeClr val="bg1"/>
              </a:solidFill>
            </a:rPr>
            <a:t>)</a:t>
          </a:r>
          <a:endParaRPr lang="en-US" dirty="0">
            <a:solidFill>
              <a:schemeClr val="bg1"/>
            </a:solidFill>
          </a:endParaRPr>
        </a:p>
      </dgm:t>
    </dgm:pt>
    <dgm:pt modelId="{8DDF8455-363A-4DAC-BD09-9BA1424F100F}" type="parTrans" cxnId="{EBAD5F0D-6A4A-4A43-9F3D-0EC41BEE230D}">
      <dgm:prSet/>
      <dgm:spPr/>
      <dgm:t>
        <a:bodyPr/>
        <a:lstStyle/>
        <a:p>
          <a:endParaRPr lang="en-US">
            <a:solidFill>
              <a:srgbClr val="0033CC"/>
            </a:solidFill>
          </a:endParaRPr>
        </a:p>
      </dgm:t>
    </dgm:pt>
    <dgm:pt modelId="{328FD101-42A0-49BE-BAD6-E4890868CD76}" type="sibTrans" cxnId="{EBAD5F0D-6A4A-4A43-9F3D-0EC41BEE230D}">
      <dgm:prSet/>
      <dgm:spPr/>
      <dgm:t>
        <a:bodyPr/>
        <a:lstStyle/>
        <a:p>
          <a:endParaRPr lang="en-US">
            <a:solidFill>
              <a:srgbClr val="0033CC"/>
            </a:solidFill>
          </a:endParaRPr>
        </a:p>
      </dgm:t>
    </dgm:pt>
    <dgm:pt modelId="{DFE9C5F4-C8DF-41DE-A27A-41197F7B4C86}">
      <dgm:prSet phldrT="[Text]" custT="1"/>
      <dgm:spPr>
        <a:solidFill>
          <a:srgbClr val="FFC000"/>
        </a:solidFill>
      </dgm:spPr>
      <dgm:t>
        <a:bodyPr/>
        <a:lstStyle/>
        <a:p>
          <a:r>
            <a:rPr lang="en-US" sz="2800" b="1" dirty="0" smtClean="0">
              <a:solidFill>
                <a:srgbClr val="C00000"/>
              </a:solidFill>
            </a:rPr>
            <a:t>S</a:t>
          </a:r>
          <a:r>
            <a:rPr lang="en-US" sz="2200" b="1" dirty="0" smtClean="0">
              <a:solidFill>
                <a:srgbClr val="0033CC"/>
              </a:solidFill>
            </a:rPr>
            <a:t>eed the Challenge Question</a:t>
          </a:r>
          <a:endParaRPr lang="en-US" sz="2200" b="1" dirty="0">
            <a:solidFill>
              <a:srgbClr val="0033CC"/>
            </a:solidFill>
          </a:endParaRPr>
        </a:p>
      </dgm:t>
    </dgm:pt>
    <dgm:pt modelId="{81AF655F-B721-4648-A646-82783B33C105}" type="parTrans" cxnId="{03ED20D6-3999-4B2B-BA41-FC489CBBA1A9}">
      <dgm:prSet/>
      <dgm:spPr/>
      <dgm:t>
        <a:bodyPr/>
        <a:lstStyle/>
        <a:p>
          <a:endParaRPr lang="en-US">
            <a:solidFill>
              <a:srgbClr val="0033CC"/>
            </a:solidFill>
          </a:endParaRPr>
        </a:p>
      </dgm:t>
    </dgm:pt>
    <dgm:pt modelId="{7D7DBD03-F878-4966-813A-DDE9A5703B62}" type="sibTrans" cxnId="{03ED20D6-3999-4B2B-BA41-FC489CBBA1A9}">
      <dgm:prSet/>
      <dgm:spPr/>
      <dgm:t>
        <a:bodyPr/>
        <a:lstStyle/>
        <a:p>
          <a:endParaRPr lang="en-US">
            <a:solidFill>
              <a:srgbClr val="0033CC"/>
            </a:solidFill>
          </a:endParaRPr>
        </a:p>
      </dgm:t>
    </dgm:pt>
    <dgm:pt modelId="{0645129B-3D7C-4C7C-BC7A-ACFB241F5553}">
      <dgm:prSet phldrT="[Text]" custT="1"/>
      <dgm:spPr>
        <a:solidFill>
          <a:srgbClr val="FFC000"/>
        </a:solidFill>
      </dgm:spPr>
      <dgm:t>
        <a:bodyPr/>
        <a:lstStyle/>
        <a:p>
          <a:r>
            <a:rPr lang="en-US" sz="2800" b="1" dirty="0" smtClean="0">
              <a:solidFill>
                <a:srgbClr val="C00000"/>
              </a:solidFill>
            </a:rPr>
            <a:t>P</a:t>
          </a:r>
          <a:r>
            <a:rPr lang="en-US" sz="2200" b="1" dirty="0" smtClean="0">
              <a:solidFill>
                <a:srgbClr val="0033CC"/>
              </a:solidFill>
            </a:rPr>
            <a:t>ique Interest</a:t>
          </a:r>
          <a:endParaRPr lang="en-US" sz="2200" b="1" dirty="0">
            <a:solidFill>
              <a:srgbClr val="0033CC"/>
            </a:solidFill>
          </a:endParaRPr>
        </a:p>
      </dgm:t>
    </dgm:pt>
    <dgm:pt modelId="{74F63A5E-BB0A-4B42-BB6A-91111DB31625}" type="parTrans" cxnId="{CEF61C1C-841F-4DD3-8A3D-337861B9AFCC}">
      <dgm:prSet/>
      <dgm:spPr/>
      <dgm:t>
        <a:bodyPr/>
        <a:lstStyle/>
        <a:p>
          <a:endParaRPr lang="en-US">
            <a:solidFill>
              <a:srgbClr val="0033CC"/>
            </a:solidFill>
          </a:endParaRPr>
        </a:p>
      </dgm:t>
    </dgm:pt>
    <dgm:pt modelId="{5597BE40-1214-43A5-85BB-4328E78A3099}" type="sibTrans" cxnId="{CEF61C1C-841F-4DD3-8A3D-337861B9AFCC}">
      <dgm:prSet/>
      <dgm:spPr/>
      <dgm:t>
        <a:bodyPr/>
        <a:lstStyle/>
        <a:p>
          <a:endParaRPr lang="en-US">
            <a:solidFill>
              <a:srgbClr val="0033CC"/>
            </a:solidFill>
          </a:endParaRPr>
        </a:p>
      </dgm:t>
    </dgm:pt>
    <dgm:pt modelId="{1ACF191F-8BA7-4932-8A53-5A7A720ED2B1}">
      <dgm:prSet phldrT="[Text]" custT="1"/>
      <dgm:spPr>
        <a:solidFill>
          <a:srgbClr val="FFC000"/>
        </a:solidFill>
      </dgm:spPr>
      <dgm:t>
        <a:bodyPr/>
        <a:lstStyle/>
        <a:p>
          <a:r>
            <a:rPr lang="en-US" sz="2800" b="1" dirty="0" smtClean="0">
              <a:solidFill>
                <a:srgbClr val="C00000"/>
              </a:solidFill>
            </a:rPr>
            <a:t>A</a:t>
          </a:r>
          <a:r>
            <a:rPr lang="en-US" sz="2200" b="1" dirty="0" smtClean="0">
              <a:solidFill>
                <a:srgbClr val="0033CC"/>
              </a:solidFill>
            </a:rPr>
            <a:t>ctivate Prior Knowledge</a:t>
          </a:r>
          <a:endParaRPr lang="en-US" sz="2200" b="1" dirty="0">
            <a:solidFill>
              <a:srgbClr val="0033CC"/>
            </a:solidFill>
          </a:endParaRPr>
        </a:p>
      </dgm:t>
    </dgm:pt>
    <dgm:pt modelId="{B865CDE4-9D33-4173-B21B-310BB785F229}" type="parTrans" cxnId="{70189281-79B6-46C6-810F-6A14FB49EA63}">
      <dgm:prSet/>
      <dgm:spPr/>
      <dgm:t>
        <a:bodyPr/>
        <a:lstStyle/>
        <a:p>
          <a:endParaRPr lang="en-US">
            <a:solidFill>
              <a:srgbClr val="0033CC"/>
            </a:solidFill>
          </a:endParaRPr>
        </a:p>
      </dgm:t>
    </dgm:pt>
    <dgm:pt modelId="{B7F1B494-2B88-4CF0-91DF-E0092070564D}" type="sibTrans" cxnId="{70189281-79B6-46C6-810F-6A14FB49EA63}">
      <dgm:prSet/>
      <dgm:spPr/>
      <dgm:t>
        <a:bodyPr/>
        <a:lstStyle/>
        <a:p>
          <a:endParaRPr lang="en-US">
            <a:solidFill>
              <a:srgbClr val="0033CC"/>
            </a:solidFill>
          </a:endParaRPr>
        </a:p>
      </dgm:t>
    </dgm:pt>
    <dgm:pt modelId="{43099AD6-69A0-4604-8467-7B2BD01BC084}">
      <dgm:prSet phldrT="[Text]" custT="1"/>
      <dgm:spPr>
        <a:solidFill>
          <a:srgbClr val="FFC000"/>
        </a:solidFill>
      </dgm:spPr>
      <dgm:t>
        <a:bodyPr/>
        <a:lstStyle/>
        <a:p>
          <a:r>
            <a:rPr lang="en-US" sz="2800" b="1" dirty="0" smtClean="0">
              <a:solidFill>
                <a:srgbClr val="C00000"/>
              </a:solidFill>
            </a:rPr>
            <a:t>R</a:t>
          </a:r>
          <a:r>
            <a:rPr lang="en-US" sz="2200" b="1" dirty="0" smtClean="0">
              <a:solidFill>
                <a:srgbClr val="0033CC"/>
              </a:solidFill>
            </a:rPr>
            <a:t>eact</a:t>
          </a:r>
          <a:endParaRPr lang="en-US" sz="2200" b="1" dirty="0">
            <a:solidFill>
              <a:srgbClr val="0033CC"/>
            </a:solidFill>
          </a:endParaRPr>
        </a:p>
      </dgm:t>
    </dgm:pt>
    <dgm:pt modelId="{B2259351-AC01-49D6-9EB1-99ECD60A2C0A}" type="parTrans" cxnId="{AB4E6366-9387-44A2-BD6D-3F007AB47B66}">
      <dgm:prSet/>
      <dgm:spPr/>
      <dgm:t>
        <a:bodyPr/>
        <a:lstStyle/>
        <a:p>
          <a:endParaRPr lang="en-US">
            <a:solidFill>
              <a:srgbClr val="0033CC"/>
            </a:solidFill>
          </a:endParaRPr>
        </a:p>
      </dgm:t>
    </dgm:pt>
    <dgm:pt modelId="{F36DDE05-094A-46CE-867F-F8101A27D2E1}" type="sibTrans" cxnId="{AB4E6366-9387-44A2-BD6D-3F007AB47B66}">
      <dgm:prSet/>
      <dgm:spPr/>
      <dgm:t>
        <a:bodyPr/>
        <a:lstStyle/>
        <a:p>
          <a:endParaRPr lang="en-US">
            <a:solidFill>
              <a:srgbClr val="0033CC"/>
            </a:solidFill>
          </a:endParaRPr>
        </a:p>
      </dgm:t>
    </dgm:pt>
    <dgm:pt modelId="{013B41AC-A6BB-4990-8D6A-EDEE74EC5C0E}">
      <dgm:prSet phldrT="[Text]" custT="1"/>
      <dgm:spPr>
        <a:solidFill>
          <a:srgbClr val="FFC000"/>
        </a:solidFill>
      </dgm:spPr>
      <dgm:t>
        <a:bodyPr/>
        <a:lstStyle/>
        <a:p>
          <a:r>
            <a:rPr lang="en-US" sz="2800" b="1" dirty="0" smtClean="0">
              <a:solidFill>
                <a:srgbClr val="C00000"/>
              </a:solidFill>
            </a:rPr>
            <a:t>K</a:t>
          </a:r>
          <a:r>
            <a:rPr lang="en-US" sz="2200" b="1" dirty="0" smtClean="0">
              <a:solidFill>
                <a:srgbClr val="0033CC"/>
              </a:solidFill>
            </a:rPr>
            <a:t>ick-It with Technology</a:t>
          </a:r>
          <a:endParaRPr lang="en-US" sz="2200" b="1" dirty="0">
            <a:solidFill>
              <a:srgbClr val="0033CC"/>
            </a:solidFill>
          </a:endParaRPr>
        </a:p>
      </dgm:t>
    </dgm:pt>
    <dgm:pt modelId="{8BE81BAB-E3BD-4721-99AD-4326EC06BF69}" type="parTrans" cxnId="{3B60B122-D685-400B-988F-C8058903D8F5}">
      <dgm:prSet/>
      <dgm:spPr/>
      <dgm:t>
        <a:bodyPr/>
        <a:lstStyle/>
        <a:p>
          <a:endParaRPr lang="en-US">
            <a:solidFill>
              <a:srgbClr val="0033CC"/>
            </a:solidFill>
          </a:endParaRPr>
        </a:p>
      </dgm:t>
    </dgm:pt>
    <dgm:pt modelId="{279A2E0B-267E-4581-A61D-E888DF2CDE7E}" type="sibTrans" cxnId="{3B60B122-D685-400B-988F-C8058903D8F5}">
      <dgm:prSet/>
      <dgm:spPr/>
      <dgm:t>
        <a:bodyPr/>
        <a:lstStyle/>
        <a:p>
          <a:endParaRPr lang="en-US">
            <a:solidFill>
              <a:srgbClr val="0033CC"/>
            </a:solidFill>
          </a:endParaRPr>
        </a:p>
      </dgm:t>
    </dgm:pt>
    <dgm:pt modelId="{FC21388F-DDDC-4264-AD08-989D392D53EF}" type="pres">
      <dgm:prSet presAssocID="{8BECD018-C137-4F17-B05E-BA9694517B40}" presName="cycle" presStyleCnt="0">
        <dgm:presLayoutVars>
          <dgm:chMax val="1"/>
          <dgm:dir/>
          <dgm:animLvl val="ctr"/>
          <dgm:resizeHandles val="exact"/>
        </dgm:presLayoutVars>
      </dgm:prSet>
      <dgm:spPr/>
      <dgm:t>
        <a:bodyPr/>
        <a:lstStyle/>
        <a:p>
          <a:endParaRPr lang="en-US"/>
        </a:p>
      </dgm:t>
    </dgm:pt>
    <dgm:pt modelId="{5A9C9C38-110F-4C4B-810E-C3FDBDDB64EC}" type="pres">
      <dgm:prSet presAssocID="{1B656B60-6A96-43C5-AB33-B8EF7EB5D884}" presName="centerShape" presStyleLbl="node0" presStyleIdx="0" presStyleCnt="1"/>
      <dgm:spPr/>
      <dgm:t>
        <a:bodyPr/>
        <a:lstStyle/>
        <a:p>
          <a:endParaRPr lang="en-US"/>
        </a:p>
      </dgm:t>
    </dgm:pt>
    <dgm:pt modelId="{F3E66366-E8AC-4A53-BCF1-0D0CE0ED2C35}" type="pres">
      <dgm:prSet presAssocID="{81AF655F-B721-4648-A646-82783B33C105}" presName="parTrans" presStyleLbl="bgSibTrans2D1" presStyleIdx="0" presStyleCnt="5"/>
      <dgm:spPr/>
      <dgm:t>
        <a:bodyPr/>
        <a:lstStyle/>
        <a:p>
          <a:endParaRPr lang="en-US"/>
        </a:p>
      </dgm:t>
    </dgm:pt>
    <dgm:pt modelId="{68B7B4E2-9F72-46CE-B43B-A7A7B5BE04BF}" type="pres">
      <dgm:prSet presAssocID="{DFE9C5F4-C8DF-41DE-A27A-41197F7B4C86}" presName="node" presStyleLbl="node1" presStyleIdx="0" presStyleCnt="5">
        <dgm:presLayoutVars>
          <dgm:bulletEnabled val="1"/>
        </dgm:presLayoutVars>
      </dgm:prSet>
      <dgm:spPr/>
      <dgm:t>
        <a:bodyPr/>
        <a:lstStyle/>
        <a:p>
          <a:endParaRPr lang="en-US"/>
        </a:p>
      </dgm:t>
    </dgm:pt>
    <dgm:pt modelId="{7266D686-CD3B-4734-A920-98184FABFF44}" type="pres">
      <dgm:prSet presAssocID="{74F63A5E-BB0A-4B42-BB6A-91111DB31625}" presName="parTrans" presStyleLbl="bgSibTrans2D1" presStyleIdx="1" presStyleCnt="5"/>
      <dgm:spPr/>
      <dgm:t>
        <a:bodyPr/>
        <a:lstStyle/>
        <a:p>
          <a:endParaRPr lang="en-US"/>
        </a:p>
      </dgm:t>
    </dgm:pt>
    <dgm:pt modelId="{3D6B1742-BD83-43DB-82D1-082CA74EE7E2}" type="pres">
      <dgm:prSet presAssocID="{0645129B-3D7C-4C7C-BC7A-ACFB241F5553}" presName="node" presStyleLbl="node1" presStyleIdx="1" presStyleCnt="5">
        <dgm:presLayoutVars>
          <dgm:bulletEnabled val="1"/>
        </dgm:presLayoutVars>
      </dgm:prSet>
      <dgm:spPr/>
      <dgm:t>
        <a:bodyPr/>
        <a:lstStyle/>
        <a:p>
          <a:endParaRPr lang="en-US"/>
        </a:p>
      </dgm:t>
    </dgm:pt>
    <dgm:pt modelId="{F926DF57-0BDB-498F-9DC8-67A48F609EF3}" type="pres">
      <dgm:prSet presAssocID="{B865CDE4-9D33-4173-B21B-310BB785F229}" presName="parTrans" presStyleLbl="bgSibTrans2D1" presStyleIdx="2" presStyleCnt="5"/>
      <dgm:spPr/>
      <dgm:t>
        <a:bodyPr/>
        <a:lstStyle/>
        <a:p>
          <a:endParaRPr lang="en-US"/>
        </a:p>
      </dgm:t>
    </dgm:pt>
    <dgm:pt modelId="{C2235A59-1AD7-4848-AC3D-FCF34744A2BD}" type="pres">
      <dgm:prSet presAssocID="{1ACF191F-8BA7-4932-8A53-5A7A720ED2B1}" presName="node" presStyleLbl="node1" presStyleIdx="2" presStyleCnt="5" custRadScaleRad="104972" custRadScaleInc="-1587">
        <dgm:presLayoutVars>
          <dgm:bulletEnabled val="1"/>
        </dgm:presLayoutVars>
      </dgm:prSet>
      <dgm:spPr/>
      <dgm:t>
        <a:bodyPr/>
        <a:lstStyle/>
        <a:p>
          <a:endParaRPr lang="en-US"/>
        </a:p>
      </dgm:t>
    </dgm:pt>
    <dgm:pt modelId="{55666981-323A-4F7D-97D9-F8EACD905F34}" type="pres">
      <dgm:prSet presAssocID="{B2259351-AC01-49D6-9EB1-99ECD60A2C0A}" presName="parTrans" presStyleLbl="bgSibTrans2D1" presStyleIdx="3" presStyleCnt="5"/>
      <dgm:spPr/>
      <dgm:t>
        <a:bodyPr/>
        <a:lstStyle/>
        <a:p>
          <a:endParaRPr lang="en-US"/>
        </a:p>
      </dgm:t>
    </dgm:pt>
    <dgm:pt modelId="{6E201C99-B5F3-4AD6-BBF3-F4DEEDDEA0C4}" type="pres">
      <dgm:prSet presAssocID="{43099AD6-69A0-4604-8467-7B2BD01BC084}" presName="node" presStyleLbl="node1" presStyleIdx="3" presStyleCnt="5">
        <dgm:presLayoutVars>
          <dgm:bulletEnabled val="1"/>
        </dgm:presLayoutVars>
      </dgm:prSet>
      <dgm:spPr/>
      <dgm:t>
        <a:bodyPr/>
        <a:lstStyle/>
        <a:p>
          <a:endParaRPr lang="en-US"/>
        </a:p>
      </dgm:t>
    </dgm:pt>
    <dgm:pt modelId="{E166F7A0-353A-4A1D-B295-91B5D3D8682D}" type="pres">
      <dgm:prSet presAssocID="{8BE81BAB-E3BD-4721-99AD-4326EC06BF69}" presName="parTrans" presStyleLbl="bgSibTrans2D1" presStyleIdx="4" presStyleCnt="5"/>
      <dgm:spPr/>
      <dgm:t>
        <a:bodyPr/>
        <a:lstStyle/>
        <a:p>
          <a:endParaRPr lang="en-US"/>
        </a:p>
      </dgm:t>
    </dgm:pt>
    <dgm:pt modelId="{C3E68894-2EEF-4A8A-AE2D-72509CCD1017}" type="pres">
      <dgm:prSet presAssocID="{013B41AC-A6BB-4990-8D6A-EDEE74EC5C0E}" presName="node" presStyleLbl="node1" presStyleIdx="4" presStyleCnt="5">
        <dgm:presLayoutVars>
          <dgm:bulletEnabled val="1"/>
        </dgm:presLayoutVars>
      </dgm:prSet>
      <dgm:spPr/>
      <dgm:t>
        <a:bodyPr/>
        <a:lstStyle/>
        <a:p>
          <a:endParaRPr lang="en-US"/>
        </a:p>
      </dgm:t>
    </dgm:pt>
  </dgm:ptLst>
  <dgm:cxnLst>
    <dgm:cxn modelId="{F9F423B8-8DDF-4BBB-8B7A-238DE5C36C3B}" type="presOf" srcId="{B865CDE4-9D33-4173-B21B-310BB785F229}" destId="{F926DF57-0BDB-498F-9DC8-67A48F609EF3}" srcOrd="0" destOrd="0" presId="urn:microsoft.com/office/officeart/2005/8/layout/radial4"/>
    <dgm:cxn modelId="{3A939CBF-77B4-49CE-8BB9-366EB402E29D}" type="presOf" srcId="{1B656B60-6A96-43C5-AB33-B8EF7EB5D884}" destId="{5A9C9C38-110F-4C4B-810E-C3FDBDDB64EC}" srcOrd="0" destOrd="0" presId="urn:microsoft.com/office/officeart/2005/8/layout/radial4"/>
    <dgm:cxn modelId="{DCC5EC49-655A-4356-BBA7-162E7AE5AF0B}" type="presOf" srcId="{013B41AC-A6BB-4990-8D6A-EDEE74EC5C0E}" destId="{C3E68894-2EEF-4A8A-AE2D-72509CCD1017}" srcOrd="0" destOrd="0" presId="urn:microsoft.com/office/officeart/2005/8/layout/radial4"/>
    <dgm:cxn modelId="{5DBE279A-09BA-40FE-9F1B-D4060EB7C403}" type="presOf" srcId="{8BE81BAB-E3BD-4721-99AD-4326EC06BF69}" destId="{E166F7A0-353A-4A1D-B295-91B5D3D8682D}" srcOrd="0" destOrd="0" presId="urn:microsoft.com/office/officeart/2005/8/layout/radial4"/>
    <dgm:cxn modelId="{8CC08F2A-38EB-4490-9637-258019CDA585}" type="presOf" srcId="{43099AD6-69A0-4604-8467-7B2BD01BC084}" destId="{6E201C99-B5F3-4AD6-BBF3-F4DEEDDEA0C4}" srcOrd="0" destOrd="0" presId="urn:microsoft.com/office/officeart/2005/8/layout/radial4"/>
    <dgm:cxn modelId="{539035F4-45E6-4957-9339-863AFC3656DB}" type="presOf" srcId="{81AF655F-B721-4648-A646-82783B33C105}" destId="{F3E66366-E8AC-4A53-BCF1-0D0CE0ED2C35}" srcOrd="0" destOrd="0" presId="urn:microsoft.com/office/officeart/2005/8/layout/radial4"/>
    <dgm:cxn modelId="{AB4E6366-9387-44A2-BD6D-3F007AB47B66}" srcId="{1B656B60-6A96-43C5-AB33-B8EF7EB5D884}" destId="{43099AD6-69A0-4604-8467-7B2BD01BC084}" srcOrd="3" destOrd="0" parTransId="{B2259351-AC01-49D6-9EB1-99ECD60A2C0A}" sibTransId="{F36DDE05-094A-46CE-867F-F8101A27D2E1}"/>
    <dgm:cxn modelId="{EBAD5F0D-6A4A-4A43-9F3D-0EC41BEE230D}" srcId="{8BECD018-C137-4F17-B05E-BA9694517B40}" destId="{1B656B60-6A96-43C5-AB33-B8EF7EB5D884}" srcOrd="0" destOrd="0" parTransId="{8DDF8455-363A-4DAC-BD09-9BA1424F100F}" sibTransId="{328FD101-42A0-49BE-BAD6-E4890868CD76}"/>
    <dgm:cxn modelId="{FA1D3BA5-E631-4AC8-8E06-5CDC61E7DD56}" type="presOf" srcId="{B2259351-AC01-49D6-9EB1-99ECD60A2C0A}" destId="{55666981-323A-4F7D-97D9-F8EACD905F34}" srcOrd="0" destOrd="0" presId="urn:microsoft.com/office/officeart/2005/8/layout/radial4"/>
    <dgm:cxn modelId="{9D35A25C-5E4F-4428-8367-D0DEA8C81C0E}" type="presOf" srcId="{DFE9C5F4-C8DF-41DE-A27A-41197F7B4C86}" destId="{68B7B4E2-9F72-46CE-B43B-A7A7B5BE04BF}" srcOrd="0" destOrd="0" presId="urn:microsoft.com/office/officeart/2005/8/layout/radial4"/>
    <dgm:cxn modelId="{220B3E44-381B-4420-9FD6-7F4F593D247C}" type="presOf" srcId="{1ACF191F-8BA7-4932-8A53-5A7A720ED2B1}" destId="{C2235A59-1AD7-4848-AC3D-FCF34744A2BD}" srcOrd="0" destOrd="0" presId="urn:microsoft.com/office/officeart/2005/8/layout/radial4"/>
    <dgm:cxn modelId="{3B60B122-D685-400B-988F-C8058903D8F5}" srcId="{1B656B60-6A96-43C5-AB33-B8EF7EB5D884}" destId="{013B41AC-A6BB-4990-8D6A-EDEE74EC5C0E}" srcOrd="4" destOrd="0" parTransId="{8BE81BAB-E3BD-4721-99AD-4326EC06BF69}" sibTransId="{279A2E0B-267E-4581-A61D-E888DF2CDE7E}"/>
    <dgm:cxn modelId="{70189281-79B6-46C6-810F-6A14FB49EA63}" srcId="{1B656B60-6A96-43C5-AB33-B8EF7EB5D884}" destId="{1ACF191F-8BA7-4932-8A53-5A7A720ED2B1}" srcOrd="2" destOrd="0" parTransId="{B865CDE4-9D33-4173-B21B-310BB785F229}" sibTransId="{B7F1B494-2B88-4CF0-91DF-E0092070564D}"/>
    <dgm:cxn modelId="{60866B31-ADAC-40B6-B797-AF63B11137D5}" type="presOf" srcId="{0645129B-3D7C-4C7C-BC7A-ACFB241F5553}" destId="{3D6B1742-BD83-43DB-82D1-082CA74EE7E2}" srcOrd="0" destOrd="0" presId="urn:microsoft.com/office/officeart/2005/8/layout/radial4"/>
    <dgm:cxn modelId="{29162DEB-FE92-45C1-83B3-07887838C99A}" type="presOf" srcId="{8BECD018-C137-4F17-B05E-BA9694517B40}" destId="{FC21388F-DDDC-4264-AD08-989D392D53EF}" srcOrd="0" destOrd="0" presId="urn:microsoft.com/office/officeart/2005/8/layout/radial4"/>
    <dgm:cxn modelId="{3208EC93-DC6E-4845-8707-AFE3EAE658AE}" type="presOf" srcId="{74F63A5E-BB0A-4B42-BB6A-91111DB31625}" destId="{7266D686-CD3B-4734-A920-98184FABFF44}" srcOrd="0" destOrd="0" presId="urn:microsoft.com/office/officeart/2005/8/layout/radial4"/>
    <dgm:cxn modelId="{CEF61C1C-841F-4DD3-8A3D-337861B9AFCC}" srcId="{1B656B60-6A96-43C5-AB33-B8EF7EB5D884}" destId="{0645129B-3D7C-4C7C-BC7A-ACFB241F5553}" srcOrd="1" destOrd="0" parTransId="{74F63A5E-BB0A-4B42-BB6A-91111DB31625}" sibTransId="{5597BE40-1214-43A5-85BB-4328E78A3099}"/>
    <dgm:cxn modelId="{03ED20D6-3999-4B2B-BA41-FC489CBBA1A9}" srcId="{1B656B60-6A96-43C5-AB33-B8EF7EB5D884}" destId="{DFE9C5F4-C8DF-41DE-A27A-41197F7B4C86}" srcOrd="0" destOrd="0" parTransId="{81AF655F-B721-4648-A646-82783B33C105}" sibTransId="{7D7DBD03-F878-4966-813A-DDE9A5703B62}"/>
    <dgm:cxn modelId="{9F3F6012-21A0-43D4-B7E9-289E3D12E581}" type="presParOf" srcId="{FC21388F-DDDC-4264-AD08-989D392D53EF}" destId="{5A9C9C38-110F-4C4B-810E-C3FDBDDB64EC}" srcOrd="0" destOrd="0" presId="urn:microsoft.com/office/officeart/2005/8/layout/radial4"/>
    <dgm:cxn modelId="{E45024C5-5C49-45C7-971A-A2C234938893}" type="presParOf" srcId="{FC21388F-DDDC-4264-AD08-989D392D53EF}" destId="{F3E66366-E8AC-4A53-BCF1-0D0CE0ED2C35}" srcOrd="1" destOrd="0" presId="urn:microsoft.com/office/officeart/2005/8/layout/radial4"/>
    <dgm:cxn modelId="{E91B4EAC-560F-4480-8DB1-D48727827D2F}" type="presParOf" srcId="{FC21388F-DDDC-4264-AD08-989D392D53EF}" destId="{68B7B4E2-9F72-46CE-B43B-A7A7B5BE04BF}" srcOrd="2" destOrd="0" presId="urn:microsoft.com/office/officeart/2005/8/layout/radial4"/>
    <dgm:cxn modelId="{B4624094-2C6F-4669-96C1-85DE4B399C6F}" type="presParOf" srcId="{FC21388F-DDDC-4264-AD08-989D392D53EF}" destId="{7266D686-CD3B-4734-A920-98184FABFF44}" srcOrd="3" destOrd="0" presId="urn:microsoft.com/office/officeart/2005/8/layout/radial4"/>
    <dgm:cxn modelId="{7D58799C-763E-44E7-8988-459620BED247}" type="presParOf" srcId="{FC21388F-DDDC-4264-AD08-989D392D53EF}" destId="{3D6B1742-BD83-43DB-82D1-082CA74EE7E2}" srcOrd="4" destOrd="0" presId="urn:microsoft.com/office/officeart/2005/8/layout/radial4"/>
    <dgm:cxn modelId="{342795E6-4D0E-4A9E-AABF-9A7788DB60C1}" type="presParOf" srcId="{FC21388F-DDDC-4264-AD08-989D392D53EF}" destId="{F926DF57-0BDB-498F-9DC8-67A48F609EF3}" srcOrd="5" destOrd="0" presId="urn:microsoft.com/office/officeart/2005/8/layout/radial4"/>
    <dgm:cxn modelId="{1C31C9D4-4451-4858-9B06-CE33591EB944}" type="presParOf" srcId="{FC21388F-DDDC-4264-AD08-989D392D53EF}" destId="{C2235A59-1AD7-4848-AC3D-FCF34744A2BD}" srcOrd="6" destOrd="0" presId="urn:microsoft.com/office/officeart/2005/8/layout/radial4"/>
    <dgm:cxn modelId="{5BFFE5E2-42CC-44FE-AF7D-1615F55F86DF}" type="presParOf" srcId="{FC21388F-DDDC-4264-AD08-989D392D53EF}" destId="{55666981-323A-4F7D-97D9-F8EACD905F34}" srcOrd="7" destOrd="0" presId="urn:microsoft.com/office/officeart/2005/8/layout/radial4"/>
    <dgm:cxn modelId="{19B96804-940B-4515-8CD8-3C6728ADCA17}" type="presParOf" srcId="{FC21388F-DDDC-4264-AD08-989D392D53EF}" destId="{6E201C99-B5F3-4AD6-BBF3-F4DEEDDEA0C4}" srcOrd="8" destOrd="0" presId="urn:microsoft.com/office/officeart/2005/8/layout/radial4"/>
    <dgm:cxn modelId="{3109DBE5-5DFE-44C9-B533-F210F669A41B}" type="presParOf" srcId="{FC21388F-DDDC-4264-AD08-989D392D53EF}" destId="{E166F7A0-353A-4A1D-B295-91B5D3D8682D}" srcOrd="9" destOrd="0" presId="urn:microsoft.com/office/officeart/2005/8/layout/radial4"/>
    <dgm:cxn modelId="{3175F1BE-F24E-4BCC-8DC6-4F3AF317CEAF}" type="presParOf" srcId="{FC21388F-DDDC-4264-AD08-989D392D53EF}" destId="{C3E68894-2EEF-4A8A-AE2D-72509CCD1017}"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6B7075-EB27-4C00-B038-E715936A6C7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20B76D7-429A-4B84-B8D4-AFBF7CEF6405}">
      <dgm:prSet phldrT="[Text]"/>
      <dgm:spPr>
        <a:solidFill>
          <a:srgbClr val="C00000"/>
        </a:solidFill>
      </dgm:spPr>
      <dgm:t>
        <a:bodyPr/>
        <a:lstStyle/>
        <a:p>
          <a:r>
            <a:rPr lang="en-US" b="1" dirty="0" smtClean="0"/>
            <a:t>Elicit Evidence </a:t>
          </a:r>
          <a:r>
            <a:rPr lang="en-US" dirty="0" smtClean="0"/>
            <a:t>of Learning</a:t>
          </a:r>
          <a:endParaRPr lang="en-US" dirty="0"/>
        </a:p>
      </dgm:t>
    </dgm:pt>
    <dgm:pt modelId="{0ED74415-1812-4155-B800-B9A62CA23998}" type="parTrans" cxnId="{0F7ED1FD-0239-4D73-85AD-834F29700242}">
      <dgm:prSet/>
      <dgm:spPr/>
      <dgm:t>
        <a:bodyPr/>
        <a:lstStyle/>
        <a:p>
          <a:endParaRPr lang="en-US"/>
        </a:p>
      </dgm:t>
    </dgm:pt>
    <dgm:pt modelId="{40FC28F5-2EC7-46C8-9914-E9087C0CF750}" type="sibTrans" cxnId="{0F7ED1FD-0239-4D73-85AD-834F29700242}">
      <dgm:prSet/>
      <dgm:spPr/>
      <dgm:t>
        <a:bodyPr/>
        <a:lstStyle/>
        <a:p>
          <a:endParaRPr lang="en-US"/>
        </a:p>
      </dgm:t>
    </dgm:pt>
    <dgm:pt modelId="{73403B29-644D-48BB-AD9F-42280532B5CA}">
      <dgm:prSet phldrT="[Text]"/>
      <dgm:spPr/>
      <dgm:t>
        <a:bodyPr/>
        <a:lstStyle/>
        <a:p>
          <a:r>
            <a:rPr lang="en-US" dirty="0" smtClean="0"/>
            <a:t>Thumbs up, down </a:t>
          </a:r>
          <a:endParaRPr lang="en-US" dirty="0"/>
        </a:p>
      </dgm:t>
    </dgm:pt>
    <dgm:pt modelId="{B0266201-A4EF-422F-8EFD-E38CF1EEBC8D}" type="parTrans" cxnId="{5EB82F08-F9F6-4D3C-B71C-2980B43CEF4F}">
      <dgm:prSet/>
      <dgm:spPr/>
      <dgm:t>
        <a:bodyPr/>
        <a:lstStyle/>
        <a:p>
          <a:endParaRPr lang="en-US"/>
        </a:p>
      </dgm:t>
    </dgm:pt>
    <dgm:pt modelId="{E2A940C4-8FB4-4D5F-9F82-A805C0173C50}" type="sibTrans" cxnId="{5EB82F08-F9F6-4D3C-B71C-2980B43CEF4F}">
      <dgm:prSet/>
      <dgm:spPr/>
      <dgm:t>
        <a:bodyPr/>
        <a:lstStyle/>
        <a:p>
          <a:endParaRPr lang="en-US"/>
        </a:p>
      </dgm:t>
    </dgm:pt>
    <dgm:pt modelId="{FD824777-1114-4A27-8C9D-3C10071E9B0F}">
      <dgm:prSet phldrT="[Text]"/>
      <dgm:spPr/>
      <dgm:t>
        <a:bodyPr/>
        <a:lstStyle/>
        <a:p>
          <a:r>
            <a:rPr lang="en-US" dirty="0" smtClean="0"/>
            <a:t>Response cards</a:t>
          </a:r>
          <a:endParaRPr lang="en-US" dirty="0"/>
        </a:p>
      </dgm:t>
    </dgm:pt>
    <dgm:pt modelId="{FFCC1A39-2ADB-4F63-A69B-5C3A92307671}" type="parTrans" cxnId="{1C70BAA8-5272-4B1F-B6E8-C41DAA640698}">
      <dgm:prSet/>
      <dgm:spPr/>
      <dgm:t>
        <a:bodyPr/>
        <a:lstStyle/>
        <a:p>
          <a:endParaRPr lang="en-US"/>
        </a:p>
      </dgm:t>
    </dgm:pt>
    <dgm:pt modelId="{63027330-19EE-4727-B6B0-DBA10FEC7B7D}" type="sibTrans" cxnId="{1C70BAA8-5272-4B1F-B6E8-C41DAA640698}">
      <dgm:prSet/>
      <dgm:spPr/>
      <dgm:t>
        <a:bodyPr/>
        <a:lstStyle/>
        <a:p>
          <a:endParaRPr lang="en-US"/>
        </a:p>
      </dgm:t>
    </dgm:pt>
    <dgm:pt modelId="{54EC5CEE-309B-40E9-BF1F-50CB19C8C4E3}">
      <dgm:prSet phldrT="[Text]"/>
      <dgm:spPr>
        <a:solidFill>
          <a:srgbClr val="C00000"/>
        </a:solidFill>
      </dgm:spPr>
      <dgm:t>
        <a:bodyPr/>
        <a:lstStyle/>
        <a:p>
          <a:r>
            <a:rPr lang="en-US" b="1" dirty="0" smtClean="0"/>
            <a:t>Adjust Instruction</a:t>
          </a:r>
          <a:endParaRPr lang="en-US" b="1" dirty="0"/>
        </a:p>
      </dgm:t>
    </dgm:pt>
    <dgm:pt modelId="{72E86E22-E2E0-4487-904F-8E1F3F3B6C8C}" type="parTrans" cxnId="{C2BF1712-00C0-49E3-BFC2-4D6D0CCF42DF}">
      <dgm:prSet/>
      <dgm:spPr/>
      <dgm:t>
        <a:bodyPr/>
        <a:lstStyle/>
        <a:p>
          <a:endParaRPr lang="en-US"/>
        </a:p>
      </dgm:t>
    </dgm:pt>
    <dgm:pt modelId="{6DC3154B-6E59-40EA-B601-3E53064FBA0D}" type="sibTrans" cxnId="{C2BF1712-00C0-49E3-BFC2-4D6D0CCF42DF}">
      <dgm:prSet/>
      <dgm:spPr/>
      <dgm:t>
        <a:bodyPr/>
        <a:lstStyle/>
        <a:p>
          <a:endParaRPr lang="en-US"/>
        </a:p>
      </dgm:t>
    </dgm:pt>
    <dgm:pt modelId="{52D5FF3F-2F0A-44FB-98CE-F3BD861D424F}">
      <dgm:prSet phldrT="[Text]"/>
      <dgm:spPr/>
      <dgm:t>
        <a:bodyPr/>
        <a:lstStyle/>
        <a:p>
          <a:r>
            <a:rPr lang="en-US" dirty="0" smtClean="0"/>
            <a:t>Reteach </a:t>
          </a:r>
          <a:endParaRPr lang="en-US" dirty="0"/>
        </a:p>
      </dgm:t>
    </dgm:pt>
    <dgm:pt modelId="{3E896CE5-3037-4423-8828-2329F55FD1E4}" type="parTrans" cxnId="{31C51EEC-E44A-42AC-9809-57287A161AD4}">
      <dgm:prSet/>
      <dgm:spPr/>
      <dgm:t>
        <a:bodyPr/>
        <a:lstStyle/>
        <a:p>
          <a:endParaRPr lang="en-US"/>
        </a:p>
      </dgm:t>
    </dgm:pt>
    <dgm:pt modelId="{2E2B29E8-469B-4FC0-A6FD-596AF56B203F}" type="sibTrans" cxnId="{31C51EEC-E44A-42AC-9809-57287A161AD4}">
      <dgm:prSet/>
      <dgm:spPr/>
      <dgm:t>
        <a:bodyPr/>
        <a:lstStyle/>
        <a:p>
          <a:endParaRPr lang="en-US"/>
        </a:p>
      </dgm:t>
    </dgm:pt>
    <dgm:pt modelId="{47D81312-CDDF-49AE-BF5E-7CFA59883E86}">
      <dgm:prSet phldrT="[Text]"/>
      <dgm:spPr/>
      <dgm:t>
        <a:bodyPr/>
        <a:lstStyle/>
        <a:p>
          <a:r>
            <a:rPr lang="en-US" dirty="0" smtClean="0"/>
            <a:t>Alternative approach</a:t>
          </a:r>
          <a:endParaRPr lang="en-US" dirty="0"/>
        </a:p>
      </dgm:t>
    </dgm:pt>
    <dgm:pt modelId="{B638D96B-B6C2-4684-96EA-B0BB8FA15692}" type="parTrans" cxnId="{67B51A6F-303A-42E8-8BCC-60DFABBCDA8E}">
      <dgm:prSet/>
      <dgm:spPr/>
      <dgm:t>
        <a:bodyPr/>
        <a:lstStyle/>
        <a:p>
          <a:endParaRPr lang="en-US"/>
        </a:p>
      </dgm:t>
    </dgm:pt>
    <dgm:pt modelId="{832FB42A-B3D4-4005-B841-369514E6F020}" type="sibTrans" cxnId="{67B51A6F-303A-42E8-8BCC-60DFABBCDA8E}">
      <dgm:prSet/>
      <dgm:spPr/>
      <dgm:t>
        <a:bodyPr/>
        <a:lstStyle/>
        <a:p>
          <a:endParaRPr lang="en-US"/>
        </a:p>
      </dgm:t>
    </dgm:pt>
    <dgm:pt modelId="{B8D7D867-E8E8-45F9-A303-A946D38B2A1B}">
      <dgm:prSet phldrT="[Text]"/>
      <dgm:spPr>
        <a:solidFill>
          <a:srgbClr val="C00000"/>
        </a:solidFill>
      </dgm:spPr>
      <dgm:t>
        <a:bodyPr/>
        <a:lstStyle/>
        <a:p>
          <a:r>
            <a:rPr lang="en-US" b="1" dirty="0" smtClean="0"/>
            <a:t>Provide Feedback</a:t>
          </a:r>
          <a:endParaRPr lang="en-US" b="1" dirty="0"/>
        </a:p>
      </dgm:t>
    </dgm:pt>
    <dgm:pt modelId="{2146FED3-12EF-49C2-B748-3AB55EF8C021}" type="parTrans" cxnId="{781595DF-5114-4D2A-87A4-11DA8B73276A}">
      <dgm:prSet/>
      <dgm:spPr/>
      <dgm:t>
        <a:bodyPr/>
        <a:lstStyle/>
        <a:p>
          <a:endParaRPr lang="en-US"/>
        </a:p>
      </dgm:t>
    </dgm:pt>
    <dgm:pt modelId="{627576AC-F41A-4802-9E97-A51CA63D8FF4}" type="sibTrans" cxnId="{781595DF-5114-4D2A-87A4-11DA8B73276A}">
      <dgm:prSet/>
      <dgm:spPr/>
      <dgm:t>
        <a:bodyPr/>
        <a:lstStyle/>
        <a:p>
          <a:endParaRPr lang="en-US"/>
        </a:p>
      </dgm:t>
    </dgm:pt>
    <dgm:pt modelId="{9F1A81C8-14A4-47BC-8B34-26AFD85CC27A}">
      <dgm:prSet phldrT="[Text]"/>
      <dgm:spPr/>
      <dgm:t>
        <a:bodyPr/>
        <a:lstStyle/>
        <a:p>
          <a:r>
            <a:rPr lang="en-US" dirty="0" smtClean="0"/>
            <a:t>Engage students cognitively</a:t>
          </a:r>
          <a:endParaRPr lang="en-US" dirty="0"/>
        </a:p>
      </dgm:t>
    </dgm:pt>
    <dgm:pt modelId="{9D28C788-1CAD-4E8E-84C8-9977175ECAA5}" type="parTrans" cxnId="{D717CB69-5AB6-49A1-8905-B9C374ED5C1B}">
      <dgm:prSet/>
      <dgm:spPr/>
      <dgm:t>
        <a:bodyPr/>
        <a:lstStyle/>
        <a:p>
          <a:endParaRPr lang="en-US"/>
        </a:p>
      </dgm:t>
    </dgm:pt>
    <dgm:pt modelId="{3776863A-8675-4775-B742-1066D3FF0DE0}" type="sibTrans" cxnId="{D717CB69-5AB6-49A1-8905-B9C374ED5C1B}">
      <dgm:prSet/>
      <dgm:spPr/>
      <dgm:t>
        <a:bodyPr/>
        <a:lstStyle/>
        <a:p>
          <a:endParaRPr lang="en-US"/>
        </a:p>
      </dgm:t>
    </dgm:pt>
    <dgm:pt modelId="{F5772CFA-162B-4E66-89D8-6AC01125C9E5}">
      <dgm:prSet phldrT="[Text]"/>
      <dgm:spPr/>
      <dgm:t>
        <a:bodyPr/>
        <a:lstStyle/>
        <a:p>
          <a:r>
            <a:rPr lang="en-US" dirty="0" smtClean="0"/>
            <a:t>Provide time to act on feedback</a:t>
          </a:r>
          <a:endParaRPr lang="en-US" dirty="0"/>
        </a:p>
      </dgm:t>
    </dgm:pt>
    <dgm:pt modelId="{083A3895-62E3-4D06-8DCF-2314F2EF63B0}" type="parTrans" cxnId="{F728F203-43D7-4331-A466-E160CCBC2C18}">
      <dgm:prSet/>
      <dgm:spPr/>
      <dgm:t>
        <a:bodyPr/>
        <a:lstStyle/>
        <a:p>
          <a:endParaRPr lang="en-US"/>
        </a:p>
      </dgm:t>
    </dgm:pt>
    <dgm:pt modelId="{62B4A4AF-8ECB-4A0E-BF31-BD78D0960D4E}" type="sibTrans" cxnId="{F728F203-43D7-4331-A466-E160CCBC2C18}">
      <dgm:prSet/>
      <dgm:spPr/>
      <dgm:t>
        <a:bodyPr/>
        <a:lstStyle/>
        <a:p>
          <a:endParaRPr lang="en-US"/>
        </a:p>
      </dgm:t>
    </dgm:pt>
    <dgm:pt modelId="{62DF9841-61FE-4841-BE6F-1A4D12CA0441}">
      <dgm:prSet phldrT="[Text]"/>
      <dgm:spPr/>
      <dgm:t>
        <a:bodyPr/>
        <a:lstStyle/>
        <a:p>
          <a:r>
            <a:rPr lang="en-US" dirty="0" smtClean="0"/>
            <a:t>Additional practice</a:t>
          </a:r>
          <a:endParaRPr lang="en-US" dirty="0"/>
        </a:p>
      </dgm:t>
    </dgm:pt>
    <dgm:pt modelId="{11D55F4B-A957-445E-AD15-3305944F15B4}" type="parTrans" cxnId="{AAC3F31D-6BD7-4F8D-BB71-F7B9CC966487}">
      <dgm:prSet/>
      <dgm:spPr/>
      <dgm:t>
        <a:bodyPr/>
        <a:lstStyle/>
        <a:p>
          <a:endParaRPr lang="en-US"/>
        </a:p>
      </dgm:t>
    </dgm:pt>
    <dgm:pt modelId="{78B717CB-56EB-487F-9D32-7C772D7479F6}" type="sibTrans" cxnId="{AAC3F31D-6BD7-4F8D-BB71-F7B9CC966487}">
      <dgm:prSet/>
      <dgm:spPr/>
      <dgm:t>
        <a:bodyPr/>
        <a:lstStyle/>
        <a:p>
          <a:endParaRPr lang="en-US"/>
        </a:p>
      </dgm:t>
    </dgm:pt>
    <dgm:pt modelId="{C5793AE7-D54E-4A37-8BFE-52C03FFBAAD9}" type="pres">
      <dgm:prSet presAssocID="{046B7075-EB27-4C00-B038-E715936A6C75}" presName="Name0" presStyleCnt="0">
        <dgm:presLayoutVars>
          <dgm:dir/>
          <dgm:animLvl val="lvl"/>
          <dgm:resizeHandles val="exact"/>
        </dgm:presLayoutVars>
      </dgm:prSet>
      <dgm:spPr/>
      <dgm:t>
        <a:bodyPr/>
        <a:lstStyle/>
        <a:p>
          <a:endParaRPr lang="en-US"/>
        </a:p>
      </dgm:t>
    </dgm:pt>
    <dgm:pt modelId="{71DA1918-9C5B-4458-B99E-8D4E7B50569E}" type="pres">
      <dgm:prSet presAssocID="{046B7075-EB27-4C00-B038-E715936A6C75}" presName="tSp" presStyleCnt="0"/>
      <dgm:spPr/>
    </dgm:pt>
    <dgm:pt modelId="{ACC573AF-CB8D-49CB-A8C3-AF85FCF1D478}" type="pres">
      <dgm:prSet presAssocID="{046B7075-EB27-4C00-B038-E715936A6C75}" presName="bSp" presStyleCnt="0"/>
      <dgm:spPr/>
    </dgm:pt>
    <dgm:pt modelId="{21AFD80B-7C3A-41D7-BADD-FD466B8F411D}" type="pres">
      <dgm:prSet presAssocID="{046B7075-EB27-4C00-B038-E715936A6C75}" presName="process" presStyleCnt="0"/>
      <dgm:spPr/>
    </dgm:pt>
    <dgm:pt modelId="{D0CE3A56-6659-48BF-862F-A0DCD8BC4E9E}" type="pres">
      <dgm:prSet presAssocID="{A20B76D7-429A-4B84-B8D4-AFBF7CEF6405}" presName="composite1" presStyleCnt="0"/>
      <dgm:spPr/>
    </dgm:pt>
    <dgm:pt modelId="{F01B593F-CE50-41C9-A596-EEFDD0AE5F79}" type="pres">
      <dgm:prSet presAssocID="{A20B76D7-429A-4B84-B8D4-AFBF7CEF6405}" presName="dummyNode1" presStyleLbl="node1" presStyleIdx="0" presStyleCnt="3"/>
      <dgm:spPr/>
    </dgm:pt>
    <dgm:pt modelId="{8C096D5E-9A17-40CB-AFF0-CBEB6B6D3045}" type="pres">
      <dgm:prSet presAssocID="{A20B76D7-429A-4B84-B8D4-AFBF7CEF6405}" presName="childNode1" presStyleLbl="bgAcc1" presStyleIdx="0" presStyleCnt="3">
        <dgm:presLayoutVars>
          <dgm:bulletEnabled val="1"/>
        </dgm:presLayoutVars>
      </dgm:prSet>
      <dgm:spPr/>
      <dgm:t>
        <a:bodyPr/>
        <a:lstStyle/>
        <a:p>
          <a:endParaRPr lang="en-US"/>
        </a:p>
      </dgm:t>
    </dgm:pt>
    <dgm:pt modelId="{0A840206-58F7-4042-9F36-E5868831E631}" type="pres">
      <dgm:prSet presAssocID="{A20B76D7-429A-4B84-B8D4-AFBF7CEF6405}" presName="childNode1tx" presStyleLbl="bgAcc1" presStyleIdx="0" presStyleCnt="3">
        <dgm:presLayoutVars>
          <dgm:bulletEnabled val="1"/>
        </dgm:presLayoutVars>
      </dgm:prSet>
      <dgm:spPr/>
      <dgm:t>
        <a:bodyPr/>
        <a:lstStyle/>
        <a:p>
          <a:endParaRPr lang="en-US"/>
        </a:p>
      </dgm:t>
    </dgm:pt>
    <dgm:pt modelId="{680E1467-3203-497E-9F20-0FE9C931CE77}" type="pres">
      <dgm:prSet presAssocID="{A20B76D7-429A-4B84-B8D4-AFBF7CEF6405}" presName="parentNode1" presStyleLbl="node1" presStyleIdx="0" presStyleCnt="3">
        <dgm:presLayoutVars>
          <dgm:chMax val="1"/>
          <dgm:bulletEnabled val="1"/>
        </dgm:presLayoutVars>
      </dgm:prSet>
      <dgm:spPr/>
      <dgm:t>
        <a:bodyPr/>
        <a:lstStyle/>
        <a:p>
          <a:endParaRPr lang="en-US"/>
        </a:p>
      </dgm:t>
    </dgm:pt>
    <dgm:pt modelId="{2D4DC979-A7C3-4601-AD12-CC9D6B739D2C}" type="pres">
      <dgm:prSet presAssocID="{A20B76D7-429A-4B84-B8D4-AFBF7CEF6405}" presName="connSite1" presStyleCnt="0"/>
      <dgm:spPr/>
    </dgm:pt>
    <dgm:pt modelId="{B77409AB-21FE-47A9-8B17-74A1D7CA092F}" type="pres">
      <dgm:prSet presAssocID="{40FC28F5-2EC7-46C8-9914-E9087C0CF750}" presName="Name9" presStyleLbl="sibTrans2D1" presStyleIdx="0" presStyleCnt="2"/>
      <dgm:spPr/>
      <dgm:t>
        <a:bodyPr/>
        <a:lstStyle/>
        <a:p>
          <a:endParaRPr lang="en-US"/>
        </a:p>
      </dgm:t>
    </dgm:pt>
    <dgm:pt modelId="{3FB2D282-4933-4EAE-950D-A5BC76CF6190}" type="pres">
      <dgm:prSet presAssocID="{54EC5CEE-309B-40E9-BF1F-50CB19C8C4E3}" presName="composite2" presStyleCnt="0"/>
      <dgm:spPr/>
    </dgm:pt>
    <dgm:pt modelId="{DD4635A6-E32C-4B16-AC7A-7E306BD7BD12}" type="pres">
      <dgm:prSet presAssocID="{54EC5CEE-309B-40E9-BF1F-50CB19C8C4E3}" presName="dummyNode2" presStyleLbl="node1" presStyleIdx="0" presStyleCnt="3"/>
      <dgm:spPr/>
    </dgm:pt>
    <dgm:pt modelId="{84A9F0C6-1EB6-4B8E-BD00-C85420E74150}" type="pres">
      <dgm:prSet presAssocID="{54EC5CEE-309B-40E9-BF1F-50CB19C8C4E3}" presName="childNode2" presStyleLbl="bgAcc1" presStyleIdx="1" presStyleCnt="3">
        <dgm:presLayoutVars>
          <dgm:bulletEnabled val="1"/>
        </dgm:presLayoutVars>
      </dgm:prSet>
      <dgm:spPr/>
      <dgm:t>
        <a:bodyPr/>
        <a:lstStyle/>
        <a:p>
          <a:endParaRPr lang="en-US"/>
        </a:p>
      </dgm:t>
    </dgm:pt>
    <dgm:pt modelId="{EF3E527E-2F68-4E96-B84B-85E35524EEAE}" type="pres">
      <dgm:prSet presAssocID="{54EC5CEE-309B-40E9-BF1F-50CB19C8C4E3}" presName="childNode2tx" presStyleLbl="bgAcc1" presStyleIdx="1" presStyleCnt="3">
        <dgm:presLayoutVars>
          <dgm:bulletEnabled val="1"/>
        </dgm:presLayoutVars>
      </dgm:prSet>
      <dgm:spPr/>
      <dgm:t>
        <a:bodyPr/>
        <a:lstStyle/>
        <a:p>
          <a:endParaRPr lang="en-US"/>
        </a:p>
      </dgm:t>
    </dgm:pt>
    <dgm:pt modelId="{7F0CFAA2-62F0-4D0E-B26E-4BDBD84BB52E}" type="pres">
      <dgm:prSet presAssocID="{54EC5CEE-309B-40E9-BF1F-50CB19C8C4E3}" presName="parentNode2" presStyleLbl="node1" presStyleIdx="1" presStyleCnt="3">
        <dgm:presLayoutVars>
          <dgm:chMax val="0"/>
          <dgm:bulletEnabled val="1"/>
        </dgm:presLayoutVars>
      </dgm:prSet>
      <dgm:spPr/>
      <dgm:t>
        <a:bodyPr/>
        <a:lstStyle/>
        <a:p>
          <a:endParaRPr lang="en-US"/>
        </a:p>
      </dgm:t>
    </dgm:pt>
    <dgm:pt modelId="{BE3908C2-05D8-45BC-9D74-3459D080859D}" type="pres">
      <dgm:prSet presAssocID="{54EC5CEE-309B-40E9-BF1F-50CB19C8C4E3}" presName="connSite2" presStyleCnt="0"/>
      <dgm:spPr/>
    </dgm:pt>
    <dgm:pt modelId="{27B487BC-960E-43EF-B984-576A174AB70A}" type="pres">
      <dgm:prSet presAssocID="{6DC3154B-6E59-40EA-B601-3E53064FBA0D}" presName="Name18" presStyleLbl="sibTrans2D1" presStyleIdx="1" presStyleCnt="2"/>
      <dgm:spPr/>
      <dgm:t>
        <a:bodyPr/>
        <a:lstStyle/>
        <a:p>
          <a:endParaRPr lang="en-US"/>
        </a:p>
      </dgm:t>
    </dgm:pt>
    <dgm:pt modelId="{C7EBD448-05D6-465D-9F7A-D825AAA1E953}" type="pres">
      <dgm:prSet presAssocID="{B8D7D867-E8E8-45F9-A303-A946D38B2A1B}" presName="composite1" presStyleCnt="0"/>
      <dgm:spPr/>
    </dgm:pt>
    <dgm:pt modelId="{F244042A-5588-44DF-87F7-FC7325C991E8}" type="pres">
      <dgm:prSet presAssocID="{B8D7D867-E8E8-45F9-A303-A946D38B2A1B}" presName="dummyNode1" presStyleLbl="node1" presStyleIdx="1" presStyleCnt="3"/>
      <dgm:spPr/>
    </dgm:pt>
    <dgm:pt modelId="{F437217A-2AA3-46D3-A98E-4FC21A10D369}" type="pres">
      <dgm:prSet presAssocID="{B8D7D867-E8E8-45F9-A303-A946D38B2A1B}" presName="childNode1" presStyleLbl="bgAcc1" presStyleIdx="2" presStyleCnt="3">
        <dgm:presLayoutVars>
          <dgm:bulletEnabled val="1"/>
        </dgm:presLayoutVars>
      </dgm:prSet>
      <dgm:spPr/>
      <dgm:t>
        <a:bodyPr/>
        <a:lstStyle/>
        <a:p>
          <a:endParaRPr lang="en-US"/>
        </a:p>
      </dgm:t>
    </dgm:pt>
    <dgm:pt modelId="{1325DCA6-AB35-4FB2-8B6C-63D8D3C4E735}" type="pres">
      <dgm:prSet presAssocID="{B8D7D867-E8E8-45F9-A303-A946D38B2A1B}" presName="childNode1tx" presStyleLbl="bgAcc1" presStyleIdx="2" presStyleCnt="3">
        <dgm:presLayoutVars>
          <dgm:bulletEnabled val="1"/>
        </dgm:presLayoutVars>
      </dgm:prSet>
      <dgm:spPr/>
      <dgm:t>
        <a:bodyPr/>
        <a:lstStyle/>
        <a:p>
          <a:endParaRPr lang="en-US"/>
        </a:p>
      </dgm:t>
    </dgm:pt>
    <dgm:pt modelId="{B11AFD71-8FFF-4877-A0D8-AD47B3C3386F}" type="pres">
      <dgm:prSet presAssocID="{B8D7D867-E8E8-45F9-A303-A946D38B2A1B}" presName="parentNode1" presStyleLbl="node1" presStyleIdx="2" presStyleCnt="3">
        <dgm:presLayoutVars>
          <dgm:chMax val="1"/>
          <dgm:bulletEnabled val="1"/>
        </dgm:presLayoutVars>
      </dgm:prSet>
      <dgm:spPr/>
      <dgm:t>
        <a:bodyPr/>
        <a:lstStyle/>
        <a:p>
          <a:endParaRPr lang="en-US"/>
        </a:p>
      </dgm:t>
    </dgm:pt>
    <dgm:pt modelId="{92BC9FD7-7C1C-4E5C-B6A5-7BD91BBE6F26}" type="pres">
      <dgm:prSet presAssocID="{B8D7D867-E8E8-45F9-A303-A946D38B2A1B}" presName="connSite1" presStyleCnt="0"/>
      <dgm:spPr/>
    </dgm:pt>
  </dgm:ptLst>
  <dgm:cxnLst>
    <dgm:cxn modelId="{28890B3E-A9CC-4F7B-B4C9-74EADC935B4F}" type="presOf" srcId="{9F1A81C8-14A4-47BC-8B34-26AFD85CC27A}" destId="{F437217A-2AA3-46D3-A98E-4FC21A10D369}" srcOrd="0" destOrd="0" presId="urn:microsoft.com/office/officeart/2005/8/layout/hProcess4"/>
    <dgm:cxn modelId="{D717CB69-5AB6-49A1-8905-B9C374ED5C1B}" srcId="{B8D7D867-E8E8-45F9-A303-A946D38B2A1B}" destId="{9F1A81C8-14A4-47BC-8B34-26AFD85CC27A}" srcOrd="0" destOrd="0" parTransId="{9D28C788-1CAD-4E8E-84C8-9977175ECAA5}" sibTransId="{3776863A-8675-4775-B742-1066D3FF0DE0}"/>
    <dgm:cxn modelId="{00F8B5D2-EAB7-4883-A7A9-175F85387C0F}" type="presOf" srcId="{A20B76D7-429A-4B84-B8D4-AFBF7CEF6405}" destId="{680E1467-3203-497E-9F20-0FE9C931CE77}" srcOrd="0" destOrd="0" presId="urn:microsoft.com/office/officeart/2005/8/layout/hProcess4"/>
    <dgm:cxn modelId="{F728F203-43D7-4331-A466-E160CCBC2C18}" srcId="{B8D7D867-E8E8-45F9-A303-A946D38B2A1B}" destId="{F5772CFA-162B-4E66-89D8-6AC01125C9E5}" srcOrd="1" destOrd="0" parTransId="{083A3895-62E3-4D06-8DCF-2314F2EF63B0}" sibTransId="{62B4A4AF-8ECB-4A0E-BF31-BD78D0960D4E}"/>
    <dgm:cxn modelId="{67B51A6F-303A-42E8-8BCC-60DFABBCDA8E}" srcId="{54EC5CEE-309B-40E9-BF1F-50CB19C8C4E3}" destId="{47D81312-CDDF-49AE-BF5E-7CFA59883E86}" srcOrd="1" destOrd="0" parTransId="{B638D96B-B6C2-4684-96EA-B0BB8FA15692}" sibTransId="{832FB42A-B3D4-4005-B841-369514E6F020}"/>
    <dgm:cxn modelId="{5EB82F08-F9F6-4D3C-B71C-2980B43CEF4F}" srcId="{A20B76D7-429A-4B84-B8D4-AFBF7CEF6405}" destId="{73403B29-644D-48BB-AD9F-42280532B5CA}" srcOrd="0" destOrd="0" parTransId="{B0266201-A4EF-422F-8EFD-E38CF1EEBC8D}" sibTransId="{E2A940C4-8FB4-4D5F-9F82-A805C0173C50}"/>
    <dgm:cxn modelId="{4E22C885-0A80-4E34-99B9-DA55E83A8CDC}" type="presOf" srcId="{6DC3154B-6E59-40EA-B601-3E53064FBA0D}" destId="{27B487BC-960E-43EF-B984-576A174AB70A}" srcOrd="0" destOrd="0" presId="urn:microsoft.com/office/officeart/2005/8/layout/hProcess4"/>
    <dgm:cxn modelId="{46C1B439-6D9B-498D-8C51-6E4B4345EE06}" type="presOf" srcId="{046B7075-EB27-4C00-B038-E715936A6C75}" destId="{C5793AE7-D54E-4A37-8BFE-52C03FFBAAD9}" srcOrd="0" destOrd="0" presId="urn:microsoft.com/office/officeart/2005/8/layout/hProcess4"/>
    <dgm:cxn modelId="{EAF141F5-28CA-4EE2-B5FF-F1D03D01E612}" type="presOf" srcId="{62DF9841-61FE-4841-BE6F-1A4D12CA0441}" destId="{EF3E527E-2F68-4E96-B84B-85E35524EEAE}" srcOrd="1" destOrd="2" presId="urn:microsoft.com/office/officeart/2005/8/layout/hProcess4"/>
    <dgm:cxn modelId="{82C10538-FAEF-4918-9082-EF47ADA5C6EF}" type="presOf" srcId="{B8D7D867-E8E8-45F9-A303-A946D38B2A1B}" destId="{B11AFD71-8FFF-4877-A0D8-AD47B3C3386F}" srcOrd="0" destOrd="0" presId="urn:microsoft.com/office/officeart/2005/8/layout/hProcess4"/>
    <dgm:cxn modelId="{EA8B45AC-9E1D-4679-B069-37787675C395}" type="presOf" srcId="{52D5FF3F-2F0A-44FB-98CE-F3BD861D424F}" destId="{84A9F0C6-1EB6-4B8E-BD00-C85420E74150}" srcOrd="0" destOrd="0" presId="urn:microsoft.com/office/officeart/2005/8/layout/hProcess4"/>
    <dgm:cxn modelId="{6D0FA387-8CF5-47C2-9826-2F9F2C7B288E}" type="presOf" srcId="{73403B29-644D-48BB-AD9F-42280532B5CA}" destId="{0A840206-58F7-4042-9F36-E5868831E631}" srcOrd="1" destOrd="0" presId="urn:microsoft.com/office/officeart/2005/8/layout/hProcess4"/>
    <dgm:cxn modelId="{781595DF-5114-4D2A-87A4-11DA8B73276A}" srcId="{046B7075-EB27-4C00-B038-E715936A6C75}" destId="{B8D7D867-E8E8-45F9-A303-A946D38B2A1B}" srcOrd="2" destOrd="0" parTransId="{2146FED3-12EF-49C2-B748-3AB55EF8C021}" sibTransId="{627576AC-F41A-4802-9E97-A51CA63D8FF4}"/>
    <dgm:cxn modelId="{B2D0E79E-E96C-4D44-95F4-FB15E240C8BC}" type="presOf" srcId="{FD824777-1114-4A27-8C9D-3C10071E9B0F}" destId="{8C096D5E-9A17-40CB-AFF0-CBEB6B6D3045}" srcOrd="0" destOrd="1" presId="urn:microsoft.com/office/officeart/2005/8/layout/hProcess4"/>
    <dgm:cxn modelId="{E89B2471-E116-466B-928F-F6D094F4DF7A}" type="presOf" srcId="{62DF9841-61FE-4841-BE6F-1A4D12CA0441}" destId="{84A9F0C6-1EB6-4B8E-BD00-C85420E74150}" srcOrd="0" destOrd="2" presId="urn:microsoft.com/office/officeart/2005/8/layout/hProcess4"/>
    <dgm:cxn modelId="{6721C4E6-1A51-4D56-B457-D6A162872264}" type="presOf" srcId="{F5772CFA-162B-4E66-89D8-6AC01125C9E5}" destId="{F437217A-2AA3-46D3-A98E-4FC21A10D369}" srcOrd="0" destOrd="1" presId="urn:microsoft.com/office/officeart/2005/8/layout/hProcess4"/>
    <dgm:cxn modelId="{D3BFBB3C-F110-4159-90A1-E5B132ABF83B}" type="presOf" srcId="{54EC5CEE-309B-40E9-BF1F-50CB19C8C4E3}" destId="{7F0CFAA2-62F0-4D0E-B26E-4BDBD84BB52E}" srcOrd="0" destOrd="0" presId="urn:microsoft.com/office/officeart/2005/8/layout/hProcess4"/>
    <dgm:cxn modelId="{A190C4A2-9B10-4AC4-BF75-DD323DEA1C2F}" type="presOf" srcId="{52D5FF3F-2F0A-44FB-98CE-F3BD861D424F}" destId="{EF3E527E-2F68-4E96-B84B-85E35524EEAE}" srcOrd="1" destOrd="0" presId="urn:microsoft.com/office/officeart/2005/8/layout/hProcess4"/>
    <dgm:cxn modelId="{1C70BAA8-5272-4B1F-B6E8-C41DAA640698}" srcId="{A20B76D7-429A-4B84-B8D4-AFBF7CEF6405}" destId="{FD824777-1114-4A27-8C9D-3C10071E9B0F}" srcOrd="1" destOrd="0" parTransId="{FFCC1A39-2ADB-4F63-A69B-5C3A92307671}" sibTransId="{63027330-19EE-4727-B6B0-DBA10FEC7B7D}"/>
    <dgm:cxn modelId="{D1382F05-6187-4BB3-9FD2-D8B0AEF1333E}" type="presOf" srcId="{47D81312-CDDF-49AE-BF5E-7CFA59883E86}" destId="{EF3E527E-2F68-4E96-B84B-85E35524EEAE}" srcOrd="1" destOrd="1" presId="urn:microsoft.com/office/officeart/2005/8/layout/hProcess4"/>
    <dgm:cxn modelId="{22DB0AFE-A0AB-4ADC-8A6D-71CD1407DE62}" type="presOf" srcId="{40FC28F5-2EC7-46C8-9914-E9087C0CF750}" destId="{B77409AB-21FE-47A9-8B17-74A1D7CA092F}" srcOrd="0" destOrd="0" presId="urn:microsoft.com/office/officeart/2005/8/layout/hProcess4"/>
    <dgm:cxn modelId="{AAC3F31D-6BD7-4F8D-BB71-F7B9CC966487}" srcId="{54EC5CEE-309B-40E9-BF1F-50CB19C8C4E3}" destId="{62DF9841-61FE-4841-BE6F-1A4D12CA0441}" srcOrd="2" destOrd="0" parTransId="{11D55F4B-A957-445E-AD15-3305944F15B4}" sibTransId="{78B717CB-56EB-487F-9D32-7C772D7479F6}"/>
    <dgm:cxn modelId="{0F7ED1FD-0239-4D73-85AD-834F29700242}" srcId="{046B7075-EB27-4C00-B038-E715936A6C75}" destId="{A20B76D7-429A-4B84-B8D4-AFBF7CEF6405}" srcOrd="0" destOrd="0" parTransId="{0ED74415-1812-4155-B800-B9A62CA23998}" sibTransId="{40FC28F5-2EC7-46C8-9914-E9087C0CF750}"/>
    <dgm:cxn modelId="{C2BF1712-00C0-49E3-BFC2-4D6D0CCF42DF}" srcId="{046B7075-EB27-4C00-B038-E715936A6C75}" destId="{54EC5CEE-309B-40E9-BF1F-50CB19C8C4E3}" srcOrd="1" destOrd="0" parTransId="{72E86E22-E2E0-4487-904F-8E1F3F3B6C8C}" sibTransId="{6DC3154B-6E59-40EA-B601-3E53064FBA0D}"/>
    <dgm:cxn modelId="{B597AEDE-2583-4FFD-B7ED-30FC77534B21}" type="presOf" srcId="{F5772CFA-162B-4E66-89D8-6AC01125C9E5}" destId="{1325DCA6-AB35-4FB2-8B6C-63D8D3C4E735}" srcOrd="1" destOrd="1" presId="urn:microsoft.com/office/officeart/2005/8/layout/hProcess4"/>
    <dgm:cxn modelId="{C8FB98C6-30E1-4956-B69E-9997C9D103F3}" type="presOf" srcId="{47D81312-CDDF-49AE-BF5E-7CFA59883E86}" destId="{84A9F0C6-1EB6-4B8E-BD00-C85420E74150}" srcOrd="0" destOrd="1" presId="urn:microsoft.com/office/officeart/2005/8/layout/hProcess4"/>
    <dgm:cxn modelId="{146DBE3A-E7EE-4F47-A4D6-44AC905ADA35}" type="presOf" srcId="{FD824777-1114-4A27-8C9D-3C10071E9B0F}" destId="{0A840206-58F7-4042-9F36-E5868831E631}" srcOrd="1" destOrd="1" presId="urn:microsoft.com/office/officeart/2005/8/layout/hProcess4"/>
    <dgm:cxn modelId="{31C51EEC-E44A-42AC-9809-57287A161AD4}" srcId="{54EC5CEE-309B-40E9-BF1F-50CB19C8C4E3}" destId="{52D5FF3F-2F0A-44FB-98CE-F3BD861D424F}" srcOrd="0" destOrd="0" parTransId="{3E896CE5-3037-4423-8828-2329F55FD1E4}" sibTransId="{2E2B29E8-469B-4FC0-A6FD-596AF56B203F}"/>
    <dgm:cxn modelId="{3875EF1F-287E-48E4-AB5F-2BAF771846E5}" type="presOf" srcId="{9F1A81C8-14A4-47BC-8B34-26AFD85CC27A}" destId="{1325DCA6-AB35-4FB2-8B6C-63D8D3C4E735}" srcOrd="1" destOrd="0" presId="urn:microsoft.com/office/officeart/2005/8/layout/hProcess4"/>
    <dgm:cxn modelId="{EF8BD086-30DC-4940-B86A-268A2963FDFF}" type="presOf" srcId="{73403B29-644D-48BB-AD9F-42280532B5CA}" destId="{8C096D5E-9A17-40CB-AFF0-CBEB6B6D3045}" srcOrd="0" destOrd="0" presId="urn:microsoft.com/office/officeart/2005/8/layout/hProcess4"/>
    <dgm:cxn modelId="{CF44A27E-F293-4FA8-BF82-93BA4AAC1CDE}" type="presParOf" srcId="{C5793AE7-D54E-4A37-8BFE-52C03FFBAAD9}" destId="{71DA1918-9C5B-4458-B99E-8D4E7B50569E}" srcOrd="0" destOrd="0" presId="urn:microsoft.com/office/officeart/2005/8/layout/hProcess4"/>
    <dgm:cxn modelId="{D8095136-4DBF-4136-82E7-6EDC1B40C4F6}" type="presParOf" srcId="{C5793AE7-D54E-4A37-8BFE-52C03FFBAAD9}" destId="{ACC573AF-CB8D-49CB-A8C3-AF85FCF1D478}" srcOrd="1" destOrd="0" presId="urn:microsoft.com/office/officeart/2005/8/layout/hProcess4"/>
    <dgm:cxn modelId="{279F59FA-35D5-446B-9834-6F9133504CE4}" type="presParOf" srcId="{C5793AE7-D54E-4A37-8BFE-52C03FFBAAD9}" destId="{21AFD80B-7C3A-41D7-BADD-FD466B8F411D}" srcOrd="2" destOrd="0" presId="urn:microsoft.com/office/officeart/2005/8/layout/hProcess4"/>
    <dgm:cxn modelId="{3107EB86-BD1C-405A-9476-5100372837DB}" type="presParOf" srcId="{21AFD80B-7C3A-41D7-BADD-FD466B8F411D}" destId="{D0CE3A56-6659-48BF-862F-A0DCD8BC4E9E}" srcOrd="0" destOrd="0" presId="urn:microsoft.com/office/officeart/2005/8/layout/hProcess4"/>
    <dgm:cxn modelId="{F499B99F-0ECA-44FB-8BCB-06E59FF7A34B}" type="presParOf" srcId="{D0CE3A56-6659-48BF-862F-A0DCD8BC4E9E}" destId="{F01B593F-CE50-41C9-A596-EEFDD0AE5F79}" srcOrd="0" destOrd="0" presId="urn:microsoft.com/office/officeart/2005/8/layout/hProcess4"/>
    <dgm:cxn modelId="{9536E459-1B76-4E47-AD29-AF137E2C42A9}" type="presParOf" srcId="{D0CE3A56-6659-48BF-862F-A0DCD8BC4E9E}" destId="{8C096D5E-9A17-40CB-AFF0-CBEB6B6D3045}" srcOrd="1" destOrd="0" presId="urn:microsoft.com/office/officeart/2005/8/layout/hProcess4"/>
    <dgm:cxn modelId="{A48C66A2-DC76-458C-9820-ECC1430E5333}" type="presParOf" srcId="{D0CE3A56-6659-48BF-862F-A0DCD8BC4E9E}" destId="{0A840206-58F7-4042-9F36-E5868831E631}" srcOrd="2" destOrd="0" presId="urn:microsoft.com/office/officeart/2005/8/layout/hProcess4"/>
    <dgm:cxn modelId="{DBBE867F-E31B-4D82-AA60-DD783FE340F3}" type="presParOf" srcId="{D0CE3A56-6659-48BF-862F-A0DCD8BC4E9E}" destId="{680E1467-3203-497E-9F20-0FE9C931CE77}" srcOrd="3" destOrd="0" presId="urn:microsoft.com/office/officeart/2005/8/layout/hProcess4"/>
    <dgm:cxn modelId="{2A047A47-E520-460A-8A2D-49A7A0E69DD9}" type="presParOf" srcId="{D0CE3A56-6659-48BF-862F-A0DCD8BC4E9E}" destId="{2D4DC979-A7C3-4601-AD12-CC9D6B739D2C}" srcOrd="4" destOrd="0" presId="urn:microsoft.com/office/officeart/2005/8/layout/hProcess4"/>
    <dgm:cxn modelId="{BB454046-BC42-4AE4-B04B-6ED12E7E6B02}" type="presParOf" srcId="{21AFD80B-7C3A-41D7-BADD-FD466B8F411D}" destId="{B77409AB-21FE-47A9-8B17-74A1D7CA092F}" srcOrd="1" destOrd="0" presId="urn:microsoft.com/office/officeart/2005/8/layout/hProcess4"/>
    <dgm:cxn modelId="{5822CFA9-20DE-4AE7-96C9-CABE21B4CC45}" type="presParOf" srcId="{21AFD80B-7C3A-41D7-BADD-FD466B8F411D}" destId="{3FB2D282-4933-4EAE-950D-A5BC76CF6190}" srcOrd="2" destOrd="0" presId="urn:microsoft.com/office/officeart/2005/8/layout/hProcess4"/>
    <dgm:cxn modelId="{3309ED15-B003-42F0-A409-B2228BC38D5F}" type="presParOf" srcId="{3FB2D282-4933-4EAE-950D-A5BC76CF6190}" destId="{DD4635A6-E32C-4B16-AC7A-7E306BD7BD12}" srcOrd="0" destOrd="0" presId="urn:microsoft.com/office/officeart/2005/8/layout/hProcess4"/>
    <dgm:cxn modelId="{717B57A0-8D78-4921-81BF-B04AB9E0E204}" type="presParOf" srcId="{3FB2D282-4933-4EAE-950D-A5BC76CF6190}" destId="{84A9F0C6-1EB6-4B8E-BD00-C85420E74150}" srcOrd="1" destOrd="0" presId="urn:microsoft.com/office/officeart/2005/8/layout/hProcess4"/>
    <dgm:cxn modelId="{90125803-BF6E-4DAB-9EEE-52F1B0025FE0}" type="presParOf" srcId="{3FB2D282-4933-4EAE-950D-A5BC76CF6190}" destId="{EF3E527E-2F68-4E96-B84B-85E35524EEAE}" srcOrd="2" destOrd="0" presId="urn:microsoft.com/office/officeart/2005/8/layout/hProcess4"/>
    <dgm:cxn modelId="{7F23A069-0B6F-4F92-B00C-B24D48205E17}" type="presParOf" srcId="{3FB2D282-4933-4EAE-950D-A5BC76CF6190}" destId="{7F0CFAA2-62F0-4D0E-B26E-4BDBD84BB52E}" srcOrd="3" destOrd="0" presId="urn:microsoft.com/office/officeart/2005/8/layout/hProcess4"/>
    <dgm:cxn modelId="{1E8A5705-DC44-47ED-96BB-AD437E77A408}" type="presParOf" srcId="{3FB2D282-4933-4EAE-950D-A5BC76CF6190}" destId="{BE3908C2-05D8-45BC-9D74-3459D080859D}" srcOrd="4" destOrd="0" presId="urn:microsoft.com/office/officeart/2005/8/layout/hProcess4"/>
    <dgm:cxn modelId="{8AE348E7-83A8-4CCF-AD6F-330528B3AE4B}" type="presParOf" srcId="{21AFD80B-7C3A-41D7-BADD-FD466B8F411D}" destId="{27B487BC-960E-43EF-B984-576A174AB70A}" srcOrd="3" destOrd="0" presId="urn:microsoft.com/office/officeart/2005/8/layout/hProcess4"/>
    <dgm:cxn modelId="{F5558048-C51A-4D9C-8699-DBBB99FD97F1}" type="presParOf" srcId="{21AFD80B-7C3A-41D7-BADD-FD466B8F411D}" destId="{C7EBD448-05D6-465D-9F7A-D825AAA1E953}" srcOrd="4" destOrd="0" presId="urn:microsoft.com/office/officeart/2005/8/layout/hProcess4"/>
    <dgm:cxn modelId="{3E930183-65E6-497D-A220-7F72F77C2896}" type="presParOf" srcId="{C7EBD448-05D6-465D-9F7A-D825AAA1E953}" destId="{F244042A-5588-44DF-87F7-FC7325C991E8}" srcOrd="0" destOrd="0" presId="urn:microsoft.com/office/officeart/2005/8/layout/hProcess4"/>
    <dgm:cxn modelId="{DD814CCB-FA29-434D-9DC0-E3ADD534A76E}" type="presParOf" srcId="{C7EBD448-05D6-465D-9F7A-D825AAA1E953}" destId="{F437217A-2AA3-46D3-A98E-4FC21A10D369}" srcOrd="1" destOrd="0" presId="urn:microsoft.com/office/officeart/2005/8/layout/hProcess4"/>
    <dgm:cxn modelId="{46E301C6-25C8-4D80-83E2-CF0EDAFFA424}" type="presParOf" srcId="{C7EBD448-05D6-465D-9F7A-D825AAA1E953}" destId="{1325DCA6-AB35-4FB2-8B6C-63D8D3C4E735}" srcOrd="2" destOrd="0" presId="urn:microsoft.com/office/officeart/2005/8/layout/hProcess4"/>
    <dgm:cxn modelId="{24E15244-1E57-4502-A32B-F198555EB30A}" type="presParOf" srcId="{C7EBD448-05D6-465D-9F7A-D825AAA1E953}" destId="{B11AFD71-8FFF-4877-A0D8-AD47B3C3386F}" srcOrd="3" destOrd="0" presId="urn:microsoft.com/office/officeart/2005/8/layout/hProcess4"/>
    <dgm:cxn modelId="{79628ACC-9F87-405C-AFFC-325B3DC2FBFE}" type="presParOf" srcId="{C7EBD448-05D6-465D-9F7A-D825AAA1E953}" destId="{92BC9FD7-7C1C-4E5C-B6A5-7BD91BBE6F26}"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C23B48-1645-48F8-8F9C-0BFB648C2D21}"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8804D5A9-CED4-446C-8D75-BC210B741DDF}">
      <dgm:prSet phldrT="[Text]" custT="1"/>
      <dgm:spPr/>
      <dgm:t>
        <a:bodyPr/>
        <a:lstStyle/>
        <a:p>
          <a:pPr algn="l"/>
          <a:endParaRPr lang="en-US" sz="1400" b="1" dirty="0">
            <a:solidFill>
              <a:srgbClr val="CC0000"/>
            </a:solidFill>
          </a:endParaRPr>
        </a:p>
      </dgm:t>
    </dgm:pt>
    <dgm:pt modelId="{1ED0CC03-C240-49A4-B91F-3B8B4DFEE808}" type="parTrans" cxnId="{2BBBAAE6-BFAF-4A01-9441-61BFD5B5A834}">
      <dgm:prSet/>
      <dgm:spPr/>
      <dgm:t>
        <a:bodyPr/>
        <a:lstStyle/>
        <a:p>
          <a:endParaRPr lang="en-US"/>
        </a:p>
      </dgm:t>
    </dgm:pt>
    <dgm:pt modelId="{96A02085-B7FE-4C0C-ADEB-68EC0460F38A}" type="sibTrans" cxnId="{2BBBAAE6-BFAF-4A01-9441-61BFD5B5A83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18440653-5877-4A93-8C77-91CE338B20E0}">
      <dgm:prSet phldrT="[Text]" custT="1"/>
      <dgm:spPr/>
      <dgm:t>
        <a:bodyPr/>
        <a:lstStyle/>
        <a:p>
          <a:endParaRPr lang="en-US" sz="1400" b="1" dirty="0">
            <a:solidFill>
              <a:srgbClr val="CC0000"/>
            </a:solidFill>
          </a:endParaRPr>
        </a:p>
      </dgm:t>
    </dgm:pt>
    <dgm:pt modelId="{94DD678A-FC1E-42F6-9ADC-D3D4C2B07C95}" type="parTrans" cxnId="{403178E2-523B-464D-BAF4-B348CF9804DA}">
      <dgm:prSet/>
      <dgm:spPr/>
      <dgm:t>
        <a:bodyPr/>
        <a:lstStyle/>
        <a:p>
          <a:endParaRPr lang="en-US"/>
        </a:p>
      </dgm:t>
    </dgm:pt>
    <dgm:pt modelId="{3ECA8D72-62C7-4BA4-9E63-496F8DB81D82}" type="sibTrans" cxnId="{403178E2-523B-464D-BAF4-B348CF9804D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860BE2D-3BBC-4EB1-93E2-E96FBE13AAF3}">
      <dgm:prSet phldrT="[Text]" custT="1"/>
      <dgm:spPr/>
      <dgm:t>
        <a:bodyPr/>
        <a:lstStyle/>
        <a:p>
          <a:endParaRPr lang="en-US" sz="1400" b="1" dirty="0">
            <a:solidFill>
              <a:srgbClr val="CC0000"/>
            </a:solidFill>
          </a:endParaRPr>
        </a:p>
      </dgm:t>
    </dgm:pt>
    <dgm:pt modelId="{C4203446-880F-430C-A34F-A8D764BCFA89}" type="parTrans" cxnId="{F9D1E098-E1B1-4207-8E6A-35DDDDDAA674}">
      <dgm:prSet/>
      <dgm:spPr/>
      <dgm:t>
        <a:bodyPr/>
        <a:lstStyle/>
        <a:p>
          <a:endParaRPr lang="en-US"/>
        </a:p>
      </dgm:t>
    </dgm:pt>
    <dgm:pt modelId="{C39A6BB5-E284-48BA-BD5F-52A5B5D5DDFB}" type="sibTrans" cxnId="{F9D1E098-E1B1-4207-8E6A-35DDDDDAA67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A8C23107-8D73-42ED-A030-5E96585A7E27}">
      <dgm:prSet phldrT="[Text]" custT="1"/>
      <dgm:spPr/>
      <dgm:t>
        <a:bodyPr/>
        <a:lstStyle/>
        <a:p>
          <a:r>
            <a:rPr lang="en-US" sz="1400" b="1" dirty="0" smtClean="0">
              <a:solidFill>
                <a:srgbClr val="CC0000"/>
              </a:solidFill>
            </a:rPr>
            <a:t> </a:t>
          </a:r>
          <a:endParaRPr lang="en-US" sz="1400" b="1" dirty="0">
            <a:solidFill>
              <a:srgbClr val="CC0000"/>
            </a:solidFill>
          </a:endParaRPr>
        </a:p>
      </dgm:t>
    </dgm:pt>
    <dgm:pt modelId="{088ADB92-90F7-4597-A78E-6DD925CAFA9C}" type="parTrans" cxnId="{1F6FCBFF-8A2A-4DDD-81DF-4733B6059CB1}">
      <dgm:prSet/>
      <dgm:spPr/>
      <dgm:t>
        <a:bodyPr/>
        <a:lstStyle/>
        <a:p>
          <a:endParaRPr lang="en-US"/>
        </a:p>
      </dgm:t>
    </dgm:pt>
    <dgm:pt modelId="{29DE254A-B98C-4175-AA99-D004A53D9B66}" type="sibTrans" cxnId="{1F6FCBFF-8A2A-4DDD-81DF-4733B6059CB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66B5549C-8104-4D4C-AFDC-8EC92DF316AA}">
      <dgm:prSet phldrT="[Text]" custT="1"/>
      <dgm:spPr/>
      <dgm:t>
        <a:bodyPr/>
        <a:lstStyle/>
        <a:p>
          <a:endParaRPr lang="en-US" sz="1400" b="1" dirty="0">
            <a:solidFill>
              <a:srgbClr val="CC0000"/>
            </a:solidFill>
          </a:endParaRPr>
        </a:p>
      </dgm:t>
    </dgm:pt>
    <dgm:pt modelId="{5D50B45B-774E-4686-9B24-F76ABA9948E4}" type="parTrans" cxnId="{C03DF502-7883-4B15-933F-59AC84830E1A}">
      <dgm:prSet/>
      <dgm:spPr/>
      <dgm:t>
        <a:bodyPr/>
        <a:lstStyle/>
        <a:p>
          <a:endParaRPr lang="en-US"/>
        </a:p>
      </dgm:t>
    </dgm:pt>
    <dgm:pt modelId="{D3977DF9-5548-499E-8B43-7F42DA6A6519}" type="sibTrans" cxnId="{C03DF502-7883-4B15-933F-59AC84830E1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6DC095FF-954E-4DF2-8852-EC61513EFD71}" type="pres">
      <dgm:prSet presAssocID="{22C23B48-1645-48F8-8F9C-0BFB648C2D21}" presName="Name0" presStyleCnt="0">
        <dgm:presLayoutVars>
          <dgm:chMax val="8"/>
          <dgm:chPref val="8"/>
          <dgm:dir/>
        </dgm:presLayoutVars>
      </dgm:prSet>
      <dgm:spPr/>
      <dgm:t>
        <a:bodyPr/>
        <a:lstStyle/>
        <a:p>
          <a:endParaRPr lang="en-US"/>
        </a:p>
      </dgm:t>
    </dgm:pt>
    <dgm:pt modelId="{B310B790-76A3-44B4-8B33-C52F104AA7F5}" type="pres">
      <dgm:prSet presAssocID="{8804D5A9-CED4-446C-8D75-BC210B741DDF}" presName="parent_text_1" presStyleLbl="revTx" presStyleIdx="0" presStyleCnt="5" custScaleX="130820" custLinFactNeighborX="-15778" custLinFactNeighborY="44702">
        <dgm:presLayoutVars>
          <dgm:chMax val="0"/>
          <dgm:chPref val="0"/>
          <dgm:bulletEnabled val="1"/>
        </dgm:presLayoutVars>
      </dgm:prSet>
      <dgm:spPr/>
      <dgm:t>
        <a:bodyPr/>
        <a:lstStyle/>
        <a:p>
          <a:endParaRPr lang="en-US"/>
        </a:p>
      </dgm:t>
    </dgm:pt>
    <dgm:pt modelId="{9B3E29C4-3F10-46DC-812F-5C44F92C4306}" type="pres">
      <dgm:prSet presAssocID="{8804D5A9-CED4-446C-8D75-BC210B741DDF}" presName="image_accent_1" presStyleCnt="0"/>
      <dgm:spPr/>
    </dgm:pt>
    <dgm:pt modelId="{E55933A3-A36D-44C5-AE70-7924E14E51B8}" type="pres">
      <dgm:prSet presAssocID="{8804D5A9-CED4-446C-8D75-BC210B741DDF}" presName="imageAccentRepeatNode" presStyleLbl="alignNode1" presStyleIdx="0" presStyleCnt="9"/>
      <dgm:spPr/>
    </dgm:pt>
    <dgm:pt modelId="{1149BA26-DE1B-41DB-8E53-7619CEECA3C6}" type="pres">
      <dgm:prSet presAssocID="{8804D5A9-CED4-446C-8D75-BC210B741DDF}" presName="accent_1" presStyleLbl="alignNode1" presStyleIdx="1" presStyleCnt="9"/>
      <dgm:spPr/>
    </dgm:pt>
    <dgm:pt modelId="{AE2D5479-5E7C-49E8-8D88-CDB5852898F9}" type="pres">
      <dgm:prSet presAssocID="{96A02085-B7FE-4C0C-ADEB-68EC0460F38A}" presName="image_1" presStyleCnt="0"/>
      <dgm:spPr/>
    </dgm:pt>
    <dgm:pt modelId="{41A8376A-95EF-41F1-B326-0689359BD2FC}" type="pres">
      <dgm:prSet presAssocID="{96A02085-B7FE-4C0C-ADEB-68EC0460F38A}" presName="imageRepeatNode" presStyleLbl="fgImgPlace1" presStyleIdx="0" presStyleCnt="5"/>
      <dgm:spPr/>
      <dgm:t>
        <a:bodyPr/>
        <a:lstStyle/>
        <a:p>
          <a:endParaRPr lang="en-US"/>
        </a:p>
      </dgm:t>
    </dgm:pt>
    <dgm:pt modelId="{D2A84DF7-3AF5-4A1F-9CB8-274343A6B0BF}" type="pres">
      <dgm:prSet presAssocID="{18440653-5877-4A93-8C77-91CE338B20E0}" presName="parent_text_2" presStyleLbl="revTx" presStyleIdx="1" presStyleCnt="5" custScaleX="136715" custLinFactNeighborX="14424" custLinFactNeighborY="-211">
        <dgm:presLayoutVars>
          <dgm:chMax val="0"/>
          <dgm:chPref val="0"/>
          <dgm:bulletEnabled val="1"/>
        </dgm:presLayoutVars>
      </dgm:prSet>
      <dgm:spPr/>
      <dgm:t>
        <a:bodyPr/>
        <a:lstStyle/>
        <a:p>
          <a:endParaRPr lang="en-US"/>
        </a:p>
      </dgm:t>
    </dgm:pt>
    <dgm:pt modelId="{1DCFFFFF-CD32-46C3-80CE-7DCCF3CD98F4}" type="pres">
      <dgm:prSet presAssocID="{18440653-5877-4A93-8C77-91CE338B20E0}" presName="image_accent_2" presStyleCnt="0"/>
      <dgm:spPr/>
    </dgm:pt>
    <dgm:pt modelId="{175A7E73-2B36-42B5-BC66-E2E831EB36EC}" type="pres">
      <dgm:prSet presAssocID="{18440653-5877-4A93-8C77-91CE338B20E0}" presName="imageAccentRepeatNode" presStyleLbl="alignNode1" presStyleIdx="2" presStyleCnt="9"/>
      <dgm:spPr/>
    </dgm:pt>
    <dgm:pt modelId="{6D1361D8-2371-4DC8-A540-1E9EBE2EC358}" type="pres">
      <dgm:prSet presAssocID="{3ECA8D72-62C7-4BA4-9E63-496F8DB81D82}" presName="image_2" presStyleCnt="0"/>
      <dgm:spPr/>
    </dgm:pt>
    <dgm:pt modelId="{2BC51877-2511-4EBC-829C-C1A623E9A99D}" type="pres">
      <dgm:prSet presAssocID="{3ECA8D72-62C7-4BA4-9E63-496F8DB81D82}" presName="imageRepeatNode" presStyleLbl="fgImgPlace1" presStyleIdx="1" presStyleCnt="5"/>
      <dgm:spPr/>
      <dgm:t>
        <a:bodyPr/>
        <a:lstStyle/>
        <a:p>
          <a:endParaRPr lang="en-US"/>
        </a:p>
      </dgm:t>
    </dgm:pt>
    <dgm:pt modelId="{2E92C60D-27B2-4666-BFAA-864595998036}" type="pres">
      <dgm:prSet presAssocID="{66B5549C-8104-4D4C-AFDC-8EC92DF316AA}" presName="image_accent_3" presStyleCnt="0"/>
      <dgm:spPr/>
    </dgm:pt>
    <dgm:pt modelId="{1E8D559F-870B-4313-84F3-55D003554CDE}" type="pres">
      <dgm:prSet presAssocID="{66B5549C-8104-4D4C-AFDC-8EC92DF316AA}" presName="imageAccentRepeatNode" presStyleLbl="alignNode1" presStyleIdx="3" presStyleCnt="9"/>
      <dgm:spPr/>
    </dgm:pt>
    <dgm:pt modelId="{89125F11-C2DC-40DF-B2B4-A49D9448D644}" type="pres">
      <dgm:prSet presAssocID="{66B5549C-8104-4D4C-AFDC-8EC92DF316AA}" presName="parent_text_3" presStyleLbl="revTx" presStyleIdx="2" presStyleCnt="5" custScaleX="137158" custLinFactNeighborX="15143" custLinFactNeighborY="3025">
        <dgm:presLayoutVars>
          <dgm:chMax val="0"/>
          <dgm:chPref val="0"/>
          <dgm:bulletEnabled val="1"/>
        </dgm:presLayoutVars>
      </dgm:prSet>
      <dgm:spPr/>
      <dgm:t>
        <a:bodyPr/>
        <a:lstStyle/>
        <a:p>
          <a:endParaRPr lang="en-US"/>
        </a:p>
      </dgm:t>
    </dgm:pt>
    <dgm:pt modelId="{E2D0C427-8737-43BC-B4AC-44F25B0CA773}" type="pres">
      <dgm:prSet presAssocID="{66B5549C-8104-4D4C-AFDC-8EC92DF316AA}" presName="accent_2" presStyleLbl="alignNode1" presStyleIdx="4" presStyleCnt="9"/>
      <dgm:spPr/>
    </dgm:pt>
    <dgm:pt modelId="{A80245F5-7A76-458F-B8D7-C45A0C821656}" type="pres">
      <dgm:prSet presAssocID="{66B5549C-8104-4D4C-AFDC-8EC92DF316AA}" presName="accent_3" presStyleLbl="alignNode1" presStyleIdx="5" presStyleCnt="9"/>
      <dgm:spPr/>
    </dgm:pt>
    <dgm:pt modelId="{7A7C5942-CD05-4370-A383-B58C8C33B3D1}" type="pres">
      <dgm:prSet presAssocID="{D3977DF9-5548-499E-8B43-7F42DA6A6519}" presName="image_3" presStyleCnt="0"/>
      <dgm:spPr/>
    </dgm:pt>
    <dgm:pt modelId="{0E2EDA64-A3C2-4DCB-AC63-00C28AC27DFF}" type="pres">
      <dgm:prSet presAssocID="{D3977DF9-5548-499E-8B43-7F42DA6A6519}" presName="imageRepeatNode" presStyleLbl="fgImgPlace1" presStyleIdx="2" presStyleCnt="5"/>
      <dgm:spPr/>
      <dgm:t>
        <a:bodyPr/>
        <a:lstStyle/>
        <a:p>
          <a:endParaRPr lang="en-US"/>
        </a:p>
      </dgm:t>
    </dgm:pt>
    <dgm:pt modelId="{7C87F947-B72F-4E8A-998C-09AF0D09884C}" type="pres">
      <dgm:prSet presAssocID="{A8C23107-8D73-42ED-A030-5E96585A7E27}" presName="image_accent_4" presStyleCnt="0"/>
      <dgm:spPr/>
    </dgm:pt>
    <dgm:pt modelId="{21B259DF-D34D-4FB3-9225-68C7ED930F2E}" type="pres">
      <dgm:prSet presAssocID="{A8C23107-8D73-42ED-A030-5E96585A7E27}" presName="imageAccentRepeatNode" presStyleLbl="alignNode1" presStyleIdx="6" presStyleCnt="9"/>
      <dgm:spPr/>
    </dgm:pt>
    <dgm:pt modelId="{3BB781FB-C374-4DEC-9B83-B52E73D7D231}" type="pres">
      <dgm:prSet presAssocID="{A8C23107-8D73-42ED-A030-5E96585A7E27}" presName="parent_text_4" presStyleLbl="revTx" presStyleIdx="3" presStyleCnt="5">
        <dgm:presLayoutVars>
          <dgm:chMax val="0"/>
          <dgm:chPref val="0"/>
          <dgm:bulletEnabled val="1"/>
        </dgm:presLayoutVars>
      </dgm:prSet>
      <dgm:spPr/>
      <dgm:t>
        <a:bodyPr/>
        <a:lstStyle/>
        <a:p>
          <a:endParaRPr lang="en-US"/>
        </a:p>
      </dgm:t>
    </dgm:pt>
    <dgm:pt modelId="{A4DEFA2A-20D5-4766-9360-CF576658147A}" type="pres">
      <dgm:prSet presAssocID="{A8C23107-8D73-42ED-A030-5E96585A7E27}" presName="accent_4" presStyleLbl="alignNode1" presStyleIdx="7" presStyleCnt="9"/>
      <dgm:spPr/>
    </dgm:pt>
    <dgm:pt modelId="{FAA1C61F-C6E4-41D7-8E8C-500F179241B0}" type="pres">
      <dgm:prSet presAssocID="{29DE254A-B98C-4175-AA99-D004A53D9B66}" presName="image_4" presStyleCnt="0"/>
      <dgm:spPr/>
    </dgm:pt>
    <dgm:pt modelId="{A5ED561E-4F2D-40D1-B640-0992697D26C7}" type="pres">
      <dgm:prSet presAssocID="{29DE254A-B98C-4175-AA99-D004A53D9B66}" presName="imageRepeatNode" presStyleLbl="fgImgPlace1" presStyleIdx="3" presStyleCnt="5" custLinFactNeighborX="-6594" custLinFactNeighborY="5545"/>
      <dgm:spPr/>
      <dgm:t>
        <a:bodyPr/>
        <a:lstStyle/>
        <a:p>
          <a:endParaRPr lang="en-US"/>
        </a:p>
      </dgm:t>
    </dgm:pt>
    <dgm:pt modelId="{3FAC6734-1705-4C42-AB14-2535107A8B2B}" type="pres">
      <dgm:prSet presAssocID="{E860BE2D-3BBC-4EB1-93E2-E96FBE13AAF3}" presName="image_accent_5" presStyleCnt="0"/>
      <dgm:spPr/>
    </dgm:pt>
    <dgm:pt modelId="{4E8B9A8D-962D-402D-A838-5744A1EE3CBB}" type="pres">
      <dgm:prSet presAssocID="{E860BE2D-3BBC-4EB1-93E2-E96FBE13AAF3}" presName="imageAccentRepeatNode" presStyleLbl="alignNode1" presStyleIdx="8" presStyleCnt="9"/>
      <dgm:spPr/>
    </dgm:pt>
    <dgm:pt modelId="{BC389D34-3EDF-448D-854E-E4ABDDD0650E}" type="pres">
      <dgm:prSet presAssocID="{E860BE2D-3BBC-4EB1-93E2-E96FBE13AAF3}" presName="parent_text_5" presStyleLbl="revTx" presStyleIdx="4" presStyleCnt="5" custLinFactNeighborX="-91" custLinFactNeighborY="16596">
        <dgm:presLayoutVars>
          <dgm:chMax val="0"/>
          <dgm:chPref val="0"/>
          <dgm:bulletEnabled val="1"/>
        </dgm:presLayoutVars>
      </dgm:prSet>
      <dgm:spPr/>
      <dgm:t>
        <a:bodyPr/>
        <a:lstStyle/>
        <a:p>
          <a:endParaRPr lang="en-US"/>
        </a:p>
      </dgm:t>
    </dgm:pt>
    <dgm:pt modelId="{ACD25217-DD2A-4601-B7FC-A292F7E79EC5}" type="pres">
      <dgm:prSet presAssocID="{C39A6BB5-E284-48BA-BD5F-52A5B5D5DDFB}" presName="image_5" presStyleCnt="0"/>
      <dgm:spPr/>
    </dgm:pt>
    <dgm:pt modelId="{901F7683-D163-434E-9A65-396919320C64}" type="pres">
      <dgm:prSet presAssocID="{C39A6BB5-E284-48BA-BD5F-52A5B5D5DDFB}" presName="imageRepeatNode" presStyleLbl="fgImgPlace1" presStyleIdx="4" presStyleCnt="5"/>
      <dgm:spPr/>
      <dgm:t>
        <a:bodyPr/>
        <a:lstStyle/>
        <a:p>
          <a:endParaRPr lang="en-US"/>
        </a:p>
      </dgm:t>
    </dgm:pt>
  </dgm:ptLst>
  <dgm:cxnLst>
    <dgm:cxn modelId="{1BE507D9-9FA7-4444-87DF-C8DC4ADA5057}" type="presOf" srcId="{E860BE2D-3BBC-4EB1-93E2-E96FBE13AAF3}" destId="{BC389D34-3EDF-448D-854E-E4ABDDD0650E}" srcOrd="0" destOrd="0" presId="urn:microsoft.com/office/officeart/2008/layout/BubblePictureList"/>
    <dgm:cxn modelId="{F9D1E098-E1B1-4207-8E6A-35DDDDDAA674}" srcId="{22C23B48-1645-48F8-8F9C-0BFB648C2D21}" destId="{E860BE2D-3BBC-4EB1-93E2-E96FBE13AAF3}" srcOrd="4" destOrd="0" parTransId="{C4203446-880F-430C-A34F-A8D764BCFA89}" sibTransId="{C39A6BB5-E284-48BA-BD5F-52A5B5D5DDFB}"/>
    <dgm:cxn modelId="{A5378DFB-4751-4CDF-8433-5A2CC92CBED5}" type="presOf" srcId="{8804D5A9-CED4-446C-8D75-BC210B741DDF}" destId="{B310B790-76A3-44B4-8B33-C52F104AA7F5}" srcOrd="0" destOrd="0" presId="urn:microsoft.com/office/officeart/2008/layout/BubblePictureList"/>
    <dgm:cxn modelId="{9BBC6C53-1CCC-43AA-AC74-40A8A295E1B6}" type="presOf" srcId="{22C23B48-1645-48F8-8F9C-0BFB648C2D21}" destId="{6DC095FF-954E-4DF2-8852-EC61513EFD71}" srcOrd="0" destOrd="0" presId="urn:microsoft.com/office/officeart/2008/layout/BubblePictureList"/>
    <dgm:cxn modelId="{403178E2-523B-464D-BAF4-B348CF9804DA}" srcId="{22C23B48-1645-48F8-8F9C-0BFB648C2D21}" destId="{18440653-5877-4A93-8C77-91CE338B20E0}" srcOrd="1" destOrd="0" parTransId="{94DD678A-FC1E-42F6-9ADC-D3D4C2B07C95}" sibTransId="{3ECA8D72-62C7-4BA4-9E63-496F8DB81D82}"/>
    <dgm:cxn modelId="{2BBBAAE6-BFAF-4A01-9441-61BFD5B5A834}" srcId="{22C23B48-1645-48F8-8F9C-0BFB648C2D21}" destId="{8804D5A9-CED4-446C-8D75-BC210B741DDF}" srcOrd="0" destOrd="0" parTransId="{1ED0CC03-C240-49A4-B91F-3B8B4DFEE808}" sibTransId="{96A02085-B7FE-4C0C-ADEB-68EC0460F38A}"/>
    <dgm:cxn modelId="{9B0E1AE9-C450-4D0A-8480-DF9F0AFB44B7}" type="presOf" srcId="{3ECA8D72-62C7-4BA4-9E63-496F8DB81D82}" destId="{2BC51877-2511-4EBC-829C-C1A623E9A99D}" srcOrd="0" destOrd="0" presId="urn:microsoft.com/office/officeart/2008/layout/BubblePictureList"/>
    <dgm:cxn modelId="{0230E11D-40C7-4B4F-B9A8-B80F2F3065F7}" type="presOf" srcId="{18440653-5877-4A93-8C77-91CE338B20E0}" destId="{D2A84DF7-3AF5-4A1F-9CB8-274343A6B0BF}" srcOrd="0" destOrd="0" presId="urn:microsoft.com/office/officeart/2008/layout/BubblePictureList"/>
    <dgm:cxn modelId="{1F6FCBFF-8A2A-4DDD-81DF-4733B6059CB1}" srcId="{22C23B48-1645-48F8-8F9C-0BFB648C2D21}" destId="{A8C23107-8D73-42ED-A030-5E96585A7E27}" srcOrd="3" destOrd="0" parTransId="{088ADB92-90F7-4597-A78E-6DD925CAFA9C}" sibTransId="{29DE254A-B98C-4175-AA99-D004A53D9B66}"/>
    <dgm:cxn modelId="{EBB5D808-DA4E-4837-B4CA-24FF80B0FA74}" type="presOf" srcId="{66B5549C-8104-4D4C-AFDC-8EC92DF316AA}" destId="{89125F11-C2DC-40DF-B2B4-A49D9448D644}" srcOrd="0" destOrd="0" presId="urn:microsoft.com/office/officeart/2008/layout/BubblePictureList"/>
    <dgm:cxn modelId="{33F0CC15-1EB5-4C36-8758-21BBE2D504C8}" type="presOf" srcId="{A8C23107-8D73-42ED-A030-5E96585A7E27}" destId="{3BB781FB-C374-4DEC-9B83-B52E73D7D231}" srcOrd="0" destOrd="0" presId="urn:microsoft.com/office/officeart/2008/layout/BubblePictureList"/>
    <dgm:cxn modelId="{C061C0B3-ECA3-49A2-832E-B9929F34C960}" type="presOf" srcId="{C39A6BB5-E284-48BA-BD5F-52A5B5D5DDFB}" destId="{901F7683-D163-434E-9A65-396919320C64}" srcOrd="0" destOrd="0" presId="urn:microsoft.com/office/officeart/2008/layout/BubblePictureList"/>
    <dgm:cxn modelId="{91846880-BE6A-4672-87C9-95167A859542}" type="presOf" srcId="{96A02085-B7FE-4C0C-ADEB-68EC0460F38A}" destId="{41A8376A-95EF-41F1-B326-0689359BD2FC}" srcOrd="0" destOrd="0" presId="urn:microsoft.com/office/officeart/2008/layout/BubblePictureList"/>
    <dgm:cxn modelId="{C03DF502-7883-4B15-933F-59AC84830E1A}" srcId="{22C23B48-1645-48F8-8F9C-0BFB648C2D21}" destId="{66B5549C-8104-4D4C-AFDC-8EC92DF316AA}" srcOrd="2" destOrd="0" parTransId="{5D50B45B-774E-4686-9B24-F76ABA9948E4}" sibTransId="{D3977DF9-5548-499E-8B43-7F42DA6A6519}"/>
    <dgm:cxn modelId="{574C3995-1EAE-46E2-B877-58143C167F9B}" type="presOf" srcId="{D3977DF9-5548-499E-8B43-7F42DA6A6519}" destId="{0E2EDA64-A3C2-4DCB-AC63-00C28AC27DFF}" srcOrd="0" destOrd="0" presId="urn:microsoft.com/office/officeart/2008/layout/BubblePictureList"/>
    <dgm:cxn modelId="{0B6585DF-D452-465B-A09C-9C2F07AA300A}" type="presOf" srcId="{29DE254A-B98C-4175-AA99-D004A53D9B66}" destId="{A5ED561E-4F2D-40D1-B640-0992697D26C7}" srcOrd="0" destOrd="0" presId="urn:microsoft.com/office/officeart/2008/layout/BubblePictureList"/>
    <dgm:cxn modelId="{9EF522C0-BC79-41D4-810A-C149D724BAE5}" type="presParOf" srcId="{6DC095FF-954E-4DF2-8852-EC61513EFD71}" destId="{B310B790-76A3-44B4-8B33-C52F104AA7F5}" srcOrd="0" destOrd="0" presId="urn:microsoft.com/office/officeart/2008/layout/BubblePictureList"/>
    <dgm:cxn modelId="{67314E33-BE26-40B8-B715-6EC44EDF639B}" type="presParOf" srcId="{6DC095FF-954E-4DF2-8852-EC61513EFD71}" destId="{9B3E29C4-3F10-46DC-812F-5C44F92C4306}" srcOrd="1" destOrd="0" presId="urn:microsoft.com/office/officeart/2008/layout/BubblePictureList"/>
    <dgm:cxn modelId="{C0382602-EBA6-4FE8-9E73-3BFBCA573C4C}" type="presParOf" srcId="{9B3E29C4-3F10-46DC-812F-5C44F92C4306}" destId="{E55933A3-A36D-44C5-AE70-7924E14E51B8}" srcOrd="0" destOrd="0" presId="urn:microsoft.com/office/officeart/2008/layout/BubblePictureList"/>
    <dgm:cxn modelId="{85C47D71-1FEB-487E-8E89-FB50B0B0FFA4}" type="presParOf" srcId="{6DC095FF-954E-4DF2-8852-EC61513EFD71}" destId="{1149BA26-DE1B-41DB-8E53-7619CEECA3C6}" srcOrd="2" destOrd="0" presId="urn:microsoft.com/office/officeart/2008/layout/BubblePictureList"/>
    <dgm:cxn modelId="{71F7F722-4F65-47C6-9CDE-774DCFB597B6}" type="presParOf" srcId="{6DC095FF-954E-4DF2-8852-EC61513EFD71}" destId="{AE2D5479-5E7C-49E8-8D88-CDB5852898F9}" srcOrd="3" destOrd="0" presId="urn:microsoft.com/office/officeart/2008/layout/BubblePictureList"/>
    <dgm:cxn modelId="{388C7250-517C-4233-9E85-AD374BA32FED}" type="presParOf" srcId="{AE2D5479-5E7C-49E8-8D88-CDB5852898F9}" destId="{41A8376A-95EF-41F1-B326-0689359BD2FC}" srcOrd="0" destOrd="0" presId="urn:microsoft.com/office/officeart/2008/layout/BubblePictureList"/>
    <dgm:cxn modelId="{CA457E48-FB5F-440D-B43C-B6AC627E2E3E}" type="presParOf" srcId="{6DC095FF-954E-4DF2-8852-EC61513EFD71}" destId="{D2A84DF7-3AF5-4A1F-9CB8-274343A6B0BF}" srcOrd="4" destOrd="0" presId="urn:microsoft.com/office/officeart/2008/layout/BubblePictureList"/>
    <dgm:cxn modelId="{605C4671-CA90-46C3-87F3-C34448732120}" type="presParOf" srcId="{6DC095FF-954E-4DF2-8852-EC61513EFD71}" destId="{1DCFFFFF-CD32-46C3-80CE-7DCCF3CD98F4}" srcOrd="5" destOrd="0" presId="urn:microsoft.com/office/officeart/2008/layout/BubblePictureList"/>
    <dgm:cxn modelId="{095E9B81-9043-4E2C-8AEE-DE7C72191E3D}" type="presParOf" srcId="{1DCFFFFF-CD32-46C3-80CE-7DCCF3CD98F4}" destId="{175A7E73-2B36-42B5-BC66-E2E831EB36EC}" srcOrd="0" destOrd="0" presId="urn:microsoft.com/office/officeart/2008/layout/BubblePictureList"/>
    <dgm:cxn modelId="{AB8AF175-CC0B-4890-B49E-2AFF13E15F4D}" type="presParOf" srcId="{6DC095FF-954E-4DF2-8852-EC61513EFD71}" destId="{6D1361D8-2371-4DC8-A540-1E9EBE2EC358}" srcOrd="6" destOrd="0" presId="urn:microsoft.com/office/officeart/2008/layout/BubblePictureList"/>
    <dgm:cxn modelId="{8AD5FB85-3818-4219-BC83-5C730E11CF50}" type="presParOf" srcId="{6D1361D8-2371-4DC8-A540-1E9EBE2EC358}" destId="{2BC51877-2511-4EBC-829C-C1A623E9A99D}" srcOrd="0" destOrd="0" presId="urn:microsoft.com/office/officeart/2008/layout/BubblePictureList"/>
    <dgm:cxn modelId="{97A8A4E6-987E-43AD-AE28-2F9A094A0E64}" type="presParOf" srcId="{6DC095FF-954E-4DF2-8852-EC61513EFD71}" destId="{2E92C60D-27B2-4666-BFAA-864595998036}" srcOrd="7" destOrd="0" presId="urn:microsoft.com/office/officeart/2008/layout/BubblePictureList"/>
    <dgm:cxn modelId="{948A476D-D8B4-4205-9919-274C89AE815C}" type="presParOf" srcId="{2E92C60D-27B2-4666-BFAA-864595998036}" destId="{1E8D559F-870B-4313-84F3-55D003554CDE}" srcOrd="0" destOrd="0" presId="urn:microsoft.com/office/officeart/2008/layout/BubblePictureList"/>
    <dgm:cxn modelId="{060A8AF2-6EAD-4370-AA5E-6BC1B30B1547}" type="presParOf" srcId="{6DC095FF-954E-4DF2-8852-EC61513EFD71}" destId="{89125F11-C2DC-40DF-B2B4-A49D9448D644}" srcOrd="8" destOrd="0" presId="urn:microsoft.com/office/officeart/2008/layout/BubblePictureList"/>
    <dgm:cxn modelId="{1C9EE009-4CCD-4F3C-BD6F-BBAF1A62DDA4}" type="presParOf" srcId="{6DC095FF-954E-4DF2-8852-EC61513EFD71}" destId="{E2D0C427-8737-43BC-B4AC-44F25B0CA773}" srcOrd="9" destOrd="0" presId="urn:microsoft.com/office/officeart/2008/layout/BubblePictureList"/>
    <dgm:cxn modelId="{A595AC45-E721-4869-8880-33640CB37011}" type="presParOf" srcId="{6DC095FF-954E-4DF2-8852-EC61513EFD71}" destId="{A80245F5-7A76-458F-B8D7-C45A0C821656}" srcOrd="10" destOrd="0" presId="urn:microsoft.com/office/officeart/2008/layout/BubblePictureList"/>
    <dgm:cxn modelId="{65A7EFBA-1169-4064-8AD1-18034122393E}" type="presParOf" srcId="{6DC095FF-954E-4DF2-8852-EC61513EFD71}" destId="{7A7C5942-CD05-4370-A383-B58C8C33B3D1}" srcOrd="11" destOrd="0" presId="urn:microsoft.com/office/officeart/2008/layout/BubblePictureList"/>
    <dgm:cxn modelId="{2038CF00-7BBB-460C-A6A1-739D32035EBB}" type="presParOf" srcId="{7A7C5942-CD05-4370-A383-B58C8C33B3D1}" destId="{0E2EDA64-A3C2-4DCB-AC63-00C28AC27DFF}" srcOrd="0" destOrd="0" presId="urn:microsoft.com/office/officeart/2008/layout/BubblePictureList"/>
    <dgm:cxn modelId="{430BBF82-6E74-4B3F-9040-A09FEFF846F1}" type="presParOf" srcId="{6DC095FF-954E-4DF2-8852-EC61513EFD71}" destId="{7C87F947-B72F-4E8A-998C-09AF0D09884C}" srcOrd="12" destOrd="0" presId="urn:microsoft.com/office/officeart/2008/layout/BubblePictureList"/>
    <dgm:cxn modelId="{03EB1383-BF57-49A0-B5F7-A78A0BDA34D4}" type="presParOf" srcId="{7C87F947-B72F-4E8A-998C-09AF0D09884C}" destId="{21B259DF-D34D-4FB3-9225-68C7ED930F2E}" srcOrd="0" destOrd="0" presId="urn:microsoft.com/office/officeart/2008/layout/BubblePictureList"/>
    <dgm:cxn modelId="{2EF73C0F-4346-4404-9ACD-2AA01C654876}" type="presParOf" srcId="{6DC095FF-954E-4DF2-8852-EC61513EFD71}" destId="{3BB781FB-C374-4DEC-9B83-B52E73D7D231}" srcOrd="13" destOrd="0" presId="urn:microsoft.com/office/officeart/2008/layout/BubblePictureList"/>
    <dgm:cxn modelId="{9BAC376F-8A93-47F8-8966-883CF67509BB}" type="presParOf" srcId="{6DC095FF-954E-4DF2-8852-EC61513EFD71}" destId="{A4DEFA2A-20D5-4766-9360-CF576658147A}" srcOrd="14" destOrd="0" presId="urn:microsoft.com/office/officeart/2008/layout/BubblePictureList"/>
    <dgm:cxn modelId="{6501EB4D-8B47-47B7-A89E-F8E84DCF7F8D}" type="presParOf" srcId="{6DC095FF-954E-4DF2-8852-EC61513EFD71}" destId="{FAA1C61F-C6E4-41D7-8E8C-500F179241B0}" srcOrd="15" destOrd="0" presId="urn:microsoft.com/office/officeart/2008/layout/BubblePictureList"/>
    <dgm:cxn modelId="{B46C5223-53CF-4110-ABBA-8F2A3BF63123}" type="presParOf" srcId="{FAA1C61F-C6E4-41D7-8E8C-500F179241B0}" destId="{A5ED561E-4F2D-40D1-B640-0992697D26C7}" srcOrd="0" destOrd="0" presId="urn:microsoft.com/office/officeart/2008/layout/BubblePictureList"/>
    <dgm:cxn modelId="{B3314001-CD7A-47A4-8869-6E2C77D8137C}" type="presParOf" srcId="{6DC095FF-954E-4DF2-8852-EC61513EFD71}" destId="{3FAC6734-1705-4C42-AB14-2535107A8B2B}" srcOrd="16" destOrd="0" presId="urn:microsoft.com/office/officeart/2008/layout/BubblePictureList"/>
    <dgm:cxn modelId="{90972FFF-359D-4D68-8807-CB3834A57C61}" type="presParOf" srcId="{3FAC6734-1705-4C42-AB14-2535107A8B2B}" destId="{4E8B9A8D-962D-402D-A838-5744A1EE3CBB}" srcOrd="0" destOrd="0" presId="urn:microsoft.com/office/officeart/2008/layout/BubblePictureList"/>
    <dgm:cxn modelId="{92717C6F-00B7-4446-BADF-29C04ACE5546}" type="presParOf" srcId="{6DC095FF-954E-4DF2-8852-EC61513EFD71}" destId="{BC389D34-3EDF-448D-854E-E4ABDDD0650E}" srcOrd="17" destOrd="0" presId="urn:microsoft.com/office/officeart/2008/layout/BubblePictureList"/>
    <dgm:cxn modelId="{593C58F9-7711-4117-B1CD-C367A6CF6ECD}" type="presParOf" srcId="{6DC095FF-954E-4DF2-8852-EC61513EFD71}" destId="{ACD25217-DD2A-4601-B7FC-A292F7E79EC5}" srcOrd="18" destOrd="0" presId="urn:microsoft.com/office/officeart/2008/layout/BubblePictureList"/>
    <dgm:cxn modelId="{1F3F19B4-FBCA-42C1-BA82-823F23E9AF61}" type="presParOf" srcId="{ACD25217-DD2A-4601-B7FC-A292F7E79EC5}" destId="{901F7683-D163-434E-9A65-396919320C64}" srcOrd="0" destOrd="0" presId="urn:microsoft.com/office/officeart/2008/layout/BubblePictureList"/>
  </dgm:cxnLst>
  <dgm:bg>
    <a:solidFill>
      <a:srgbClr val="FFFFCC"/>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980A2C-073A-4EA3-A985-883FD0EE26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95F90D-2281-4CC7-A8E8-5EDC6FE6FA3D}">
      <dgm:prSet phldrT="[Text]" custT="1"/>
      <dgm:spPr>
        <a:solidFill>
          <a:srgbClr val="FFC000"/>
        </a:solidFill>
      </dgm:spPr>
      <dgm:t>
        <a:bodyPr/>
        <a:lstStyle/>
        <a:p>
          <a:r>
            <a:rPr lang="en-US" sz="2000" b="1" dirty="0" smtClean="0">
              <a:solidFill>
                <a:srgbClr val="000099"/>
              </a:solidFill>
            </a:rPr>
            <a:t>BEFORE</a:t>
          </a:r>
          <a:r>
            <a:rPr lang="en-US" sz="2000" b="1" i="1" dirty="0" smtClean="0">
              <a:solidFill>
                <a:srgbClr val="000099"/>
              </a:solidFill>
            </a:rPr>
            <a:t>: Purpose</a:t>
          </a:r>
          <a:endParaRPr lang="en-US" sz="2000" b="1" i="1" dirty="0">
            <a:solidFill>
              <a:srgbClr val="000099"/>
            </a:solidFill>
          </a:endParaRPr>
        </a:p>
      </dgm:t>
    </dgm:pt>
    <dgm:pt modelId="{F15B9704-CEB5-4E3F-8609-365593930B56}" type="parTrans" cxnId="{17D0A759-DAA2-4807-9D54-3430A17CADDD}">
      <dgm:prSet/>
      <dgm:spPr/>
      <dgm:t>
        <a:bodyPr/>
        <a:lstStyle/>
        <a:p>
          <a:endParaRPr lang="en-US"/>
        </a:p>
      </dgm:t>
    </dgm:pt>
    <dgm:pt modelId="{2A0306D0-5893-443A-B42E-F9281AE5AE9B}" type="sibTrans" cxnId="{17D0A759-DAA2-4807-9D54-3430A17CADDD}">
      <dgm:prSet/>
      <dgm:spPr/>
      <dgm:t>
        <a:bodyPr/>
        <a:lstStyle/>
        <a:p>
          <a:endParaRPr lang="en-US"/>
        </a:p>
      </dgm:t>
    </dgm:pt>
    <dgm:pt modelId="{F40D06E2-7FEF-44CF-AFB1-B6D006ED7819}">
      <dgm:prSet phldrT="[Text]" custT="1"/>
      <dgm:spPr>
        <a:solidFill>
          <a:srgbClr val="FFC000"/>
        </a:solidFill>
      </dgm:spPr>
      <dgm:t>
        <a:bodyPr/>
        <a:lstStyle/>
        <a:p>
          <a:r>
            <a:rPr lang="en-US" sz="2000" b="1" dirty="0" smtClean="0">
              <a:solidFill>
                <a:srgbClr val="000099"/>
              </a:solidFill>
            </a:rPr>
            <a:t>DURING: </a:t>
          </a:r>
          <a:r>
            <a:rPr lang="en-US" sz="2000" b="1" i="1" dirty="0" smtClean="0">
              <a:solidFill>
                <a:srgbClr val="000099"/>
              </a:solidFill>
            </a:rPr>
            <a:t>Purpose</a:t>
          </a:r>
          <a:endParaRPr lang="en-US" sz="2000" b="1" i="1" dirty="0">
            <a:solidFill>
              <a:srgbClr val="000099"/>
            </a:solidFill>
          </a:endParaRPr>
        </a:p>
      </dgm:t>
    </dgm:pt>
    <dgm:pt modelId="{02AC1B49-4ACB-4553-9337-07ED52B9BA1F}" type="parTrans" cxnId="{50A02FA6-E96E-49DE-8B2E-0DBEE7D3BD34}">
      <dgm:prSet/>
      <dgm:spPr/>
      <dgm:t>
        <a:bodyPr/>
        <a:lstStyle/>
        <a:p>
          <a:endParaRPr lang="en-US"/>
        </a:p>
      </dgm:t>
    </dgm:pt>
    <dgm:pt modelId="{5AD9AC3A-698F-451A-A9E4-E3011486A7D4}" type="sibTrans" cxnId="{50A02FA6-E96E-49DE-8B2E-0DBEE7D3BD34}">
      <dgm:prSet/>
      <dgm:spPr/>
      <dgm:t>
        <a:bodyPr/>
        <a:lstStyle/>
        <a:p>
          <a:endParaRPr lang="en-US"/>
        </a:p>
      </dgm:t>
    </dgm:pt>
    <dgm:pt modelId="{7809D5A1-D106-4F2D-BC34-4514522F5BBF}">
      <dgm:prSet phldrT="[Text]" custT="1"/>
      <dgm:spPr>
        <a:solidFill>
          <a:srgbClr val="FFC000"/>
        </a:solidFill>
      </dgm:spPr>
      <dgm:t>
        <a:bodyPr/>
        <a:lstStyle/>
        <a:p>
          <a:r>
            <a:rPr lang="en-US" sz="2000" b="1" dirty="0" smtClean="0">
              <a:solidFill>
                <a:srgbClr val="000099"/>
              </a:solidFill>
            </a:rPr>
            <a:t>AFTER: </a:t>
          </a:r>
          <a:r>
            <a:rPr lang="en-US" sz="2000" b="1" i="1" dirty="0" smtClean="0">
              <a:solidFill>
                <a:srgbClr val="000099"/>
              </a:solidFill>
            </a:rPr>
            <a:t>Purpose</a:t>
          </a:r>
          <a:endParaRPr lang="en-US" sz="2000" b="1" i="1" dirty="0">
            <a:solidFill>
              <a:srgbClr val="000099"/>
            </a:solidFill>
          </a:endParaRPr>
        </a:p>
      </dgm:t>
    </dgm:pt>
    <dgm:pt modelId="{DBE7FEFD-20B2-458A-98D1-939F9AEA3488}" type="parTrans" cxnId="{B987B543-0DC6-4563-89FA-B1AAECAD999F}">
      <dgm:prSet/>
      <dgm:spPr/>
      <dgm:t>
        <a:bodyPr/>
        <a:lstStyle/>
        <a:p>
          <a:endParaRPr lang="en-US"/>
        </a:p>
      </dgm:t>
    </dgm:pt>
    <dgm:pt modelId="{788CE667-9F18-4D76-83DB-7E55344A5F51}" type="sibTrans" cxnId="{B987B543-0DC6-4563-89FA-B1AAECAD999F}">
      <dgm:prSet/>
      <dgm:spPr/>
      <dgm:t>
        <a:bodyPr/>
        <a:lstStyle/>
        <a:p>
          <a:endParaRPr lang="en-US"/>
        </a:p>
      </dgm:t>
    </dgm:pt>
    <dgm:pt modelId="{7DC2C7DD-45B0-48AB-8D1E-D5FD2AE3BC39}">
      <dgm:prSet phldrT="[Text]" custT="1"/>
      <dgm:spPr/>
      <dgm:t>
        <a:bodyPr/>
        <a:lstStyle/>
        <a:p>
          <a:r>
            <a:rPr lang="en-US" sz="1200" smtClean="0">
              <a:solidFill>
                <a:srgbClr val="C00000"/>
              </a:solidFill>
            </a:rPr>
            <a:t>Make sure </a:t>
          </a:r>
          <a:r>
            <a:rPr lang="en-US" sz="1200" dirty="0" smtClean="0">
              <a:solidFill>
                <a:srgbClr val="C00000"/>
              </a:solidFill>
            </a:rPr>
            <a:t>team members:</a:t>
          </a:r>
          <a:endParaRPr lang="en-US" sz="1200" dirty="0">
            <a:solidFill>
              <a:srgbClr val="C00000"/>
            </a:solidFill>
          </a:endParaRPr>
        </a:p>
      </dgm:t>
    </dgm:pt>
    <dgm:pt modelId="{92D53933-3EFB-43E4-9A55-E9D6CA9DD540}" type="parTrans" cxnId="{DDEFC2C3-CB2C-4027-888E-EF7CA5C02B6F}">
      <dgm:prSet/>
      <dgm:spPr/>
      <dgm:t>
        <a:bodyPr/>
        <a:lstStyle/>
        <a:p>
          <a:endParaRPr lang="en-US"/>
        </a:p>
      </dgm:t>
    </dgm:pt>
    <dgm:pt modelId="{6267E045-B625-4270-96E1-FD31FE00C48E}" type="sibTrans" cxnId="{DDEFC2C3-CB2C-4027-888E-EF7CA5C02B6F}">
      <dgm:prSet/>
      <dgm:spPr/>
      <dgm:t>
        <a:bodyPr/>
        <a:lstStyle/>
        <a:p>
          <a:endParaRPr lang="en-US"/>
        </a:p>
      </dgm:t>
    </dgm:pt>
    <dgm:pt modelId="{B6A8C312-3981-425B-9899-2FD8EABA5437}">
      <dgm:prSet phldrT="[Text]" custT="1"/>
      <dgm:spPr/>
      <dgm:t>
        <a:bodyPr/>
        <a:lstStyle/>
        <a:p>
          <a:r>
            <a:rPr lang="en-US" sz="1200" dirty="0" smtClean="0">
              <a:solidFill>
                <a:srgbClr val="C00000"/>
              </a:solidFill>
            </a:rPr>
            <a:t>Make sure team members:</a:t>
          </a:r>
          <a:endParaRPr lang="en-US" sz="1200" dirty="0">
            <a:solidFill>
              <a:srgbClr val="C00000"/>
            </a:solidFill>
          </a:endParaRPr>
        </a:p>
      </dgm:t>
    </dgm:pt>
    <dgm:pt modelId="{4658C99C-F8D2-4352-A1C9-F5314FA5A3DB}" type="parTrans" cxnId="{D928E114-3B7E-4C1D-86F9-A98C0DCDA453}">
      <dgm:prSet/>
      <dgm:spPr/>
      <dgm:t>
        <a:bodyPr/>
        <a:lstStyle/>
        <a:p>
          <a:endParaRPr lang="en-US"/>
        </a:p>
      </dgm:t>
    </dgm:pt>
    <dgm:pt modelId="{A845E98E-2155-4D4E-8079-AB63B2F25A71}" type="sibTrans" cxnId="{D928E114-3B7E-4C1D-86F9-A98C0DCDA453}">
      <dgm:prSet/>
      <dgm:spPr/>
      <dgm:t>
        <a:bodyPr/>
        <a:lstStyle/>
        <a:p>
          <a:endParaRPr lang="en-US"/>
        </a:p>
      </dgm:t>
    </dgm:pt>
    <dgm:pt modelId="{20B19E3D-6589-4CE5-A72B-A9EDCBF20067}">
      <dgm:prSet phldrT="[Text]" custT="1"/>
      <dgm:spPr/>
      <dgm:t>
        <a:bodyPr/>
        <a:lstStyle/>
        <a:p>
          <a:r>
            <a:rPr lang="en-US" sz="1200" b="0" dirty="0" smtClean="0">
              <a:solidFill>
                <a:srgbClr val="C00000"/>
              </a:solidFill>
            </a:rPr>
            <a:t>Determine if team members:</a:t>
          </a:r>
          <a:endParaRPr lang="en-US" sz="1200" b="0" dirty="0">
            <a:solidFill>
              <a:srgbClr val="C00000"/>
            </a:solidFill>
          </a:endParaRPr>
        </a:p>
      </dgm:t>
    </dgm:pt>
    <dgm:pt modelId="{1F5D2D05-AB34-4D5B-A11D-230A78865BE2}" type="parTrans" cxnId="{C09A5589-5A7B-4810-91A8-071358DC4105}">
      <dgm:prSet/>
      <dgm:spPr/>
      <dgm:t>
        <a:bodyPr/>
        <a:lstStyle/>
        <a:p>
          <a:endParaRPr lang="en-US"/>
        </a:p>
      </dgm:t>
    </dgm:pt>
    <dgm:pt modelId="{DA30FB9D-311E-4773-A644-EE07602A6E4E}" type="sibTrans" cxnId="{C09A5589-5A7B-4810-91A8-071358DC4105}">
      <dgm:prSet/>
      <dgm:spPr/>
      <dgm:t>
        <a:bodyPr/>
        <a:lstStyle/>
        <a:p>
          <a:endParaRPr lang="en-US"/>
        </a:p>
      </dgm:t>
    </dgm:pt>
    <dgm:pt modelId="{05BD290C-CE81-4D0E-9800-400D9F813324}">
      <dgm:prSet phldrT="[Text]" custT="1"/>
      <dgm:spPr/>
      <dgm:t>
        <a:bodyPr/>
        <a:lstStyle/>
        <a:p>
          <a:r>
            <a:rPr lang="en-US" sz="1200" dirty="0" smtClean="0"/>
            <a:t>Know the Learning Goal and Learning Tasks</a:t>
          </a:r>
          <a:endParaRPr lang="en-US" sz="1200" dirty="0"/>
        </a:p>
      </dgm:t>
    </dgm:pt>
    <dgm:pt modelId="{56A873A8-D30A-41BA-840B-9B25CC317E6B}" type="parTrans" cxnId="{51ECD171-5532-4DF5-B29A-A0ED3BBF2DF6}">
      <dgm:prSet/>
      <dgm:spPr/>
      <dgm:t>
        <a:bodyPr/>
        <a:lstStyle/>
        <a:p>
          <a:endParaRPr lang="en-US"/>
        </a:p>
      </dgm:t>
    </dgm:pt>
    <dgm:pt modelId="{02F4E474-E699-4BD6-8CB0-2272734D7561}" type="sibTrans" cxnId="{51ECD171-5532-4DF5-B29A-A0ED3BBF2DF6}">
      <dgm:prSet/>
      <dgm:spPr/>
      <dgm:t>
        <a:bodyPr/>
        <a:lstStyle/>
        <a:p>
          <a:endParaRPr lang="en-US"/>
        </a:p>
      </dgm:t>
    </dgm:pt>
    <dgm:pt modelId="{EC725A1E-CAB9-4A15-8F56-16786F9F4F0E}">
      <dgm:prSet phldrT="[Text]" custT="1"/>
      <dgm:spPr/>
      <dgm:t>
        <a:bodyPr/>
        <a:lstStyle/>
        <a:p>
          <a:r>
            <a:rPr lang="en-US" sz="1200" dirty="0" smtClean="0"/>
            <a:t>Have the supplies to complete the activity</a:t>
          </a:r>
          <a:endParaRPr lang="en-US" sz="1200" dirty="0"/>
        </a:p>
      </dgm:t>
    </dgm:pt>
    <dgm:pt modelId="{3A90984B-719F-4BB2-A9D2-D07361B469C9}" type="parTrans" cxnId="{24AD7A2D-CD50-4FF8-81A9-D6EC61372DBE}">
      <dgm:prSet/>
      <dgm:spPr/>
      <dgm:t>
        <a:bodyPr/>
        <a:lstStyle/>
        <a:p>
          <a:endParaRPr lang="en-US"/>
        </a:p>
      </dgm:t>
    </dgm:pt>
    <dgm:pt modelId="{71D5E8F2-C484-44C2-AF9D-CFB165A30E2E}" type="sibTrans" cxnId="{24AD7A2D-CD50-4FF8-81A9-D6EC61372DBE}">
      <dgm:prSet/>
      <dgm:spPr/>
      <dgm:t>
        <a:bodyPr/>
        <a:lstStyle/>
        <a:p>
          <a:endParaRPr lang="en-US"/>
        </a:p>
      </dgm:t>
    </dgm:pt>
    <dgm:pt modelId="{0D92F4CA-D2EE-49CB-8539-91908D324B10}">
      <dgm:prSet phldrT="[Text]" custT="1"/>
      <dgm:spPr/>
      <dgm:t>
        <a:bodyPr/>
        <a:lstStyle/>
        <a:p>
          <a:r>
            <a:rPr lang="en-US" sz="1200" dirty="0" smtClean="0"/>
            <a:t>Know the Learning Community Standards</a:t>
          </a:r>
          <a:endParaRPr lang="en-US" sz="1200" dirty="0"/>
        </a:p>
      </dgm:t>
    </dgm:pt>
    <dgm:pt modelId="{32E14197-C720-4930-89EF-DF560CFEA123}" type="parTrans" cxnId="{F276D0A0-A880-40A6-992C-355C3C2A5AFD}">
      <dgm:prSet/>
      <dgm:spPr/>
      <dgm:t>
        <a:bodyPr/>
        <a:lstStyle/>
        <a:p>
          <a:endParaRPr lang="en-US"/>
        </a:p>
      </dgm:t>
    </dgm:pt>
    <dgm:pt modelId="{ED65FD49-4948-40F3-B102-F7C573259C7E}" type="sibTrans" cxnId="{F276D0A0-A880-40A6-992C-355C3C2A5AFD}">
      <dgm:prSet/>
      <dgm:spPr/>
      <dgm:t>
        <a:bodyPr/>
        <a:lstStyle/>
        <a:p>
          <a:endParaRPr lang="en-US"/>
        </a:p>
      </dgm:t>
    </dgm:pt>
    <dgm:pt modelId="{CEA936C0-4EA7-4FB0-ACD7-189345022EA3}">
      <dgm:prSet phldrT="[Text]" custT="1"/>
      <dgm:spPr/>
      <dgm:t>
        <a:bodyPr/>
        <a:lstStyle/>
        <a:p>
          <a:r>
            <a:rPr lang="en-US" sz="1300" b="1" dirty="0" smtClean="0">
              <a:solidFill>
                <a:srgbClr val="7030A0"/>
              </a:solidFill>
            </a:rPr>
            <a:t>Know the HP Teaming Principles </a:t>
          </a:r>
          <a:endParaRPr lang="en-US" sz="1300" b="1" dirty="0">
            <a:solidFill>
              <a:srgbClr val="7030A0"/>
            </a:solidFill>
          </a:endParaRPr>
        </a:p>
      </dgm:t>
    </dgm:pt>
    <dgm:pt modelId="{BB753789-8C7B-4FD7-AA2C-2A432C36D697}" type="parTrans" cxnId="{8E22EE1E-2D16-44F6-A897-FAEA6DFC353A}">
      <dgm:prSet/>
      <dgm:spPr/>
      <dgm:t>
        <a:bodyPr/>
        <a:lstStyle/>
        <a:p>
          <a:endParaRPr lang="en-US"/>
        </a:p>
      </dgm:t>
    </dgm:pt>
    <dgm:pt modelId="{2D41D180-9197-46AC-B33B-E0759B156698}" type="sibTrans" cxnId="{8E22EE1E-2D16-44F6-A897-FAEA6DFC353A}">
      <dgm:prSet/>
      <dgm:spPr/>
      <dgm:t>
        <a:bodyPr/>
        <a:lstStyle/>
        <a:p>
          <a:endParaRPr lang="en-US"/>
        </a:p>
      </dgm:t>
    </dgm:pt>
    <dgm:pt modelId="{EF6A74AB-C227-4846-8710-857B6573EE8D}">
      <dgm:prSet phldrT="[Text]" custT="1"/>
      <dgm:spPr/>
      <dgm:t>
        <a:bodyPr/>
        <a:lstStyle/>
        <a:p>
          <a:r>
            <a:rPr lang="en-US" sz="1200" dirty="0" smtClean="0"/>
            <a:t>Understand the time allotment for the activity </a:t>
          </a:r>
          <a:endParaRPr lang="en-US" sz="1200" dirty="0"/>
        </a:p>
      </dgm:t>
    </dgm:pt>
    <dgm:pt modelId="{D5DDF25A-7019-48EE-A951-544F04021E03}" type="parTrans" cxnId="{59A1DA9E-D373-4A4A-A627-AD1447FC6CCE}">
      <dgm:prSet/>
      <dgm:spPr/>
      <dgm:t>
        <a:bodyPr/>
        <a:lstStyle/>
        <a:p>
          <a:endParaRPr lang="en-US"/>
        </a:p>
      </dgm:t>
    </dgm:pt>
    <dgm:pt modelId="{81CCF059-CB4F-4318-A268-122FFB74DF25}" type="sibTrans" cxnId="{59A1DA9E-D373-4A4A-A627-AD1447FC6CCE}">
      <dgm:prSet/>
      <dgm:spPr/>
      <dgm:t>
        <a:bodyPr/>
        <a:lstStyle/>
        <a:p>
          <a:endParaRPr lang="en-US"/>
        </a:p>
      </dgm:t>
    </dgm:pt>
    <dgm:pt modelId="{7267B825-F258-440D-B6D5-F3CAC0EE8850}">
      <dgm:prSet phldrT="[Text]" custT="1"/>
      <dgm:spPr/>
      <dgm:t>
        <a:bodyPr/>
        <a:lstStyle/>
        <a:p>
          <a:r>
            <a:rPr lang="en-US" sz="1200" dirty="0" smtClean="0"/>
            <a:t>Understand the task(s), Learning Community Standards, HP Teaming Principles</a:t>
          </a:r>
          <a:endParaRPr lang="en-US" sz="1200" dirty="0"/>
        </a:p>
      </dgm:t>
    </dgm:pt>
    <dgm:pt modelId="{986A4B2D-55D6-4443-91F4-CD9C8FBEBF56}" type="parTrans" cxnId="{5E1508F6-FAAE-4F5A-900C-BCED2226F7B3}">
      <dgm:prSet/>
      <dgm:spPr/>
      <dgm:t>
        <a:bodyPr/>
        <a:lstStyle/>
        <a:p>
          <a:endParaRPr lang="en-US"/>
        </a:p>
      </dgm:t>
    </dgm:pt>
    <dgm:pt modelId="{2D3234C8-1E01-4882-AA70-525BF1BE15C0}" type="sibTrans" cxnId="{5E1508F6-FAAE-4F5A-900C-BCED2226F7B3}">
      <dgm:prSet/>
      <dgm:spPr/>
      <dgm:t>
        <a:bodyPr/>
        <a:lstStyle/>
        <a:p>
          <a:endParaRPr lang="en-US"/>
        </a:p>
      </dgm:t>
    </dgm:pt>
    <dgm:pt modelId="{1232F1D2-8299-4764-A774-892C17D3FE94}">
      <dgm:prSet phldrT="[Text]" custT="1"/>
      <dgm:spPr/>
      <dgm:t>
        <a:bodyPr/>
        <a:lstStyle/>
        <a:p>
          <a:r>
            <a:rPr lang="en-US" sz="1200" b="0" dirty="0" smtClean="0">
              <a:solidFill>
                <a:schemeClr val="tx1"/>
              </a:solidFill>
            </a:rPr>
            <a:t>Completed tasks with high quality</a:t>
          </a:r>
          <a:endParaRPr lang="en-US" sz="1200" b="0" dirty="0">
            <a:solidFill>
              <a:schemeClr val="tx1"/>
            </a:solidFill>
          </a:endParaRPr>
        </a:p>
      </dgm:t>
    </dgm:pt>
    <dgm:pt modelId="{51B327CF-3BE2-49A1-9AFE-C60F31452D76}" type="parTrans" cxnId="{0C357425-297C-4815-8142-96A11F4F2875}">
      <dgm:prSet/>
      <dgm:spPr/>
      <dgm:t>
        <a:bodyPr/>
        <a:lstStyle/>
        <a:p>
          <a:endParaRPr lang="en-US"/>
        </a:p>
      </dgm:t>
    </dgm:pt>
    <dgm:pt modelId="{6FC9AC48-D82B-4092-823D-2D7D5A5E653A}" type="sibTrans" cxnId="{0C357425-297C-4815-8142-96A11F4F2875}">
      <dgm:prSet/>
      <dgm:spPr/>
      <dgm:t>
        <a:bodyPr/>
        <a:lstStyle/>
        <a:p>
          <a:endParaRPr lang="en-US"/>
        </a:p>
      </dgm:t>
    </dgm:pt>
    <dgm:pt modelId="{C573284F-247F-47AD-B64B-E948D9DE3738}">
      <dgm:prSet phldrT="[Text]" custT="1"/>
      <dgm:spPr/>
      <dgm:t>
        <a:bodyPr/>
        <a:lstStyle/>
        <a:p>
          <a:r>
            <a:rPr lang="en-US" sz="1200" b="0" dirty="0" smtClean="0">
              <a:solidFill>
                <a:schemeClr val="tx1"/>
              </a:solidFill>
            </a:rPr>
            <a:t>Need extra help during “Just For Me”</a:t>
          </a:r>
          <a:endParaRPr lang="en-US" sz="1200" b="0" dirty="0">
            <a:solidFill>
              <a:schemeClr val="tx1"/>
            </a:solidFill>
          </a:endParaRPr>
        </a:p>
      </dgm:t>
    </dgm:pt>
    <dgm:pt modelId="{52916B71-1C2D-4BC1-8A8C-1F15E0BA3059}" type="parTrans" cxnId="{31936317-FDDC-4B14-AD65-13366A88E28A}">
      <dgm:prSet/>
      <dgm:spPr/>
      <dgm:t>
        <a:bodyPr/>
        <a:lstStyle/>
        <a:p>
          <a:endParaRPr lang="en-US"/>
        </a:p>
      </dgm:t>
    </dgm:pt>
    <dgm:pt modelId="{C53FB61A-E108-4EDD-B9A1-355F7F1B464E}" type="sibTrans" cxnId="{31936317-FDDC-4B14-AD65-13366A88E28A}">
      <dgm:prSet/>
      <dgm:spPr/>
      <dgm:t>
        <a:bodyPr/>
        <a:lstStyle/>
        <a:p>
          <a:endParaRPr lang="en-US"/>
        </a:p>
      </dgm:t>
    </dgm:pt>
    <dgm:pt modelId="{4D2E33D5-948E-42E1-80F6-52FD3A40A939}">
      <dgm:prSet phldrT="[Text]" custT="1"/>
      <dgm:spPr/>
      <dgm:t>
        <a:bodyPr/>
        <a:lstStyle/>
        <a:p>
          <a:r>
            <a:rPr lang="en-US" sz="1200" b="0" dirty="0" smtClean="0">
              <a:solidFill>
                <a:schemeClr val="tx1"/>
              </a:solidFill>
            </a:rPr>
            <a:t>Maintained Learning Community Standards</a:t>
          </a:r>
          <a:endParaRPr lang="en-US" sz="1200" b="0" dirty="0">
            <a:solidFill>
              <a:schemeClr val="tx1"/>
            </a:solidFill>
          </a:endParaRPr>
        </a:p>
      </dgm:t>
    </dgm:pt>
    <dgm:pt modelId="{A986CE9A-E2F0-4FE0-B4AA-43C84BED5708}" type="parTrans" cxnId="{BD028115-CC29-4F85-9DFC-31BDDD098F59}">
      <dgm:prSet/>
      <dgm:spPr/>
      <dgm:t>
        <a:bodyPr/>
        <a:lstStyle/>
        <a:p>
          <a:endParaRPr lang="en-US"/>
        </a:p>
      </dgm:t>
    </dgm:pt>
    <dgm:pt modelId="{7D587506-2232-4786-A406-AEFC08B82CAD}" type="sibTrans" cxnId="{BD028115-CC29-4F85-9DFC-31BDDD098F59}">
      <dgm:prSet/>
      <dgm:spPr/>
      <dgm:t>
        <a:bodyPr/>
        <a:lstStyle/>
        <a:p>
          <a:endParaRPr lang="en-US"/>
        </a:p>
      </dgm:t>
    </dgm:pt>
    <dgm:pt modelId="{6A484E4C-8143-4B82-A558-BD49191D663F}">
      <dgm:prSet phldrT="[Text]" custT="1"/>
      <dgm:spPr/>
      <dgm:t>
        <a:bodyPr/>
        <a:lstStyle/>
        <a:p>
          <a:r>
            <a:rPr lang="en-US" sz="1200" b="0" dirty="0" smtClean="0">
              <a:solidFill>
                <a:schemeClr val="tx1"/>
              </a:solidFill>
            </a:rPr>
            <a:t>Addressed the HP Teaming Principle(s)</a:t>
          </a:r>
          <a:endParaRPr lang="en-US" sz="1200" b="0" dirty="0">
            <a:solidFill>
              <a:schemeClr val="tx1"/>
            </a:solidFill>
          </a:endParaRPr>
        </a:p>
      </dgm:t>
    </dgm:pt>
    <dgm:pt modelId="{A20B7CAE-5189-47FA-A3D7-6562BE3AE88C}" type="parTrans" cxnId="{8EC03DD6-4E87-4CEC-9DE7-4513F1CB5E8C}">
      <dgm:prSet/>
      <dgm:spPr/>
      <dgm:t>
        <a:bodyPr/>
        <a:lstStyle/>
        <a:p>
          <a:endParaRPr lang="en-US"/>
        </a:p>
      </dgm:t>
    </dgm:pt>
    <dgm:pt modelId="{CD988B2C-02D7-46F8-9C80-6BFC304DA0E8}" type="sibTrans" cxnId="{8EC03DD6-4E87-4CEC-9DE7-4513F1CB5E8C}">
      <dgm:prSet/>
      <dgm:spPr/>
      <dgm:t>
        <a:bodyPr/>
        <a:lstStyle/>
        <a:p>
          <a:endParaRPr lang="en-US"/>
        </a:p>
      </dgm:t>
    </dgm:pt>
    <dgm:pt modelId="{0715F9F2-8B24-4C9D-8CF3-5940306347A5}">
      <dgm:prSet phldrT="[Text]" custT="1"/>
      <dgm:spPr>
        <a:solidFill>
          <a:srgbClr val="FFC000"/>
        </a:solidFill>
      </dgm:spPr>
      <dgm:t>
        <a:bodyPr/>
        <a:lstStyle/>
        <a:p>
          <a:endParaRPr lang="en-US" sz="2000" b="1" i="1" dirty="0">
            <a:solidFill>
              <a:srgbClr val="000099"/>
            </a:solidFill>
          </a:endParaRPr>
        </a:p>
      </dgm:t>
    </dgm:pt>
    <dgm:pt modelId="{086BB233-65F2-4F17-B406-9866D31D0EC0}" type="parTrans" cxnId="{29CC6F68-2A80-447A-B452-7C84799EA87A}">
      <dgm:prSet/>
      <dgm:spPr/>
      <dgm:t>
        <a:bodyPr/>
        <a:lstStyle/>
        <a:p>
          <a:endParaRPr lang="en-US"/>
        </a:p>
      </dgm:t>
    </dgm:pt>
    <dgm:pt modelId="{152F2D08-77A3-4140-8B47-08EE7BFCFF69}" type="sibTrans" cxnId="{29CC6F68-2A80-447A-B452-7C84799EA87A}">
      <dgm:prSet/>
      <dgm:spPr/>
      <dgm:t>
        <a:bodyPr/>
        <a:lstStyle/>
        <a:p>
          <a:endParaRPr lang="en-US"/>
        </a:p>
      </dgm:t>
    </dgm:pt>
    <dgm:pt modelId="{8D58D61D-A30C-4C1D-983D-F05433684049}">
      <dgm:prSet phldrT="[Text]" custT="1"/>
      <dgm:spPr/>
      <dgm:t>
        <a:bodyPr/>
        <a:lstStyle/>
        <a:p>
          <a:r>
            <a:rPr lang="en-US" sz="1200" dirty="0" smtClean="0"/>
            <a:t>Determine which team members need help</a:t>
          </a:r>
          <a:endParaRPr lang="en-US" sz="1200" dirty="0"/>
        </a:p>
      </dgm:t>
    </dgm:pt>
    <dgm:pt modelId="{2771DE54-9E88-4C4B-BB17-9DE4956F809D}" type="parTrans" cxnId="{A4B11BA3-339A-4D10-838A-CDB889239663}">
      <dgm:prSet/>
      <dgm:spPr/>
      <dgm:t>
        <a:bodyPr/>
        <a:lstStyle/>
        <a:p>
          <a:endParaRPr lang="en-US"/>
        </a:p>
      </dgm:t>
    </dgm:pt>
    <dgm:pt modelId="{44E0E1A1-091C-40EC-BE2A-042EBA04B136}" type="sibTrans" cxnId="{A4B11BA3-339A-4D10-838A-CDB889239663}">
      <dgm:prSet/>
      <dgm:spPr/>
      <dgm:t>
        <a:bodyPr/>
        <a:lstStyle/>
        <a:p>
          <a:endParaRPr lang="en-US"/>
        </a:p>
      </dgm:t>
    </dgm:pt>
    <dgm:pt modelId="{29B3DD35-5628-4C51-ABCD-ABFD838C4FD3}">
      <dgm:prSet phldrT="[Text]" custT="1"/>
      <dgm:spPr/>
      <dgm:t>
        <a:bodyPr/>
        <a:lstStyle/>
        <a:p>
          <a:r>
            <a:rPr lang="en-US" sz="1200" dirty="0" smtClean="0">
              <a:solidFill>
                <a:schemeClr val="tx1"/>
              </a:solidFill>
            </a:rPr>
            <a:t>Record team information as directed</a:t>
          </a:r>
          <a:endParaRPr lang="en-US" sz="1200" dirty="0"/>
        </a:p>
      </dgm:t>
    </dgm:pt>
    <dgm:pt modelId="{64A2D9FB-A60E-4BC5-825B-C96BA451278F}" type="parTrans" cxnId="{F6580947-A067-49D8-918B-15A00697C2B5}">
      <dgm:prSet/>
      <dgm:spPr/>
      <dgm:t>
        <a:bodyPr/>
        <a:lstStyle/>
        <a:p>
          <a:endParaRPr lang="en-US"/>
        </a:p>
      </dgm:t>
    </dgm:pt>
    <dgm:pt modelId="{CB81CC11-A5BA-4DC4-A3C1-16AF8AF56153}" type="sibTrans" cxnId="{F6580947-A067-49D8-918B-15A00697C2B5}">
      <dgm:prSet/>
      <dgm:spPr/>
      <dgm:t>
        <a:bodyPr/>
        <a:lstStyle/>
        <a:p>
          <a:endParaRPr lang="en-US"/>
        </a:p>
      </dgm:t>
    </dgm:pt>
    <dgm:pt modelId="{06EC56FC-1F06-4B4A-8500-F52E19D5A9D0}">
      <dgm:prSet phldrT="[Text]" custT="1"/>
      <dgm:spPr/>
      <dgm:t>
        <a:bodyPr/>
        <a:lstStyle/>
        <a:p>
          <a:r>
            <a:rPr lang="en-US" sz="1300" b="1" dirty="0" smtClean="0">
              <a:solidFill>
                <a:srgbClr val="7030A0"/>
              </a:solidFill>
            </a:rPr>
            <a:t>Provide time check</a:t>
          </a:r>
          <a:endParaRPr lang="en-US" sz="1300" b="1" dirty="0">
            <a:solidFill>
              <a:srgbClr val="7030A0"/>
            </a:solidFill>
          </a:endParaRPr>
        </a:p>
      </dgm:t>
    </dgm:pt>
    <dgm:pt modelId="{4A0CB041-0514-41E2-94F5-56F8AA87518A}" type="parTrans" cxnId="{A550E308-349F-4DDC-9268-744C523E39F2}">
      <dgm:prSet/>
      <dgm:spPr/>
      <dgm:t>
        <a:bodyPr/>
        <a:lstStyle/>
        <a:p>
          <a:endParaRPr lang="en-US"/>
        </a:p>
      </dgm:t>
    </dgm:pt>
    <dgm:pt modelId="{16C05088-9B3A-4711-907F-A1CE0D02652B}" type="sibTrans" cxnId="{A550E308-349F-4DDC-9268-744C523E39F2}">
      <dgm:prSet/>
      <dgm:spPr/>
      <dgm:t>
        <a:bodyPr/>
        <a:lstStyle/>
        <a:p>
          <a:endParaRPr lang="en-US"/>
        </a:p>
      </dgm:t>
    </dgm:pt>
    <dgm:pt modelId="{6518A79E-02F3-46D7-835D-00F6E1FE3985}">
      <dgm:prSet phldrT="[Text]" custT="1"/>
      <dgm:spPr/>
      <dgm:t>
        <a:bodyPr/>
        <a:lstStyle/>
        <a:p>
          <a:r>
            <a:rPr lang="en-US" sz="1200" dirty="0" smtClean="0">
              <a:solidFill>
                <a:schemeClr val="tx1"/>
              </a:solidFill>
            </a:rPr>
            <a:t>Record responses for team tasks</a:t>
          </a:r>
          <a:endParaRPr lang="en-US" sz="1200" dirty="0"/>
        </a:p>
      </dgm:t>
    </dgm:pt>
    <dgm:pt modelId="{2E8C2BA9-F0A8-4845-B2E8-DC5B60A19872}" type="parTrans" cxnId="{7ECEE124-208F-4970-AFA7-4B6C231B6763}">
      <dgm:prSet/>
      <dgm:spPr/>
      <dgm:t>
        <a:bodyPr/>
        <a:lstStyle/>
        <a:p>
          <a:endParaRPr lang="en-US"/>
        </a:p>
      </dgm:t>
    </dgm:pt>
    <dgm:pt modelId="{1C4CDC77-E27D-4905-84C5-5F810E2DEEAE}" type="sibTrans" cxnId="{7ECEE124-208F-4970-AFA7-4B6C231B6763}">
      <dgm:prSet/>
      <dgm:spPr/>
      <dgm:t>
        <a:bodyPr/>
        <a:lstStyle/>
        <a:p>
          <a:endParaRPr lang="en-US"/>
        </a:p>
      </dgm:t>
    </dgm:pt>
    <dgm:pt modelId="{EE71CB67-933B-42A8-8577-360D9CB1ED39}">
      <dgm:prSet phldrT="[Text]" custT="1"/>
      <dgm:spPr/>
      <dgm:t>
        <a:bodyPr/>
        <a:lstStyle/>
        <a:p>
          <a:r>
            <a:rPr lang="en-US" sz="1200" b="0" dirty="0" smtClean="0">
              <a:solidFill>
                <a:schemeClr val="tx1"/>
              </a:solidFill>
            </a:rPr>
            <a:t>Return supplies and organize materials </a:t>
          </a:r>
          <a:endParaRPr lang="en-US" sz="1200" b="0" dirty="0">
            <a:solidFill>
              <a:schemeClr val="tx1"/>
            </a:solidFill>
          </a:endParaRPr>
        </a:p>
      </dgm:t>
    </dgm:pt>
    <dgm:pt modelId="{F0A93E73-1435-430E-A0F6-224B5C71A363}" type="parTrans" cxnId="{8CE78B37-D869-4CEC-A252-8FAB50543AFE}">
      <dgm:prSet/>
      <dgm:spPr/>
      <dgm:t>
        <a:bodyPr/>
        <a:lstStyle/>
        <a:p>
          <a:endParaRPr lang="en-US"/>
        </a:p>
      </dgm:t>
    </dgm:pt>
    <dgm:pt modelId="{DAB5FEFB-393F-43E5-B61A-77395D5EE8D5}" type="sibTrans" cxnId="{8CE78B37-D869-4CEC-A252-8FAB50543AFE}">
      <dgm:prSet/>
      <dgm:spPr/>
      <dgm:t>
        <a:bodyPr/>
        <a:lstStyle/>
        <a:p>
          <a:endParaRPr lang="en-US"/>
        </a:p>
      </dgm:t>
    </dgm:pt>
    <dgm:pt modelId="{34E30A93-4753-48DC-9CA8-8E89FAF1F4C2}">
      <dgm:prSet phldrT="[Text]" custT="1"/>
      <dgm:spPr/>
      <dgm:t>
        <a:bodyPr/>
        <a:lstStyle/>
        <a:p>
          <a:r>
            <a:rPr lang="en-US" sz="1300" b="1" dirty="0" smtClean="0">
              <a:solidFill>
                <a:srgbClr val="7030A0"/>
              </a:solidFill>
            </a:rPr>
            <a:t>Select H-O-T Performance Rating</a:t>
          </a:r>
          <a:endParaRPr lang="en-US" sz="1300" b="1" dirty="0">
            <a:solidFill>
              <a:srgbClr val="7030A0"/>
            </a:solidFill>
          </a:endParaRPr>
        </a:p>
      </dgm:t>
    </dgm:pt>
    <dgm:pt modelId="{80442079-4D33-4501-B41E-0B93E3C1BC4F}" type="parTrans" cxnId="{5542350B-DA3F-45D8-BF13-EEE397835B84}">
      <dgm:prSet/>
      <dgm:spPr/>
      <dgm:t>
        <a:bodyPr/>
        <a:lstStyle/>
        <a:p>
          <a:endParaRPr lang="en-US"/>
        </a:p>
      </dgm:t>
    </dgm:pt>
    <dgm:pt modelId="{B0288D77-CAE6-4C7D-A128-CA78D01FB492}" type="sibTrans" cxnId="{5542350B-DA3F-45D8-BF13-EEE397835B84}">
      <dgm:prSet/>
      <dgm:spPr/>
      <dgm:t>
        <a:bodyPr/>
        <a:lstStyle/>
        <a:p>
          <a:endParaRPr lang="en-US"/>
        </a:p>
      </dgm:t>
    </dgm:pt>
    <dgm:pt modelId="{FDE57F57-DBF5-4CEA-9F5A-F70E69646A24}" type="pres">
      <dgm:prSet presAssocID="{63980A2C-073A-4EA3-A985-883FD0EE26B4}" presName="linear" presStyleCnt="0">
        <dgm:presLayoutVars>
          <dgm:dir/>
          <dgm:animLvl val="lvl"/>
          <dgm:resizeHandles val="exact"/>
        </dgm:presLayoutVars>
      </dgm:prSet>
      <dgm:spPr/>
      <dgm:t>
        <a:bodyPr/>
        <a:lstStyle/>
        <a:p>
          <a:endParaRPr lang="en-US"/>
        </a:p>
      </dgm:t>
    </dgm:pt>
    <dgm:pt modelId="{D7573598-53B2-4030-A255-5886004EFDD6}" type="pres">
      <dgm:prSet presAssocID="{2695F90D-2281-4CC7-A8E8-5EDC6FE6FA3D}" presName="parentLin" presStyleCnt="0"/>
      <dgm:spPr/>
    </dgm:pt>
    <dgm:pt modelId="{75D8F0E4-F6F5-4E93-A126-8DD27A4A6C79}" type="pres">
      <dgm:prSet presAssocID="{2695F90D-2281-4CC7-A8E8-5EDC6FE6FA3D}" presName="parentLeftMargin" presStyleLbl="node1" presStyleIdx="0" presStyleCnt="4"/>
      <dgm:spPr/>
      <dgm:t>
        <a:bodyPr/>
        <a:lstStyle/>
        <a:p>
          <a:endParaRPr lang="en-US"/>
        </a:p>
      </dgm:t>
    </dgm:pt>
    <dgm:pt modelId="{866B3A06-E2C3-4788-B51E-2CDD64C0DAD8}" type="pres">
      <dgm:prSet presAssocID="{2695F90D-2281-4CC7-A8E8-5EDC6FE6FA3D}" presName="parentText" presStyleLbl="node1" presStyleIdx="0" presStyleCnt="4" custScaleX="101701" custScaleY="228919" custLinFactNeighborX="1266" custLinFactNeighborY="930">
        <dgm:presLayoutVars>
          <dgm:chMax val="0"/>
          <dgm:bulletEnabled val="1"/>
        </dgm:presLayoutVars>
      </dgm:prSet>
      <dgm:spPr/>
      <dgm:t>
        <a:bodyPr/>
        <a:lstStyle/>
        <a:p>
          <a:endParaRPr lang="en-US"/>
        </a:p>
      </dgm:t>
    </dgm:pt>
    <dgm:pt modelId="{4C47FF45-136E-4D03-9CCE-EC2522573057}" type="pres">
      <dgm:prSet presAssocID="{2695F90D-2281-4CC7-A8E8-5EDC6FE6FA3D}" presName="negativeSpace" presStyleCnt="0"/>
      <dgm:spPr/>
    </dgm:pt>
    <dgm:pt modelId="{B06E8938-57BA-4B17-ABEB-44B160A02064}" type="pres">
      <dgm:prSet presAssocID="{2695F90D-2281-4CC7-A8E8-5EDC6FE6FA3D}" presName="childText" presStyleLbl="conFgAcc1" presStyleIdx="0" presStyleCnt="4" custScaleY="97742">
        <dgm:presLayoutVars>
          <dgm:bulletEnabled val="1"/>
        </dgm:presLayoutVars>
      </dgm:prSet>
      <dgm:spPr/>
      <dgm:t>
        <a:bodyPr/>
        <a:lstStyle/>
        <a:p>
          <a:endParaRPr lang="en-US"/>
        </a:p>
      </dgm:t>
    </dgm:pt>
    <dgm:pt modelId="{2709C00D-D8C8-48F0-A89C-39DAFC8B9ADB}" type="pres">
      <dgm:prSet presAssocID="{2A0306D0-5893-443A-B42E-F9281AE5AE9B}" presName="spaceBetweenRectangles" presStyleCnt="0"/>
      <dgm:spPr/>
    </dgm:pt>
    <dgm:pt modelId="{A85ACFD3-B825-458C-A70D-AD297B8BD03C}" type="pres">
      <dgm:prSet presAssocID="{0715F9F2-8B24-4C9D-8CF3-5940306347A5}" presName="parentLin" presStyleCnt="0"/>
      <dgm:spPr/>
    </dgm:pt>
    <dgm:pt modelId="{A9D4D8F2-FEA1-4063-8853-03131F71337D}" type="pres">
      <dgm:prSet presAssocID="{0715F9F2-8B24-4C9D-8CF3-5940306347A5}" presName="parentLeftMargin" presStyleLbl="node1" presStyleIdx="0" presStyleCnt="4"/>
      <dgm:spPr/>
      <dgm:t>
        <a:bodyPr/>
        <a:lstStyle/>
        <a:p>
          <a:endParaRPr lang="en-US"/>
        </a:p>
      </dgm:t>
    </dgm:pt>
    <dgm:pt modelId="{BD723531-D5B4-42C3-8087-E2831ADA77B2}" type="pres">
      <dgm:prSet presAssocID="{0715F9F2-8B24-4C9D-8CF3-5940306347A5}" presName="parentText" presStyleLbl="node1" presStyleIdx="1" presStyleCnt="4">
        <dgm:presLayoutVars>
          <dgm:chMax val="0"/>
          <dgm:bulletEnabled val="1"/>
        </dgm:presLayoutVars>
      </dgm:prSet>
      <dgm:spPr/>
      <dgm:t>
        <a:bodyPr/>
        <a:lstStyle/>
        <a:p>
          <a:endParaRPr lang="en-US"/>
        </a:p>
      </dgm:t>
    </dgm:pt>
    <dgm:pt modelId="{C6B738EB-20B7-453E-A7EE-36E63B6E86EB}" type="pres">
      <dgm:prSet presAssocID="{0715F9F2-8B24-4C9D-8CF3-5940306347A5}" presName="negativeSpace" presStyleCnt="0"/>
      <dgm:spPr/>
    </dgm:pt>
    <dgm:pt modelId="{3B077DFE-FD01-466B-B382-D48C42B287A2}" type="pres">
      <dgm:prSet presAssocID="{0715F9F2-8B24-4C9D-8CF3-5940306347A5}" presName="childText" presStyleLbl="conFgAcc1" presStyleIdx="1" presStyleCnt="4">
        <dgm:presLayoutVars>
          <dgm:bulletEnabled val="1"/>
        </dgm:presLayoutVars>
      </dgm:prSet>
      <dgm:spPr/>
      <dgm:t>
        <a:bodyPr/>
        <a:lstStyle/>
        <a:p>
          <a:endParaRPr lang="en-US"/>
        </a:p>
      </dgm:t>
    </dgm:pt>
    <dgm:pt modelId="{770A179E-AAAE-45DE-9A57-D529222527CE}" type="pres">
      <dgm:prSet presAssocID="{152F2D08-77A3-4140-8B47-08EE7BFCFF69}" presName="spaceBetweenRectangles" presStyleCnt="0"/>
      <dgm:spPr/>
    </dgm:pt>
    <dgm:pt modelId="{F9C272E0-9252-4124-BA15-59BC7771D62B}" type="pres">
      <dgm:prSet presAssocID="{F40D06E2-7FEF-44CF-AFB1-B6D006ED7819}" presName="parentLin" presStyleCnt="0"/>
      <dgm:spPr/>
    </dgm:pt>
    <dgm:pt modelId="{8A113603-21AA-46A5-93BC-24775F697DE6}" type="pres">
      <dgm:prSet presAssocID="{F40D06E2-7FEF-44CF-AFB1-B6D006ED7819}" presName="parentLeftMargin" presStyleLbl="node1" presStyleIdx="1" presStyleCnt="4"/>
      <dgm:spPr/>
      <dgm:t>
        <a:bodyPr/>
        <a:lstStyle/>
        <a:p>
          <a:endParaRPr lang="en-US"/>
        </a:p>
      </dgm:t>
    </dgm:pt>
    <dgm:pt modelId="{95A4E290-F30F-466E-9205-92D089221BC8}" type="pres">
      <dgm:prSet presAssocID="{F40D06E2-7FEF-44CF-AFB1-B6D006ED7819}" presName="parentText" presStyleLbl="node1" presStyleIdx="2" presStyleCnt="4" custScaleY="237689" custLinFactNeighborX="1266" custLinFactNeighborY="-34069">
        <dgm:presLayoutVars>
          <dgm:chMax val="0"/>
          <dgm:bulletEnabled val="1"/>
        </dgm:presLayoutVars>
      </dgm:prSet>
      <dgm:spPr/>
      <dgm:t>
        <a:bodyPr/>
        <a:lstStyle/>
        <a:p>
          <a:endParaRPr lang="en-US"/>
        </a:p>
      </dgm:t>
    </dgm:pt>
    <dgm:pt modelId="{181675B3-469C-44C6-9D9F-193306C195DB}" type="pres">
      <dgm:prSet presAssocID="{F40D06E2-7FEF-44CF-AFB1-B6D006ED7819}" presName="negativeSpace" presStyleCnt="0"/>
      <dgm:spPr/>
    </dgm:pt>
    <dgm:pt modelId="{785E2A83-5597-46E0-9574-DFBE31732DE1}" type="pres">
      <dgm:prSet presAssocID="{F40D06E2-7FEF-44CF-AFB1-B6D006ED7819}" presName="childText" presStyleLbl="conFgAcc1" presStyleIdx="2" presStyleCnt="4" custLinFactNeighborY="-58047">
        <dgm:presLayoutVars>
          <dgm:bulletEnabled val="1"/>
        </dgm:presLayoutVars>
      </dgm:prSet>
      <dgm:spPr/>
      <dgm:t>
        <a:bodyPr/>
        <a:lstStyle/>
        <a:p>
          <a:endParaRPr lang="en-US"/>
        </a:p>
      </dgm:t>
    </dgm:pt>
    <dgm:pt modelId="{192DC638-D6C6-4D1B-9598-2053307C20C1}" type="pres">
      <dgm:prSet presAssocID="{5AD9AC3A-698F-451A-A9E4-E3011486A7D4}" presName="spaceBetweenRectangles" presStyleCnt="0"/>
      <dgm:spPr/>
    </dgm:pt>
    <dgm:pt modelId="{3F4185F4-38F6-4EB7-B215-23F9DB2BD20D}" type="pres">
      <dgm:prSet presAssocID="{7809D5A1-D106-4F2D-BC34-4514522F5BBF}" presName="parentLin" presStyleCnt="0"/>
      <dgm:spPr/>
    </dgm:pt>
    <dgm:pt modelId="{6AFBF942-954F-4A7C-8AA2-3FCCDDB910E7}" type="pres">
      <dgm:prSet presAssocID="{7809D5A1-D106-4F2D-BC34-4514522F5BBF}" presName="parentLeftMargin" presStyleLbl="node1" presStyleIdx="2" presStyleCnt="4"/>
      <dgm:spPr/>
      <dgm:t>
        <a:bodyPr/>
        <a:lstStyle/>
        <a:p>
          <a:endParaRPr lang="en-US"/>
        </a:p>
      </dgm:t>
    </dgm:pt>
    <dgm:pt modelId="{D402F702-36D3-4D47-8F10-B39EEEB0A36F}" type="pres">
      <dgm:prSet presAssocID="{7809D5A1-D106-4F2D-BC34-4514522F5BBF}" presName="parentText" presStyleLbl="node1" presStyleIdx="3" presStyleCnt="4" custScaleY="199248">
        <dgm:presLayoutVars>
          <dgm:chMax val="0"/>
          <dgm:bulletEnabled val="1"/>
        </dgm:presLayoutVars>
      </dgm:prSet>
      <dgm:spPr/>
      <dgm:t>
        <a:bodyPr/>
        <a:lstStyle/>
        <a:p>
          <a:endParaRPr lang="en-US"/>
        </a:p>
      </dgm:t>
    </dgm:pt>
    <dgm:pt modelId="{2437BC00-0F1A-4878-8070-B9AB34583C2B}" type="pres">
      <dgm:prSet presAssocID="{7809D5A1-D106-4F2D-BC34-4514522F5BBF}" presName="negativeSpace" presStyleCnt="0"/>
      <dgm:spPr/>
    </dgm:pt>
    <dgm:pt modelId="{6C7EF63F-8C27-4709-8BAF-9471DDB106B7}" type="pres">
      <dgm:prSet presAssocID="{7809D5A1-D106-4F2D-BC34-4514522F5BBF}" presName="childText" presStyleLbl="conFgAcc1" presStyleIdx="3" presStyleCnt="4" custScaleY="95577">
        <dgm:presLayoutVars>
          <dgm:bulletEnabled val="1"/>
        </dgm:presLayoutVars>
      </dgm:prSet>
      <dgm:spPr/>
      <dgm:t>
        <a:bodyPr/>
        <a:lstStyle/>
        <a:p>
          <a:endParaRPr lang="en-US"/>
        </a:p>
      </dgm:t>
    </dgm:pt>
  </dgm:ptLst>
  <dgm:cxnLst>
    <dgm:cxn modelId="{DDEFC2C3-CB2C-4027-888E-EF7CA5C02B6F}" srcId="{0715F9F2-8B24-4C9D-8CF3-5940306347A5}" destId="{7DC2C7DD-45B0-48AB-8D1E-D5FD2AE3BC39}" srcOrd="0" destOrd="0" parTransId="{92D53933-3EFB-43E4-9A55-E9D6CA9DD540}" sibTransId="{6267E045-B625-4270-96E1-FD31FE00C48E}"/>
    <dgm:cxn modelId="{F276D0A0-A880-40A6-992C-355C3C2A5AFD}" srcId="{7DC2C7DD-45B0-48AB-8D1E-D5FD2AE3BC39}" destId="{0D92F4CA-D2EE-49CB-8539-91908D324B10}" srcOrd="2" destOrd="0" parTransId="{32E14197-C720-4930-89EF-DF560CFEA123}" sibTransId="{ED65FD49-4948-40F3-B102-F7C573259C7E}"/>
    <dgm:cxn modelId="{07A50497-D6DB-4B93-9253-6F7BA6652F68}" type="presOf" srcId="{1232F1D2-8299-4764-A774-892C17D3FE94}" destId="{6C7EF63F-8C27-4709-8BAF-9471DDB106B7}" srcOrd="0" destOrd="1" presId="urn:microsoft.com/office/officeart/2005/8/layout/list1"/>
    <dgm:cxn modelId="{51ECD171-5532-4DF5-B29A-A0ED3BBF2DF6}" srcId="{7DC2C7DD-45B0-48AB-8D1E-D5FD2AE3BC39}" destId="{05BD290C-CE81-4D0E-9800-400D9F813324}" srcOrd="0" destOrd="0" parTransId="{56A873A8-D30A-41BA-840B-9B25CC317E6B}" sibTransId="{02F4E474-E699-4BD6-8CB0-2272734D7561}"/>
    <dgm:cxn modelId="{91AD4C3E-D5F2-4C94-A46D-69B4E8DDAB6E}" type="presOf" srcId="{34E30A93-4753-48DC-9CA8-8E89FAF1F4C2}" destId="{6C7EF63F-8C27-4709-8BAF-9471DDB106B7}" srcOrd="0" destOrd="6" presId="urn:microsoft.com/office/officeart/2005/8/layout/list1"/>
    <dgm:cxn modelId="{304AD844-60EC-4215-A04E-237AB93FAD17}" type="presOf" srcId="{B6A8C312-3981-425B-9899-2FD8EABA5437}" destId="{785E2A83-5597-46E0-9574-DFBE31732DE1}" srcOrd="0" destOrd="0" presId="urn:microsoft.com/office/officeart/2005/8/layout/list1"/>
    <dgm:cxn modelId="{F6580947-A067-49D8-918B-15A00697C2B5}" srcId="{B6A8C312-3981-425B-9899-2FD8EABA5437}" destId="{29B3DD35-5628-4C51-ABCD-ABFD838C4FD3}" srcOrd="2" destOrd="0" parTransId="{64A2D9FB-A60E-4BC5-825B-C96BA451278F}" sibTransId="{CB81CC11-A5BA-4DC4-A3C1-16AF8AF56153}"/>
    <dgm:cxn modelId="{83FAEC0E-AF83-4E80-9821-FDAFC7AD91DD}" type="presOf" srcId="{29B3DD35-5628-4C51-ABCD-ABFD838C4FD3}" destId="{785E2A83-5597-46E0-9574-DFBE31732DE1}" srcOrd="0" destOrd="3" presId="urn:microsoft.com/office/officeart/2005/8/layout/list1"/>
    <dgm:cxn modelId="{BA416457-02E5-47D2-A681-03FA59514915}" type="presOf" srcId="{EF6A74AB-C227-4846-8710-857B6573EE8D}" destId="{3B077DFE-FD01-466B-B382-D48C42B287A2}" srcOrd="0" destOrd="5" presId="urn:microsoft.com/office/officeart/2005/8/layout/list1"/>
    <dgm:cxn modelId="{3F1CFA36-FE30-46A9-A0CA-1968F7D0406E}" type="presOf" srcId="{0D92F4CA-D2EE-49CB-8539-91908D324B10}" destId="{3B077DFE-FD01-466B-B382-D48C42B287A2}" srcOrd="0" destOrd="3" presId="urn:microsoft.com/office/officeart/2005/8/layout/list1"/>
    <dgm:cxn modelId="{492AC091-1852-4190-AEBC-74E69636390E}" type="presOf" srcId="{EE71CB67-933B-42A8-8577-360D9CB1ED39}" destId="{6C7EF63F-8C27-4709-8BAF-9471DDB106B7}" srcOrd="0" destOrd="5" presId="urn:microsoft.com/office/officeart/2005/8/layout/list1"/>
    <dgm:cxn modelId="{D928E114-3B7E-4C1D-86F9-A98C0DCDA453}" srcId="{F40D06E2-7FEF-44CF-AFB1-B6D006ED7819}" destId="{B6A8C312-3981-425B-9899-2FD8EABA5437}" srcOrd="0" destOrd="0" parTransId="{4658C99C-F8D2-4352-A1C9-F5314FA5A3DB}" sibTransId="{A845E98E-2155-4D4E-8079-AB63B2F25A71}"/>
    <dgm:cxn modelId="{24AD7A2D-CD50-4FF8-81A9-D6EC61372DBE}" srcId="{7DC2C7DD-45B0-48AB-8D1E-D5FD2AE3BC39}" destId="{EC725A1E-CAB9-4A15-8F56-16786F9F4F0E}" srcOrd="1" destOrd="0" parTransId="{3A90984B-719F-4BB2-A9D2-D07361B469C9}" sibTransId="{71D5E8F2-C484-44C2-AF9D-CFB165A30E2E}"/>
    <dgm:cxn modelId="{5FE1755F-80B2-4005-9BF0-D695CC662735}" type="presOf" srcId="{8D58D61D-A30C-4C1D-983D-F05433684049}" destId="{785E2A83-5597-46E0-9574-DFBE31732DE1}" srcOrd="0" destOrd="2" presId="urn:microsoft.com/office/officeart/2005/8/layout/list1"/>
    <dgm:cxn modelId="{9006ED08-EE85-4F2C-9583-50A82E8C3246}" type="presOf" srcId="{F40D06E2-7FEF-44CF-AFB1-B6D006ED7819}" destId="{95A4E290-F30F-466E-9205-92D089221BC8}" srcOrd="1" destOrd="0" presId="urn:microsoft.com/office/officeart/2005/8/layout/list1"/>
    <dgm:cxn modelId="{14E46EDE-719F-4ABF-9D92-41981EBEF262}" type="presOf" srcId="{05BD290C-CE81-4D0E-9800-400D9F813324}" destId="{3B077DFE-FD01-466B-B382-D48C42B287A2}" srcOrd="0" destOrd="1" presId="urn:microsoft.com/office/officeart/2005/8/layout/list1"/>
    <dgm:cxn modelId="{5E1508F6-FAAE-4F5A-900C-BCED2226F7B3}" srcId="{B6A8C312-3981-425B-9899-2FD8EABA5437}" destId="{7267B825-F258-440D-B6D5-F3CAC0EE8850}" srcOrd="0" destOrd="0" parTransId="{986A4B2D-55D6-4443-91F4-CD9C8FBEBF56}" sibTransId="{2D3234C8-1E01-4882-AA70-525BF1BE15C0}"/>
    <dgm:cxn modelId="{10615B5F-A9D3-40E0-B9F7-A1924754926C}" type="presOf" srcId="{4D2E33D5-948E-42E1-80F6-52FD3A40A939}" destId="{6C7EF63F-8C27-4709-8BAF-9471DDB106B7}" srcOrd="0" destOrd="3" presId="urn:microsoft.com/office/officeart/2005/8/layout/list1"/>
    <dgm:cxn modelId="{085B75CB-C93C-4C82-A655-D520B596E153}" type="presOf" srcId="{F40D06E2-7FEF-44CF-AFB1-B6D006ED7819}" destId="{8A113603-21AA-46A5-93BC-24775F697DE6}" srcOrd="0" destOrd="0" presId="urn:microsoft.com/office/officeart/2005/8/layout/list1"/>
    <dgm:cxn modelId="{B4E89A0F-0251-4B37-B535-EDF09E69C4BD}" type="presOf" srcId="{2695F90D-2281-4CC7-A8E8-5EDC6FE6FA3D}" destId="{866B3A06-E2C3-4788-B51E-2CDD64C0DAD8}" srcOrd="1" destOrd="0" presId="urn:microsoft.com/office/officeart/2005/8/layout/list1"/>
    <dgm:cxn modelId="{B987B543-0DC6-4563-89FA-B1AAECAD999F}" srcId="{63980A2C-073A-4EA3-A985-883FD0EE26B4}" destId="{7809D5A1-D106-4F2D-BC34-4514522F5BBF}" srcOrd="3" destOrd="0" parTransId="{DBE7FEFD-20B2-458A-98D1-939F9AEA3488}" sibTransId="{788CE667-9F18-4D76-83DB-7E55344A5F51}"/>
    <dgm:cxn modelId="{50F6B69F-2AB0-4F68-B6ED-D7CD1CB4EAAC}" type="presOf" srcId="{7DC2C7DD-45B0-48AB-8D1E-D5FD2AE3BC39}" destId="{3B077DFE-FD01-466B-B382-D48C42B287A2}" srcOrd="0" destOrd="0" presId="urn:microsoft.com/office/officeart/2005/8/layout/list1"/>
    <dgm:cxn modelId="{0DDEC775-7C05-4C12-8370-D86EF87873A2}" type="presOf" srcId="{06EC56FC-1F06-4B4A-8500-F52E19D5A9D0}" destId="{785E2A83-5597-46E0-9574-DFBE31732DE1}" srcOrd="0" destOrd="4" presId="urn:microsoft.com/office/officeart/2005/8/layout/list1"/>
    <dgm:cxn modelId="{C09A5589-5A7B-4810-91A8-071358DC4105}" srcId="{7809D5A1-D106-4F2D-BC34-4514522F5BBF}" destId="{20B19E3D-6589-4CE5-A72B-A9EDCBF20067}" srcOrd="0" destOrd="0" parTransId="{1F5D2D05-AB34-4D5B-A11D-230A78865BE2}" sibTransId="{DA30FB9D-311E-4773-A644-EE07602A6E4E}"/>
    <dgm:cxn modelId="{BB47525B-38FB-4DF2-BEFC-5F5F61DDBABC}" type="presOf" srcId="{7809D5A1-D106-4F2D-BC34-4514522F5BBF}" destId="{6AFBF942-954F-4A7C-8AA2-3FCCDDB910E7}" srcOrd="0" destOrd="0" presId="urn:microsoft.com/office/officeart/2005/8/layout/list1"/>
    <dgm:cxn modelId="{03BF0DFC-125C-4A85-BE1C-6F6C56D2972B}" type="presOf" srcId="{63980A2C-073A-4EA3-A985-883FD0EE26B4}" destId="{FDE57F57-DBF5-4CEA-9F5A-F70E69646A24}" srcOrd="0" destOrd="0" presId="urn:microsoft.com/office/officeart/2005/8/layout/list1"/>
    <dgm:cxn modelId="{BD028115-CC29-4F85-9DFC-31BDDD098F59}" srcId="{20B19E3D-6589-4CE5-A72B-A9EDCBF20067}" destId="{4D2E33D5-948E-42E1-80F6-52FD3A40A939}" srcOrd="2" destOrd="0" parTransId="{A986CE9A-E2F0-4FE0-B4AA-43C84BED5708}" sibTransId="{7D587506-2232-4786-A406-AEFC08B82CAD}"/>
    <dgm:cxn modelId="{29CC6F68-2A80-447A-B452-7C84799EA87A}" srcId="{63980A2C-073A-4EA3-A985-883FD0EE26B4}" destId="{0715F9F2-8B24-4C9D-8CF3-5940306347A5}" srcOrd="1" destOrd="0" parTransId="{086BB233-65F2-4F17-B406-9866D31D0EC0}" sibTransId="{152F2D08-77A3-4140-8B47-08EE7BFCFF69}"/>
    <dgm:cxn modelId="{0C357425-297C-4815-8142-96A11F4F2875}" srcId="{20B19E3D-6589-4CE5-A72B-A9EDCBF20067}" destId="{1232F1D2-8299-4764-A774-892C17D3FE94}" srcOrd="0" destOrd="0" parTransId="{51B327CF-3BE2-49A1-9AFE-C60F31452D76}" sibTransId="{6FC9AC48-D82B-4092-823D-2D7D5A5E653A}"/>
    <dgm:cxn modelId="{A4B11BA3-339A-4D10-838A-CDB889239663}" srcId="{B6A8C312-3981-425B-9899-2FD8EABA5437}" destId="{8D58D61D-A30C-4C1D-983D-F05433684049}" srcOrd="1" destOrd="0" parTransId="{2771DE54-9E88-4C4B-BB17-9DE4956F809D}" sibTransId="{44E0E1A1-091C-40EC-BE2A-042EBA04B136}"/>
    <dgm:cxn modelId="{7ECEE124-208F-4970-AFA7-4B6C231B6763}" srcId="{B6A8C312-3981-425B-9899-2FD8EABA5437}" destId="{6518A79E-02F3-46D7-835D-00F6E1FE3985}" srcOrd="4" destOrd="0" parTransId="{2E8C2BA9-F0A8-4845-B2E8-DC5B60A19872}" sibTransId="{1C4CDC77-E27D-4905-84C5-5F810E2DEEAE}"/>
    <dgm:cxn modelId="{8E22EE1E-2D16-44F6-A897-FAEA6DFC353A}" srcId="{7DC2C7DD-45B0-48AB-8D1E-D5FD2AE3BC39}" destId="{CEA936C0-4EA7-4FB0-ACD7-189345022EA3}" srcOrd="3" destOrd="0" parTransId="{BB753789-8C7B-4FD7-AA2C-2A432C36D697}" sibTransId="{2D41D180-9197-46AC-B33B-E0759B156698}"/>
    <dgm:cxn modelId="{8EC03DD6-4E87-4CEC-9DE7-4513F1CB5E8C}" srcId="{20B19E3D-6589-4CE5-A72B-A9EDCBF20067}" destId="{6A484E4C-8143-4B82-A558-BD49191D663F}" srcOrd="3" destOrd="0" parTransId="{A20B7CAE-5189-47FA-A3D7-6562BE3AE88C}" sibTransId="{CD988B2C-02D7-46F8-9C80-6BFC304DA0E8}"/>
    <dgm:cxn modelId="{35DD21A0-A55B-482F-846D-F8DEBE735EB6}" type="presOf" srcId="{6518A79E-02F3-46D7-835D-00F6E1FE3985}" destId="{785E2A83-5597-46E0-9574-DFBE31732DE1}" srcOrd="0" destOrd="5" presId="urn:microsoft.com/office/officeart/2005/8/layout/list1"/>
    <dgm:cxn modelId="{974C48FC-C3A0-45CA-935B-D7D85BEA3EC1}" type="presOf" srcId="{6A484E4C-8143-4B82-A558-BD49191D663F}" destId="{6C7EF63F-8C27-4709-8BAF-9471DDB106B7}" srcOrd="0" destOrd="4" presId="urn:microsoft.com/office/officeart/2005/8/layout/list1"/>
    <dgm:cxn modelId="{50A02FA6-E96E-49DE-8B2E-0DBEE7D3BD34}" srcId="{63980A2C-073A-4EA3-A985-883FD0EE26B4}" destId="{F40D06E2-7FEF-44CF-AFB1-B6D006ED7819}" srcOrd="2" destOrd="0" parTransId="{02AC1B49-4ACB-4553-9337-07ED52B9BA1F}" sibTransId="{5AD9AC3A-698F-451A-A9E4-E3011486A7D4}"/>
    <dgm:cxn modelId="{31936317-FDDC-4B14-AD65-13366A88E28A}" srcId="{20B19E3D-6589-4CE5-A72B-A9EDCBF20067}" destId="{C573284F-247F-47AD-B64B-E948D9DE3738}" srcOrd="1" destOrd="0" parTransId="{52916B71-1C2D-4BC1-8A8C-1F15E0BA3059}" sibTransId="{C53FB61A-E108-4EDD-B9A1-355F7F1B464E}"/>
    <dgm:cxn modelId="{34B09089-F3E9-4A03-ADF5-984D3F688321}" type="presOf" srcId="{20B19E3D-6589-4CE5-A72B-A9EDCBF20067}" destId="{6C7EF63F-8C27-4709-8BAF-9471DDB106B7}" srcOrd="0" destOrd="0" presId="urn:microsoft.com/office/officeart/2005/8/layout/list1"/>
    <dgm:cxn modelId="{3DB7A857-733D-40F9-9934-6F2DD1FE4985}" type="presOf" srcId="{C573284F-247F-47AD-B64B-E948D9DE3738}" destId="{6C7EF63F-8C27-4709-8BAF-9471DDB106B7}" srcOrd="0" destOrd="2" presId="urn:microsoft.com/office/officeart/2005/8/layout/list1"/>
    <dgm:cxn modelId="{73974C1E-54A0-48F8-9EFD-AA24C8458D63}" type="presOf" srcId="{CEA936C0-4EA7-4FB0-ACD7-189345022EA3}" destId="{3B077DFE-FD01-466B-B382-D48C42B287A2}" srcOrd="0" destOrd="4" presId="urn:microsoft.com/office/officeart/2005/8/layout/list1"/>
    <dgm:cxn modelId="{706F8618-72EC-40E9-91A1-CF1523227520}" type="presOf" srcId="{EC725A1E-CAB9-4A15-8F56-16786F9F4F0E}" destId="{3B077DFE-FD01-466B-B382-D48C42B287A2}" srcOrd="0" destOrd="2" presId="urn:microsoft.com/office/officeart/2005/8/layout/list1"/>
    <dgm:cxn modelId="{C81B2AD4-C0E0-4750-845C-241201002679}" type="presOf" srcId="{7267B825-F258-440D-B6D5-F3CAC0EE8850}" destId="{785E2A83-5597-46E0-9574-DFBE31732DE1}" srcOrd="0" destOrd="1" presId="urn:microsoft.com/office/officeart/2005/8/layout/list1"/>
    <dgm:cxn modelId="{59A1DA9E-D373-4A4A-A627-AD1447FC6CCE}" srcId="{7DC2C7DD-45B0-48AB-8D1E-D5FD2AE3BC39}" destId="{EF6A74AB-C227-4846-8710-857B6573EE8D}" srcOrd="4" destOrd="0" parTransId="{D5DDF25A-7019-48EE-A951-544F04021E03}" sibTransId="{81CCF059-CB4F-4318-A268-122FFB74DF25}"/>
    <dgm:cxn modelId="{8CE78B37-D869-4CEC-A252-8FAB50543AFE}" srcId="{20B19E3D-6589-4CE5-A72B-A9EDCBF20067}" destId="{EE71CB67-933B-42A8-8577-360D9CB1ED39}" srcOrd="4" destOrd="0" parTransId="{F0A93E73-1435-430E-A0F6-224B5C71A363}" sibTransId="{DAB5FEFB-393F-43E5-B61A-77395D5EE8D5}"/>
    <dgm:cxn modelId="{A550E308-349F-4DDC-9268-744C523E39F2}" srcId="{B6A8C312-3981-425B-9899-2FD8EABA5437}" destId="{06EC56FC-1F06-4B4A-8500-F52E19D5A9D0}" srcOrd="3" destOrd="0" parTransId="{4A0CB041-0514-41E2-94F5-56F8AA87518A}" sibTransId="{16C05088-9B3A-4711-907F-A1CE0D02652B}"/>
    <dgm:cxn modelId="{17D0A759-DAA2-4807-9D54-3430A17CADDD}" srcId="{63980A2C-073A-4EA3-A985-883FD0EE26B4}" destId="{2695F90D-2281-4CC7-A8E8-5EDC6FE6FA3D}" srcOrd="0" destOrd="0" parTransId="{F15B9704-CEB5-4E3F-8609-365593930B56}" sibTransId="{2A0306D0-5893-443A-B42E-F9281AE5AE9B}"/>
    <dgm:cxn modelId="{A86E3CC5-5FC3-4AAD-9394-0CD2AF11B309}" type="presOf" srcId="{0715F9F2-8B24-4C9D-8CF3-5940306347A5}" destId="{A9D4D8F2-FEA1-4063-8853-03131F71337D}" srcOrd="0" destOrd="0" presId="urn:microsoft.com/office/officeart/2005/8/layout/list1"/>
    <dgm:cxn modelId="{5542350B-DA3F-45D8-BF13-EEE397835B84}" srcId="{20B19E3D-6589-4CE5-A72B-A9EDCBF20067}" destId="{34E30A93-4753-48DC-9CA8-8E89FAF1F4C2}" srcOrd="5" destOrd="0" parTransId="{80442079-4D33-4501-B41E-0B93E3C1BC4F}" sibTransId="{B0288D77-CAE6-4C7D-A128-CA78D01FB492}"/>
    <dgm:cxn modelId="{2091BBCC-DA77-4EBF-BEA3-C68C721EF3EE}" type="presOf" srcId="{7809D5A1-D106-4F2D-BC34-4514522F5BBF}" destId="{D402F702-36D3-4D47-8F10-B39EEEB0A36F}" srcOrd="1" destOrd="0" presId="urn:microsoft.com/office/officeart/2005/8/layout/list1"/>
    <dgm:cxn modelId="{EA179935-155A-4D0D-AD12-5B8C245E7D5C}" type="presOf" srcId="{2695F90D-2281-4CC7-A8E8-5EDC6FE6FA3D}" destId="{75D8F0E4-F6F5-4E93-A126-8DD27A4A6C79}" srcOrd="0" destOrd="0" presId="urn:microsoft.com/office/officeart/2005/8/layout/list1"/>
    <dgm:cxn modelId="{0129692E-205A-4022-B77D-0D3CD3A03F55}" type="presOf" srcId="{0715F9F2-8B24-4C9D-8CF3-5940306347A5}" destId="{BD723531-D5B4-42C3-8087-E2831ADA77B2}" srcOrd="1" destOrd="0" presId="urn:microsoft.com/office/officeart/2005/8/layout/list1"/>
    <dgm:cxn modelId="{1D535532-6AEF-4E7A-9819-A9228B34635E}" type="presParOf" srcId="{FDE57F57-DBF5-4CEA-9F5A-F70E69646A24}" destId="{D7573598-53B2-4030-A255-5886004EFDD6}" srcOrd="0" destOrd="0" presId="urn:microsoft.com/office/officeart/2005/8/layout/list1"/>
    <dgm:cxn modelId="{ECDDC634-6FFC-4B3D-9352-050D2FAA5A6A}" type="presParOf" srcId="{D7573598-53B2-4030-A255-5886004EFDD6}" destId="{75D8F0E4-F6F5-4E93-A126-8DD27A4A6C79}" srcOrd="0" destOrd="0" presId="urn:microsoft.com/office/officeart/2005/8/layout/list1"/>
    <dgm:cxn modelId="{63789D71-D881-4B59-930F-D4CD1B462092}" type="presParOf" srcId="{D7573598-53B2-4030-A255-5886004EFDD6}" destId="{866B3A06-E2C3-4788-B51E-2CDD64C0DAD8}" srcOrd="1" destOrd="0" presId="urn:microsoft.com/office/officeart/2005/8/layout/list1"/>
    <dgm:cxn modelId="{6F2C4D60-7F0B-48D9-BD7F-F6CF32EF2BDC}" type="presParOf" srcId="{FDE57F57-DBF5-4CEA-9F5A-F70E69646A24}" destId="{4C47FF45-136E-4D03-9CCE-EC2522573057}" srcOrd="1" destOrd="0" presId="urn:microsoft.com/office/officeart/2005/8/layout/list1"/>
    <dgm:cxn modelId="{93B46080-C97E-4F81-9353-F64A2DDF0717}" type="presParOf" srcId="{FDE57F57-DBF5-4CEA-9F5A-F70E69646A24}" destId="{B06E8938-57BA-4B17-ABEB-44B160A02064}" srcOrd="2" destOrd="0" presId="urn:microsoft.com/office/officeart/2005/8/layout/list1"/>
    <dgm:cxn modelId="{A31D7366-13BD-4A42-8925-51B8922B475C}" type="presParOf" srcId="{FDE57F57-DBF5-4CEA-9F5A-F70E69646A24}" destId="{2709C00D-D8C8-48F0-A89C-39DAFC8B9ADB}" srcOrd="3" destOrd="0" presId="urn:microsoft.com/office/officeart/2005/8/layout/list1"/>
    <dgm:cxn modelId="{D54659B6-E6E2-4E25-9A1B-05CFB60A9D12}" type="presParOf" srcId="{FDE57F57-DBF5-4CEA-9F5A-F70E69646A24}" destId="{A85ACFD3-B825-458C-A70D-AD297B8BD03C}" srcOrd="4" destOrd="0" presId="urn:microsoft.com/office/officeart/2005/8/layout/list1"/>
    <dgm:cxn modelId="{9219FA39-3F46-4954-B5FC-49343FE5C86B}" type="presParOf" srcId="{A85ACFD3-B825-458C-A70D-AD297B8BD03C}" destId="{A9D4D8F2-FEA1-4063-8853-03131F71337D}" srcOrd="0" destOrd="0" presId="urn:microsoft.com/office/officeart/2005/8/layout/list1"/>
    <dgm:cxn modelId="{22A27F75-A008-44B8-9DAE-1B203B6179C2}" type="presParOf" srcId="{A85ACFD3-B825-458C-A70D-AD297B8BD03C}" destId="{BD723531-D5B4-42C3-8087-E2831ADA77B2}" srcOrd="1" destOrd="0" presId="urn:microsoft.com/office/officeart/2005/8/layout/list1"/>
    <dgm:cxn modelId="{DBDD6E4B-03D1-41EF-90C8-F01C20E49113}" type="presParOf" srcId="{FDE57F57-DBF5-4CEA-9F5A-F70E69646A24}" destId="{C6B738EB-20B7-453E-A7EE-36E63B6E86EB}" srcOrd="5" destOrd="0" presId="urn:microsoft.com/office/officeart/2005/8/layout/list1"/>
    <dgm:cxn modelId="{02D998F5-5603-4FAC-B07C-8A26F6FE7E86}" type="presParOf" srcId="{FDE57F57-DBF5-4CEA-9F5A-F70E69646A24}" destId="{3B077DFE-FD01-466B-B382-D48C42B287A2}" srcOrd="6" destOrd="0" presId="urn:microsoft.com/office/officeart/2005/8/layout/list1"/>
    <dgm:cxn modelId="{99DB1219-14EE-462E-892A-A7BCC0046B1A}" type="presParOf" srcId="{FDE57F57-DBF5-4CEA-9F5A-F70E69646A24}" destId="{770A179E-AAAE-45DE-9A57-D529222527CE}" srcOrd="7" destOrd="0" presId="urn:microsoft.com/office/officeart/2005/8/layout/list1"/>
    <dgm:cxn modelId="{65010F68-1B33-4C99-AA36-5AFB9DC86EF6}" type="presParOf" srcId="{FDE57F57-DBF5-4CEA-9F5A-F70E69646A24}" destId="{F9C272E0-9252-4124-BA15-59BC7771D62B}" srcOrd="8" destOrd="0" presId="urn:microsoft.com/office/officeart/2005/8/layout/list1"/>
    <dgm:cxn modelId="{2EC0BE2F-1145-4D2F-A595-DD1F4BF13978}" type="presParOf" srcId="{F9C272E0-9252-4124-BA15-59BC7771D62B}" destId="{8A113603-21AA-46A5-93BC-24775F697DE6}" srcOrd="0" destOrd="0" presId="urn:microsoft.com/office/officeart/2005/8/layout/list1"/>
    <dgm:cxn modelId="{90A0404C-8D03-4F84-B4AF-3BA0E014C08D}" type="presParOf" srcId="{F9C272E0-9252-4124-BA15-59BC7771D62B}" destId="{95A4E290-F30F-466E-9205-92D089221BC8}" srcOrd="1" destOrd="0" presId="urn:microsoft.com/office/officeart/2005/8/layout/list1"/>
    <dgm:cxn modelId="{3D6E267E-FF2E-4A44-AA62-7AF5E8A023D5}" type="presParOf" srcId="{FDE57F57-DBF5-4CEA-9F5A-F70E69646A24}" destId="{181675B3-469C-44C6-9D9F-193306C195DB}" srcOrd="9" destOrd="0" presId="urn:microsoft.com/office/officeart/2005/8/layout/list1"/>
    <dgm:cxn modelId="{C0E959C9-4D1B-46F1-94E2-C5386EDCC37C}" type="presParOf" srcId="{FDE57F57-DBF5-4CEA-9F5A-F70E69646A24}" destId="{785E2A83-5597-46E0-9574-DFBE31732DE1}" srcOrd="10" destOrd="0" presId="urn:microsoft.com/office/officeart/2005/8/layout/list1"/>
    <dgm:cxn modelId="{F95778DB-9166-46B5-A660-E8C3942E1DE0}" type="presParOf" srcId="{FDE57F57-DBF5-4CEA-9F5A-F70E69646A24}" destId="{192DC638-D6C6-4D1B-9598-2053307C20C1}" srcOrd="11" destOrd="0" presId="urn:microsoft.com/office/officeart/2005/8/layout/list1"/>
    <dgm:cxn modelId="{52C283F4-56AA-4C81-9A88-D31527981C92}" type="presParOf" srcId="{FDE57F57-DBF5-4CEA-9F5A-F70E69646A24}" destId="{3F4185F4-38F6-4EB7-B215-23F9DB2BD20D}" srcOrd="12" destOrd="0" presId="urn:microsoft.com/office/officeart/2005/8/layout/list1"/>
    <dgm:cxn modelId="{C740FBD4-6E59-426B-B18B-4DD292159B09}" type="presParOf" srcId="{3F4185F4-38F6-4EB7-B215-23F9DB2BD20D}" destId="{6AFBF942-954F-4A7C-8AA2-3FCCDDB910E7}" srcOrd="0" destOrd="0" presId="urn:microsoft.com/office/officeart/2005/8/layout/list1"/>
    <dgm:cxn modelId="{400C0DD6-0FCA-46CF-A14E-70CCF08B6072}" type="presParOf" srcId="{3F4185F4-38F6-4EB7-B215-23F9DB2BD20D}" destId="{D402F702-36D3-4D47-8F10-B39EEEB0A36F}" srcOrd="1" destOrd="0" presId="urn:microsoft.com/office/officeart/2005/8/layout/list1"/>
    <dgm:cxn modelId="{4C57C860-6017-4E40-8E57-A3C69515A1C4}" type="presParOf" srcId="{FDE57F57-DBF5-4CEA-9F5A-F70E69646A24}" destId="{2437BC00-0F1A-4878-8070-B9AB34583C2B}" srcOrd="13" destOrd="0" presId="urn:microsoft.com/office/officeart/2005/8/layout/list1"/>
    <dgm:cxn modelId="{C4059A94-9623-4487-A72F-575920BD4FFF}" type="presParOf" srcId="{FDE57F57-DBF5-4CEA-9F5A-F70E69646A24}" destId="{6C7EF63F-8C27-4709-8BAF-9471DDB106B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solidFill>
          <a:schemeClr val="bg1">
            <a:alpha val="90000"/>
          </a:schemeClr>
        </a:solidFill>
        <a:ln w="12700">
          <a:solidFill>
            <a:schemeClr val="bg1">
              <a:lumMod val="65000"/>
            </a:schemeClr>
          </a:solidFill>
        </a:ln>
      </dgm:spPr>
      <dgm:t>
        <a:bodyPr/>
        <a:lstStyle/>
        <a:p>
          <a:pPr algn="l"/>
          <a:r>
            <a:rPr lang="en-US" sz="2800" b="1" dirty="0" smtClean="0">
              <a:solidFill>
                <a:srgbClr val="C00000"/>
              </a:solidFill>
            </a:rPr>
            <a:t>Answer the Challenge Question:  </a:t>
          </a:r>
        </a:p>
        <a:p>
          <a:pPr algn="l"/>
          <a:r>
            <a:rPr lang="en-US" sz="2400" b="1" i="1" dirty="0" smtClean="0"/>
            <a:t>How does the Challenge Question impact TBCI planning?</a:t>
          </a:r>
          <a:endParaRPr lang="en-US" sz="2400" b="1" dirty="0" smtClean="0">
            <a:solidFill>
              <a:srgbClr val="C00000"/>
            </a:solidFill>
          </a:endParaRPr>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06976" custScaleY="92784" custLinFactNeighborX="879" custLinFactNeighborY="3846"/>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chemeClr val="bg1">
              <a:lumMod val="65000"/>
            </a:schemeClr>
          </a:solidFill>
        </a:ln>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7398" custScaleY="32812" custLinFactNeighborX="-789" custLinFactNeighborY="-41762"/>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A665106B-31D8-449E-8D7E-95C7D2A9CF94}" type="presOf" srcId="{E7760335-9506-4234-A8C8-F5E8C67823E6}" destId="{3B596713-40CD-4AE9-AB15-C7131EE32904}" srcOrd="0" destOrd="0" presId="urn:microsoft.com/office/officeart/2005/8/layout/target3"/>
    <dgm:cxn modelId="{8C3E572F-662D-4AF7-AA27-782C57C4C4F4}" type="presOf" srcId="{A36EFF9F-6E92-45BE-9FE5-D2BE03B3E9A0}" destId="{A43213F1-F00B-42ED-AF85-36CEA3B0EA8E}" srcOrd="0" destOrd="0" presId="urn:microsoft.com/office/officeart/2005/8/layout/target3"/>
    <dgm:cxn modelId="{3B0D9A72-C41A-4980-8727-728DA2256002}" type="presOf" srcId="{A36EFF9F-6E92-45BE-9FE5-D2BE03B3E9A0}" destId="{6533861A-8DC6-4050-B24F-EC84B2938A92}" srcOrd="1"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C893EA82-5734-4A31-AC37-CA8DC7CD1004}" type="presParOf" srcId="{3B596713-40CD-4AE9-AB15-C7131EE32904}" destId="{62D5E2D4-02FA-4332-81CF-F760AAAB3C57}" srcOrd="0" destOrd="0" presId="urn:microsoft.com/office/officeart/2005/8/layout/target3"/>
    <dgm:cxn modelId="{D4206CEF-1C51-4807-989F-654FC88D2DEE}" type="presParOf" srcId="{3B596713-40CD-4AE9-AB15-C7131EE32904}" destId="{AE1AA8E6-1BE1-4598-A17F-990585ADA3DF}" srcOrd="1" destOrd="0" presId="urn:microsoft.com/office/officeart/2005/8/layout/target3"/>
    <dgm:cxn modelId="{BF8B2E62-15DF-4EFC-9F11-5D61085D5F82}" type="presParOf" srcId="{3B596713-40CD-4AE9-AB15-C7131EE32904}" destId="{A43213F1-F00B-42ED-AF85-36CEA3B0EA8E}" srcOrd="2" destOrd="0" presId="urn:microsoft.com/office/officeart/2005/8/layout/target3"/>
    <dgm:cxn modelId="{87D75D52-5AD8-4A99-8CD7-ACBA88C68FCE}" type="presParOf" srcId="{3B596713-40CD-4AE9-AB15-C7131EE32904}" destId="{6533861A-8DC6-4050-B24F-EC84B2938A92}" srcOrd="3" destOrd="0" presId="urn:microsoft.com/office/officeart/2005/8/layout/target3"/>
  </dgm:cxnLst>
  <dgm:bg>
    <a:solidFill>
      <a:srgbClr val="FFFFCC"/>
    </a:solidFill>
    <a:effectLst/>
  </dgm:bg>
  <dgm:whole>
    <a:ln w="28575">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C00000"/>
        </a:solidFill>
      </dgm:spPr>
      <dgm:t>
        <a:bodyPr/>
        <a:lstStyle/>
        <a:p>
          <a:r>
            <a:rPr lang="en-US" sz="2800" b="1" dirty="0" smtClean="0"/>
            <a:t>W</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95F5305C-F7C9-476F-9089-B4F450490EEB}">
      <dgm:prSet custT="1"/>
      <dgm:spPr/>
      <dgm:t>
        <a:bodyPr/>
        <a:lstStyle/>
        <a:p>
          <a:r>
            <a:rPr lang="en-US" sz="2800" b="1" dirty="0" smtClean="0">
              <a:solidFill>
                <a:srgbClr val="A50021"/>
              </a:solidFill>
            </a:rPr>
            <a:t>P</a:t>
          </a:r>
          <a:r>
            <a:rPr lang="en-US" sz="1800" b="1" dirty="0" smtClean="0">
              <a:solidFill>
                <a:schemeClr val="tx1"/>
              </a:solidFill>
            </a:rPr>
            <a:t>repare to transition.  </a:t>
          </a:r>
          <a:endParaRPr lang="en-US" sz="2800" dirty="0"/>
        </a:p>
      </dgm:t>
    </dgm:pt>
    <dgm:pt modelId="{9BC7A711-ADDD-488D-8CEE-266082173755}">
      <dgm:prSet phldrT="[Text]" custT="1"/>
      <dgm:spPr>
        <a:solidFill>
          <a:srgbClr val="C00000"/>
        </a:solidFill>
      </dgm:spPr>
      <dgm:t>
        <a:bodyPr/>
        <a:lstStyle/>
        <a:p>
          <a:r>
            <a:rPr lang="en-US" sz="2400" b="1" dirty="0" smtClean="0"/>
            <a:t>P</a:t>
          </a:r>
          <a:endParaRPr lang="en-US" sz="2400" b="1" dirty="0"/>
        </a:p>
      </dgm:t>
    </dgm:pt>
    <dgm:pt modelId="{37E7769A-50DA-4E70-830B-FC7CEE03568F}" type="sibTrans" cxnId="{9548894B-E08A-4787-9D7C-DCF3ACF8F907}">
      <dgm:prSet/>
      <dgm:spPr/>
      <dgm:t>
        <a:bodyPr/>
        <a:lstStyle/>
        <a:p>
          <a:endParaRPr lang="en-US"/>
        </a:p>
      </dgm:t>
    </dgm:pt>
    <dgm:pt modelId="{C442524B-4D5D-4A9A-A7EE-511FD4718DFE}" type="parTrans" cxnId="{9548894B-E08A-4787-9D7C-DCF3ACF8F907}">
      <dgm:prSet/>
      <dgm:spPr/>
      <dgm:t>
        <a:bodyPr/>
        <a:lstStyle/>
        <a:p>
          <a:endParaRPr lang="en-US"/>
        </a:p>
      </dgm:t>
    </dgm:pt>
    <dgm:pt modelId="{C39F1A61-5F3C-4921-BAEF-A5AF198C8986}" type="sibTrans" cxnId="{456FDCD9-6C4A-4853-8B03-B1A639DA6FE0}">
      <dgm:prSet/>
      <dgm:spPr/>
      <dgm:t>
        <a:bodyPr/>
        <a:lstStyle/>
        <a:p>
          <a:endParaRPr lang="en-US"/>
        </a:p>
      </dgm:t>
    </dgm:pt>
    <dgm:pt modelId="{69922955-82B5-46C6-8CA8-A2F5026C8789}" type="parTrans" cxnId="{456FDCD9-6C4A-4853-8B03-B1A639DA6FE0}">
      <dgm:prSet/>
      <dgm:spPr/>
      <dgm:t>
        <a:bodyPr/>
        <a:lstStyle/>
        <a:p>
          <a:endParaRPr lang="en-US"/>
        </a:p>
      </dgm:t>
    </dgm:pt>
    <dgm:pt modelId="{030C3229-CEBB-447A-BD64-05E728D9DA91}">
      <dgm:prSet phldrT="[Text]" custT="1"/>
      <dgm:spPr/>
      <dgm:t>
        <a:bodyPr/>
        <a:lstStyle/>
        <a:p>
          <a:pPr marL="231775" indent="0"/>
          <a:r>
            <a:rPr lang="en-US" sz="1800" b="1" dirty="0" smtClean="0"/>
            <a:t>Did I/we complete tasks?</a:t>
          </a:r>
          <a:endParaRPr lang="en-US" sz="1800" b="1" dirty="0"/>
        </a:p>
      </dgm:t>
    </dgm:pt>
    <dgm:pt modelId="{F21E3E38-EEAD-480D-95AF-65678A2E1DE1}">
      <dgm:prSet phldrT="[Text]" custT="1"/>
      <dgm:spPr/>
      <dgm:t>
        <a:bodyPr/>
        <a:lstStyle/>
        <a:p>
          <a:pPr marL="231775" indent="0"/>
          <a:r>
            <a:rPr lang="en-US" sz="1800" b="1" dirty="0" smtClean="0"/>
            <a:t>Did I/we maintain Learning Community Standards?</a:t>
          </a:r>
          <a:endParaRPr lang="en-US" sz="1800" b="1" dirty="0"/>
        </a:p>
      </dgm:t>
    </dgm:pt>
    <dgm:pt modelId="{633B3CBB-6E7C-4477-839C-B8B10017D257}">
      <dgm:prSet phldrT="[Text]" custT="1"/>
      <dgm:spPr/>
      <dgm:t>
        <a:bodyPr/>
        <a:lstStyle/>
        <a:p>
          <a:pPr marL="285750" indent="-285750"/>
          <a:r>
            <a:rPr lang="en-US" sz="2800" b="1" dirty="0" smtClean="0">
              <a:solidFill>
                <a:srgbClr val="A50021"/>
              </a:solidFill>
            </a:rPr>
            <a:t>A</a:t>
          </a:r>
          <a:r>
            <a:rPr lang="en-US" sz="1800" b="1" dirty="0" smtClean="0"/>
            <a:t>ssess how well you worked in our Learning Community, your partnership, and your HP Learning Team:</a:t>
          </a:r>
          <a:endParaRPr lang="en-US" sz="1800" b="1" dirty="0"/>
        </a:p>
      </dgm:t>
    </dgm:pt>
    <dgm:pt modelId="{16A117D7-23EF-4E87-97C9-3804DE1A6F20}" type="sibTrans" cxnId="{2EA243C9-CA81-4B91-9F4D-57678ED6CC05}">
      <dgm:prSet/>
      <dgm:spPr/>
      <dgm:t>
        <a:bodyPr/>
        <a:lstStyle/>
        <a:p>
          <a:endParaRPr lang="en-US"/>
        </a:p>
      </dgm:t>
    </dgm:pt>
    <dgm:pt modelId="{6FF02966-0992-4845-812F-85BBC343CB7A}" type="parTrans" cxnId="{2EA243C9-CA81-4B91-9F4D-57678ED6CC05}">
      <dgm:prSet/>
      <dgm:spPr/>
      <dgm:t>
        <a:bodyPr/>
        <a:lstStyle/>
        <a:p>
          <a:endParaRPr lang="en-US"/>
        </a:p>
      </dgm:t>
    </dgm:pt>
    <dgm:pt modelId="{2CE7F54B-BE01-4DA7-BC5B-5927A2C4619D}" type="sibTrans" cxnId="{47D7AB98-760A-4B60-A6DD-C718E5EE345C}">
      <dgm:prSet/>
      <dgm:spPr/>
      <dgm:t>
        <a:bodyPr/>
        <a:lstStyle/>
        <a:p>
          <a:endParaRPr lang="en-US"/>
        </a:p>
      </dgm:t>
    </dgm:pt>
    <dgm:pt modelId="{ECFD195F-FFC5-40AB-AAD2-D099210FD926}" type="parTrans" cxnId="{47D7AB98-760A-4B60-A6DD-C718E5EE345C}">
      <dgm:prSet/>
      <dgm:spPr/>
      <dgm:t>
        <a:bodyPr/>
        <a:lstStyle/>
        <a:p>
          <a:endParaRPr lang="en-US"/>
        </a:p>
      </dgm:t>
    </dgm:pt>
    <dgm:pt modelId="{758E1525-83AE-417E-AF30-B37CF1420914}">
      <dgm:prSet phldrT="[Text]" custT="1"/>
      <dgm:spPr>
        <a:solidFill>
          <a:srgbClr val="C00000"/>
        </a:solidFill>
      </dgm:spPr>
      <dgm:t>
        <a:bodyPr/>
        <a:lstStyle/>
        <a:p>
          <a:r>
            <a:rPr lang="en-US" sz="2800" b="1" dirty="0" smtClean="0"/>
            <a:t>A</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FF096C3C-DF6F-47E9-962B-7463CEA24396}" type="sibTrans" cxnId="{3A288F96-CAEA-4A3F-AEF1-9F62013BC3AC}">
      <dgm:prSet/>
      <dgm:spPr/>
      <dgm:t>
        <a:bodyPr/>
        <a:lstStyle/>
        <a:p>
          <a:endParaRPr lang="en-US"/>
        </a:p>
      </dgm:t>
    </dgm:pt>
    <dgm:pt modelId="{1DA406F0-444F-4E46-BD43-8E4DAF6699FF}" type="parTrans" cxnId="{3A288F96-CAEA-4A3F-AEF1-9F62013BC3AC}">
      <dgm:prSet/>
      <dgm:spPr/>
      <dgm:t>
        <a:bodyPr/>
        <a:lstStyle/>
        <a:p>
          <a:endParaRPr lang="en-US"/>
        </a:p>
      </dgm:t>
    </dgm:pt>
    <dgm:pt modelId="{5B98D9D6-63A5-4D53-BC5A-F1DF8844FB18}">
      <dgm:prSet custT="1"/>
      <dgm:spPr/>
      <dgm:t>
        <a:bodyPr/>
        <a:lstStyle/>
        <a:p>
          <a:r>
            <a:rPr lang="en-US" sz="2800" b="1" i="0" dirty="0" smtClean="0">
              <a:solidFill>
                <a:srgbClr val="A50021"/>
              </a:solidFill>
            </a:rPr>
            <a:t>R</a:t>
          </a:r>
          <a:r>
            <a:rPr lang="en-US" sz="1800" b="1" i="0" dirty="0" smtClean="0"/>
            <a:t>eturn and/</a:t>
          </a:r>
          <a:r>
            <a:rPr lang="en-US" sz="1800" b="1" i="0" u="none" dirty="0" smtClean="0"/>
            <a:t>or organize </a:t>
          </a:r>
          <a:r>
            <a:rPr lang="en-US" sz="1800" b="1" i="0" dirty="0" smtClean="0"/>
            <a:t>supplies</a:t>
          </a:r>
          <a:r>
            <a:rPr lang="en-US" sz="1600" b="1" i="0" dirty="0" smtClean="0"/>
            <a:t>.</a:t>
          </a:r>
          <a:endParaRPr lang="en-US" sz="1600" dirty="0"/>
        </a:p>
      </dgm:t>
    </dgm:pt>
    <dgm:pt modelId="{EDF9CE0C-23EF-4C75-8035-A2B068472D4F}">
      <dgm:prSet phldrT="[Text]" custT="1"/>
      <dgm:spPr>
        <a:solidFill>
          <a:srgbClr val="C00000"/>
        </a:solidFill>
      </dgm:spPr>
      <dgm:t>
        <a:bodyPr/>
        <a:lstStyle/>
        <a:p>
          <a:endParaRPr lang="en-US" sz="1200" b="1" dirty="0" smtClean="0"/>
        </a:p>
        <a:p>
          <a:r>
            <a:rPr lang="en-US" sz="2800" b="1" dirty="0" smtClean="0"/>
            <a:t>R</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B2FBE9D3-841B-45ED-9AE7-5EFB925ACEE8}" type="sibTrans" cxnId="{ED059EE7-83CD-4602-B08A-5B721136C2B5}">
      <dgm:prSet/>
      <dgm:spPr/>
      <dgm:t>
        <a:bodyPr/>
        <a:lstStyle/>
        <a:p>
          <a:endParaRPr lang="en-US"/>
        </a:p>
      </dgm:t>
    </dgm:pt>
    <dgm:pt modelId="{6556EF9E-2471-4811-83A8-120281FD3298}" type="parTrans" cxnId="{ED059EE7-83CD-4602-B08A-5B721136C2B5}">
      <dgm:prSet/>
      <dgm:spPr/>
      <dgm:t>
        <a:bodyPr/>
        <a:lstStyle/>
        <a:p>
          <a:endParaRPr lang="en-US"/>
        </a:p>
      </dgm:t>
    </dgm:pt>
    <dgm:pt modelId="{47A6D5A1-1F03-48AE-986C-9DB51DED79E6}">
      <dgm:prSet phldrT="[Text]" custT="1"/>
      <dgm:spPr/>
      <dgm:t>
        <a:bodyPr/>
        <a:lstStyle/>
        <a:p>
          <a:r>
            <a:rPr lang="en-US" sz="2800" b="1" dirty="0" smtClean="0">
              <a:solidFill>
                <a:srgbClr val="A50021"/>
              </a:solidFill>
            </a:rPr>
            <a:t>W</a:t>
          </a:r>
          <a:r>
            <a:rPr lang="en-US" sz="1800" b="1" dirty="0" smtClean="0">
              <a:solidFill>
                <a:schemeClr val="tx1"/>
              </a:solidFill>
            </a:rPr>
            <a:t>onder what Challenge Questions will look like, sound like, and feel like in your Learning Community.</a:t>
          </a:r>
          <a:endParaRPr lang="en-US" sz="1800" b="1" dirty="0">
            <a:solidFill>
              <a:schemeClr val="tx1"/>
            </a:solidFill>
          </a:endParaRPr>
        </a:p>
      </dgm:t>
    </dgm:pt>
    <dgm:pt modelId="{BF53DCC1-0946-4AC1-BFD9-C79D3242B38B}" type="sibTrans" cxnId="{B65D443B-5D8C-4275-B2B6-1C46F6F25212}">
      <dgm:prSet/>
      <dgm:spPr/>
      <dgm:t>
        <a:bodyPr/>
        <a:lstStyle/>
        <a:p>
          <a:endParaRPr lang="en-US"/>
        </a:p>
      </dgm:t>
    </dgm:pt>
    <dgm:pt modelId="{FEAD5124-0AE3-423F-A648-7061C508A789}" type="parTrans" cxnId="{B65D443B-5D8C-4275-B2B6-1C46F6F25212}">
      <dgm:prSet/>
      <dgm:spPr/>
      <dgm:t>
        <a:bodyPr/>
        <a:lstStyle/>
        <a:p>
          <a:endParaRPr lang="en-US"/>
        </a:p>
      </dgm:t>
    </dgm:pt>
    <dgm:pt modelId="{A52EF1D9-DC74-41AA-A055-93843C3147BB}">
      <dgm:prSet phldrT="[Text]" custT="1"/>
      <dgm:spPr/>
      <dgm:t>
        <a:bodyPr/>
        <a:lstStyle/>
        <a:p>
          <a:pPr marL="231775" indent="0"/>
          <a:r>
            <a:rPr lang="en-US" sz="1800" b="1" dirty="0" smtClean="0"/>
            <a:t>Rate our team performance using H-O-T.</a:t>
          </a:r>
          <a:endParaRPr lang="en-US" sz="1800" b="1" dirty="0"/>
        </a:p>
      </dgm:t>
    </dgm:pt>
    <dgm:pt modelId="{B8C0D4AA-0013-4D9E-B3D8-7386093B7F8A}" type="parTrans" cxnId="{C54A8D35-58AD-49AD-8D77-2A7B806329C4}">
      <dgm:prSet/>
      <dgm:spPr/>
      <dgm:t>
        <a:bodyPr/>
        <a:lstStyle/>
        <a:p>
          <a:endParaRPr lang="en-US"/>
        </a:p>
      </dgm:t>
    </dgm:pt>
    <dgm:pt modelId="{170D57D4-A892-4548-87B6-FCBDA1178F77}" type="sibTrans" cxnId="{C54A8D35-58AD-49AD-8D77-2A7B806329C4}">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4"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4" custScaleY="123592" custLinFactNeighborX="478" custLinFactNeighborY="-196">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4" custLinFactNeighborX="0" custLinFactNeighborY="4607">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4" custScaleY="85824" custLinFactNeighborX="493">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4">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4" custScaleX="99343" custScaleY="293652" custLinFactNeighborX="-245" custLinFactNeighborY="-22861">
        <dgm:presLayoutVars>
          <dgm:bulletEnabled val="1"/>
        </dgm:presLayoutVars>
      </dgm:prSet>
      <dgm:spPr/>
      <dgm:t>
        <a:bodyPr/>
        <a:lstStyle/>
        <a:p>
          <a:endParaRPr lang="en-US"/>
        </a:p>
      </dgm:t>
    </dgm:pt>
    <dgm:pt modelId="{861D2F9A-F9FA-4258-966E-1D80C8C7CD66}" type="pres">
      <dgm:prSet presAssocID="{A2AF1014-8BB1-4B62-A787-5FACBF1FC564}" presName="sp" presStyleCnt="0"/>
      <dgm:spPr/>
    </dgm:pt>
    <dgm:pt modelId="{0C9CD7B7-6055-45F4-BB9A-214AE744996D}" type="pres">
      <dgm:prSet presAssocID="{9BC7A711-ADDD-488D-8CEE-266082173755}" presName="composite" presStyleCnt="0"/>
      <dgm:spPr/>
    </dgm:pt>
    <dgm:pt modelId="{143D4177-8AA8-4ED1-AAB0-7D51F4857710}" type="pres">
      <dgm:prSet presAssocID="{9BC7A711-ADDD-488D-8CEE-266082173755}" presName="parentText" presStyleLbl="alignNode1" presStyleIdx="3" presStyleCnt="4">
        <dgm:presLayoutVars>
          <dgm:chMax val="1"/>
          <dgm:bulletEnabled val="1"/>
        </dgm:presLayoutVars>
      </dgm:prSet>
      <dgm:spPr/>
      <dgm:t>
        <a:bodyPr/>
        <a:lstStyle/>
        <a:p>
          <a:endParaRPr lang="en-US"/>
        </a:p>
      </dgm:t>
    </dgm:pt>
    <dgm:pt modelId="{8D95A5D0-F3EF-419D-AE16-082A1F64D016}" type="pres">
      <dgm:prSet presAssocID="{9BC7A711-ADDD-488D-8CEE-266082173755}" presName="descendantText" presStyleLbl="alignAcc1" presStyleIdx="3" presStyleCnt="4" custLinFactNeighborX="-245" custLinFactNeighborY="16392">
        <dgm:presLayoutVars>
          <dgm:bulletEnabled val="1"/>
        </dgm:presLayoutVars>
      </dgm:prSet>
      <dgm:spPr/>
      <dgm:t>
        <a:bodyPr/>
        <a:lstStyle/>
        <a:p>
          <a:endParaRPr lang="en-US"/>
        </a:p>
      </dgm:t>
    </dgm:pt>
  </dgm:ptLst>
  <dgm:cxnLst>
    <dgm:cxn modelId="{47BC82B2-0637-410A-BCE1-4C60236D4889}" type="presOf" srcId="{15252E5A-C6A6-4BA6-814A-6D13CCE50A5A}" destId="{AEEB5822-1223-4E61-B15A-8DF576FA0125}" srcOrd="0" destOrd="0"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A1592DDF-888C-486B-B5E7-7C876BE06198}" type="presOf" srcId="{633B3CBB-6E7C-4477-839C-B8B10017D257}" destId="{B4090223-8742-430E-B81A-B2627AD9A608}" srcOrd="0" destOrd="0" presId="urn:microsoft.com/office/officeart/2005/8/layout/chevron2"/>
    <dgm:cxn modelId="{0DEEC169-C085-486A-97E0-18A95B7B5759}" type="presOf" srcId="{9BC7A711-ADDD-488D-8CEE-266082173755}" destId="{143D4177-8AA8-4ED1-AAB0-7D51F4857710}" srcOrd="0" destOrd="0" presId="urn:microsoft.com/office/officeart/2005/8/layout/chevron2"/>
    <dgm:cxn modelId="{AD9D84E2-75D9-4E63-BE23-9118B135EEAF}" type="presOf" srcId="{47A6D5A1-1F03-48AE-986C-9DB51DED79E6}" destId="{582C67D6-DE59-4089-8356-CAD5A611B568}" srcOrd="0" destOrd="0" presId="urn:microsoft.com/office/officeart/2005/8/layout/chevron2"/>
    <dgm:cxn modelId="{5C213576-94BC-46C2-B478-96268033B6C3}" srcId="{15252E5A-C6A6-4BA6-814A-6D13CCE50A5A}" destId="{758E1525-83AE-417E-AF30-B37CF1420914}" srcOrd="2" destOrd="0" parTransId="{2E786179-B8C3-41D7-B4CD-5735C3FF1040}" sibTransId="{A2AF1014-8BB1-4B62-A787-5FACBF1FC564}"/>
    <dgm:cxn modelId="{2EA243C9-CA81-4B91-9F4D-57678ED6CC05}" srcId="{758E1525-83AE-417E-AF30-B37CF1420914}" destId="{030C3229-CEBB-447A-BD64-05E728D9DA91}" srcOrd="1" destOrd="0" parTransId="{6FF02966-0992-4845-812F-85BBC343CB7A}" sibTransId="{16A117D7-23EF-4E87-97C9-3804DE1A6F20}"/>
    <dgm:cxn modelId="{ED059EE7-83CD-4602-B08A-5B721136C2B5}" srcId="{EDF9CE0C-23EF-4C75-8035-A2B068472D4F}" destId="{5B98D9D6-63A5-4D53-BC5A-F1DF8844FB18}" srcOrd="0" destOrd="0" parTransId="{6556EF9E-2471-4811-83A8-120281FD3298}" sibTransId="{B2FBE9D3-841B-45ED-9AE7-5EFB925ACEE8}"/>
    <dgm:cxn modelId="{456FDCD9-6C4A-4853-8B03-B1A639DA6FE0}" srcId="{9BC7A711-ADDD-488D-8CEE-266082173755}" destId="{95F5305C-F7C9-476F-9089-B4F450490EEB}" srcOrd="0" destOrd="0" parTransId="{69922955-82B5-46C6-8CA8-A2F5026C8789}" sibTransId="{C39F1A61-5F3C-4921-BAEF-A5AF198C8986}"/>
    <dgm:cxn modelId="{B65D443B-5D8C-4275-B2B6-1C46F6F25212}" srcId="{E5D8D015-0FF1-4AEE-BB33-87DEF0C7945A}" destId="{47A6D5A1-1F03-48AE-986C-9DB51DED79E6}" srcOrd="0" destOrd="0" parTransId="{FEAD5124-0AE3-423F-A648-7061C508A789}" sibTransId="{BF53DCC1-0946-4AC1-BFD9-C79D3242B38B}"/>
    <dgm:cxn modelId="{182FACD1-B49C-4795-A651-DC7A4BCACCEF}" type="presOf" srcId="{EDF9CE0C-23EF-4C75-8035-A2B068472D4F}" destId="{3150CBD8-11B6-453F-83C1-A5A5EC4DEF5A}" srcOrd="0" destOrd="0" presId="urn:microsoft.com/office/officeart/2005/8/layout/chevron2"/>
    <dgm:cxn modelId="{C54A8D35-58AD-49AD-8D77-2A7B806329C4}" srcId="{758E1525-83AE-417E-AF30-B37CF1420914}" destId="{A52EF1D9-DC74-41AA-A055-93843C3147BB}" srcOrd="2" destOrd="0" parTransId="{B8C0D4AA-0013-4D9E-B3D8-7386093B7F8A}" sibTransId="{170D57D4-A892-4548-87B6-FCBDA1178F77}"/>
    <dgm:cxn modelId="{4E825507-5220-40E6-80CF-7C60E0F3323E}" srcId="{15252E5A-C6A6-4BA6-814A-6D13CCE50A5A}" destId="{EDF9CE0C-23EF-4C75-8035-A2B068472D4F}" srcOrd="1" destOrd="0" parTransId="{B91057E7-4D4D-4806-990F-DC6024187960}" sibTransId="{21686AF9-C9A6-4056-A537-FB4AF8CB4A83}"/>
    <dgm:cxn modelId="{44B060E8-E60E-454F-A590-0C6EB67308F2}" type="presOf" srcId="{030C3229-CEBB-447A-BD64-05E728D9DA91}" destId="{B4090223-8742-430E-B81A-B2627AD9A608}" srcOrd="0" destOrd="2" presId="urn:microsoft.com/office/officeart/2005/8/layout/chevron2"/>
    <dgm:cxn modelId="{9548894B-E08A-4787-9D7C-DCF3ACF8F907}" srcId="{15252E5A-C6A6-4BA6-814A-6D13CCE50A5A}" destId="{9BC7A711-ADDD-488D-8CEE-266082173755}" srcOrd="3" destOrd="0" parTransId="{C442524B-4D5D-4A9A-A7EE-511FD4718DFE}" sibTransId="{37E7769A-50DA-4E70-830B-FC7CEE03568F}"/>
    <dgm:cxn modelId="{BC6D73F4-7F85-4FDE-90D8-E776DF6D89A4}" type="presOf" srcId="{758E1525-83AE-417E-AF30-B37CF1420914}" destId="{D0491403-681B-4811-95C4-7C532FBB7D11}" srcOrd="0" destOrd="0" presId="urn:microsoft.com/office/officeart/2005/8/layout/chevron2"/>
    <dgm:cxn modelId="{34A28CAA-43FB-4212-A4B3-30FF93C528F4}" type="presOf" srcId="{A52EF1D9-DC74-41AA-A055-93843C3147BB}" destId="{B4090223-8742-430E-B81A-B2627AD9A608}" srcOrd="0" destOrd="3" presId="urn:microsoft.com/office/officeart/2005/8/layout/chevron2"/>
    <dgm:cxn modelId="{8E330DE1-A5ED-4ADE-A54C-E5111622810C}" type="presOf" srcId="{E5D8D015-0FF1-4AEE-BB33-87DEF0C7945A}" destId="{DFC883F3-0E4E-47BF-9451-F74B13E27051}" srcOrd="0" destOrd="0" presId="urn:microsoft.com/office/officeart/2005/8/layout/chevron2"/>
    <dgm:cxn modelId="{47D7AB98-760A-4B60-A6DD-C718E5EE345C}" srcId="{633B3CBB-6E7C-4477-839C-B8B10017D257}" destId="{F21E3E38-EEAD-480D-95AF-65678A2E1DE1}" srcOrd="0" destOrd="0" parTransId="{ECFD195F-FFC5-40AB-AAD2-D099210FD926}" sibTransId="{2CE7F54B-BE01-4DA7-BC5B-5927A2C4619D}"/>
    <dgm:cxn modelId="{3A288F96-CAEA-4A3F-AEF1-9F62013BC3AC}" srcId="{758E1525-83AE-417E-AF30-B37CF1420914}" destId="{633B3CBB-6E7C-4477-839C-B8B10017D257}" srcOrd="0" destOrd="0" parTransId="{1DA406F0-444F-4E46-BD43-8E4DAF6699FF}" sibTransId="{FF096C3C-DF6F-47E9-962B-7463CEA24396}"/>
    <dgm:cxn modelId="{90A5679D-E354-4B03-83FE-A522C0AB2B1E}" type="presOf" srcId="{F21E3E38-EEAD-480D-95AF-65678A2E1DE1}" destId="{B4090223-8742-430E-B81A-B2627AD9A608}" srcOrd="0" destOrd="1" presId="urn:microsoft.com/office/officeart/2005/8/layout/chevron2"/>
    <dgm:cxn modelId="{33E3036D-F8B5-40D1-9962-8F144743256C}" type="presOf" srcId="{5B98D9D6-63A5-4D53-BC5A-F1DF8844FB18}" destId="{31680A30-3461-4126-9B68-EC44F5891054}" srcOrd="0" destOrd="0" presId="urn:microsoft.com/office/officeart/2005/8/layout/chevron2"/>
    <dgm:cxn modelId="{194DCB22-51FD-4A18-A104-CF4335336C9C}" type="presOf" srcId="{95F5305C-F7C9-476F-9089-B4F450490EEB}" destId="{8D95A5D0-F3EF-419D-AE16-082A1F64D016}" srcOrd="0" destOrd="0" presId="urn:microsoft.com/office/officeart/2005/8/layout/chevron2"/>
    <dgm:cxn modelId="{A1065B26-1A3C-4914-B0FE-8B10026852B8}" type="presParOf" srcId="{AEEB5822-1223-4E61-B15A-8DF576FA0125}" destId="{F47B36E2-87B3-4FC8-9BE4-08DC06818BAB}" srcOrd="0" destOrd="0" presId="urn:microsoft.com/office/officeart/2005/8/layout/chevron2"/>
    <dgm:cxn modelId="{6663052B-D3BD-4AF2-A42E-67FE647A0266}" type="presParOf" srcId="{F47B36E2-87B3-4FC8-9BE4-08DC06818BAB}" destId="{DFC883F3-0E4E-47BF-9451-F74B13E27051}" srcOrd="0" destOrd="0" presId="urn:microsoft.com/office/officeart/2005/8/layout/chevron2"/>
    <dgm:cxn modelId="{26F292AD-DBDE-437E-86D0-C4837F13C758}" type="presParOf" srcId="{F47B36E2-87B3-4FC8-9BE4-08DC06818BAB}" destId="{582C67D6-DE59-4089-8356-CAD5A611B568}" srcOrd="1" destOrd="0" presId="urn:microsoft.com/office/officeart/2005/8/layout/chevron2"/>
    <dgm:cxn modelId="{4D7F6A65-0B5C-4D24-B6FC-4EB694AA21F1}" type="presParOf" srcId="{AEEB5822-1223-4E61-B15A-8DF576FA0125}" destId="{54D18FDC-6A71-4A3B-9C90-98A74D9F2300}" srcOrd="1" destOrd="0" presId="urn:microsoft.com/office/officeart/2005/8/layout/chevron2"/>
    <dgm:cxn modelId="{4C74D8DF-F880-420A-943B-FB999DA85A41}" type="presParOf" srcId="{AEEB5822-1223-4E61-B15A-8DF576FA0125}" destId="{09CBB7A4-0048-4DEF-8917-06AFEF239CD2}" srcOrd="2" destOrd="0" presId="urn:microsoft.com/office/officeart/2005/8/layout/chevron2"/>
    <dgm:cxn modelId="{5055757D-3A5B-49D2-9D74-3BEDB94EC421}" type="presParOf" srcId="{09CBB7A4-0048-4DEF-8917-06AFEF239CD2}" destId="{3150CBD8-11B6-453F-83C1-A5A5EC4DEF5A}" srcOrd="0" destOrd="0" presId="urn:microsoft.com/office/officeart/2005/8/layout/chevron2"/>
    <dgm:cxn modelId="{AE092B47-D733-475D-9AA5-C0AC844B4C56}" type="presParOf" srcId="{09CBB7A4-0048-4DEF-8917-06AFEF239CD2}" destId="{31680A30-3461-4126-9B68-EC44F5891054}" srcOrd="1" destOrd="0" presId="urn:microsoft.com/office/officeart/2005/8/layout/chevron2"/>
    <dgm:cxn modelId="{F2F99058-3935-4A76-B8B3-24EFD77D9E5F}" type="presParOf" srcId="{AEEB5822-1223-4E61-B15A-8DF576FA0125}" destId="{DCF8D044-7F34-4476-B2FB-9DE92DFBD5D2}" srcOrd="3" destOrd="0" presId="urn:microsoft.com/office/officeart/2005/8/layout/chevron2"/>
    <dgm:cxn modelId="{0C8F9FE7-3552-46FA-BA43-2A9DE37728D7}" type="presParOf" srcId="{AEEB5822-1223-4E61-B15A-8DF576FA0125}" destId="{72184565-DD9E-44FA-AB31-E6FBA2C4C6E5}" srcOrd="4" destOrd="0" presId="urn:microsoft.com/office/officeart/2005/8/layout/chevron2"/>
    <dgm:cxn modelId="{BE713245-2E9D-4AFF-AAE6-95EA357063EA}" type="presParOf" srcId="{72184565-DD9E-44FA-AB31-E6FBA2C4C6E5}" destId="{D0491403-681B-4811-95C4-7C532FBB7D11}" srcOrd="0" destOrd="0" presId="urn:microsoft.com/office/officeart/2005/8/layout/chevron2"/>
    <dgm:cxn modelId="{E17C58F4-8851-4DF4-8BCC-68C06B871FA1}" type="presParOf" srcId="{72184565-DD9E-44FA-AB31-E6FBA2C4C6E5}" destId="{B4090223-8742-430E-B81A-B2627AD9A608}" srcOrd="1" destOrd="0" presId="urn:microsoft.com/office/officeart/2005/8/layout/chevron2"/>
    <dgm:cxn modelId="{BB6A2332-17B5-4918-8041-3C0810AEBD48}" type="presParOf" srcId="{AEEB5822-1223-4E61-B15A-8DF576FA0125}" destId="{861D2F9A-F9FA-4258-966E-1D80C8C7CD66}" srcOrd="5" destOrd="0" presId="urn:microsoft.com/office/officeart/2005/8/layout/chevron2"/>
    <dgm:cxn modelId="{80C63B58-2DB5-4183-B617-7899D9658300}" type="presParOf" srcId="{AEEB5822-1223-4E61-B15A-8DF576FA0125}" destId="{0C9CD7B7-6055-45F4-BB9A-214AE744996D}" srcOrd="6" destOrd="0" presId="urn:microsoft.com/office/officeart/2005/8/layout/chevron2"/>
    <dgm:cxn modelId="{02DF6FAF-FED0-4F15-A65A-D34FB49C91D5}" type="presParOf" srcId="{0C9CD7B7-6055-45F4-BB9A-214AE744996D}" destId="{143D4177-8AA8-4ED1-AAB0-7D51F4857710}" srcOrd="0" destOrd="0" presId="urn:microsoft.com/office/officeart/2005/8/layout/chevron2"/>
    <dgm:cxn modelId="{45CD9C8D-ED24-40BF-854C-E6764CD24303}" type="presParOf" srcId="{0C9CD7B7-6055-45F4-BB9A-214AE744996D}" destId="{8D95A5D0-F3EF-419D-AE16-082A1F64D01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83F3-0E4E-47BF-9451-F74B13E27051}">
      <dsp:nvSpPr>
        <dsp:cNvPr id="0" name=""/>
        <dsp:cNvSpPr/>
      </dsp:nvSpPr>
      <dsp:spPr>
        <a:xfrm rot="5400000">
          <a:off x="-181442" y="351817"/>
          <a:ext cx="1186535" cy="830574"/>
        </a:xfrm>
        <a:prstGeom prst="chevron">
          <a:avLst/>
        </a:prstGeom>
        <a:solidFill>
          <a:srgbClr val="A50021"/>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S</a:t>
          </a:r>
          <a:endParaRPr lang="en-US" sz="2800" b="1" kern="1200" dirty="0"/>
        </a:p>
      </dsp:txBody>
      <dsp:txXfrm rot="-5400000">
        <a:off x="-3461" y="589123"/>
        <a:ext cx="830574" cy="355961"/>
      </dsp:txXfrm>
    </dsp:sp>
    <dsp:sp modelId="{582C67D6-DE59-4089-8356-CAD5A611B568}">
      <dsp:nvSpPr>
        <dsp:cNvPr id="0" name=""/>
        <dsp:cNvSpPr/>
      </dsp:nvSpPr>
      <dsp:spPr>
        <a:xfrm rot="5400000">
          <a:off x="3880549" y="-2948670"/>
          <a:ext cx="930776" cy="7030725"/>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S</a:t>
          </a:r>
          <a:r>
            <a:rPr lang="en-US" sz="2400" b="1" kern="1200" dirty="0" smtClean="0">
              <a:solidFill>
                <a:schemeClr val="tx1"/>
              </a:solidFill>
            </a:rPr>
            <a:t>it</a:t>
          </a:r>
          <a:r>
            <a:rPr lang="en-US" sz="2800" b="1" kern="1200" dirty="0" smtClean="0">
              <a:solidFill>
                <a:schemeClr val="tx1"/>
              </a:solidFill>
            </a:rPr>
            <a:t> </a:t>
          </a:r>
          <a:r>
            <a:rPr lang="en-US" sz="2400" b="1" kern="1200" dirty="0" smtClean="0">
              <a:solidFill>
                <a:schemeClr val="tx1"/>
              </a:solidFill>
            </a:rPr>
            <a:t>and organize materials.</a:t>
          </a:r>
          <a:endParaRPr lang="en-US" sz="2400" b="1" kern="1200" dirty="0">
            <a:solidFill>
              <a:schemeClr val="tx1"/>
            </a:solidFill>
          </a:endParaRPr>
        </a:p>
        <a:p>
          <a:pPr marL="457200" lvl="2" indent="-228600" algn="l" defTabSz="889000">
            <a:lnSpc>
              <a:spcPct val="90000"/>
            </a:lnSpc>
            <a:spcBef>
              <a:spcPct val="0"/>
            </a:spcBef>
            <a:spcAft>
              <a:spcPct val="15000"/>
            </a:spcAft>
            <a:buChar char="••"/>
          </a:pPr>
          <a:r>
            <a:rPr lang="en-US" sz="2000" b="0" kern="1200" dirty="0" smtClean="0">
              <a:solidFill>
                <a:schemeClr val="tx1"/>
              </a:solidFill>
            </a:rPr>
            <a:t>Take a seat with your team.</a:t>
          </a:r>
          <a:endParaRPr lang="en-US" sz="2000" b="0" kern="1200" dirty="0">
            <a:solidFill>
              <a:schemeClr val="tx1"/>
            </a:solidFill>
          </a:endParaRPr>
        </a:p>
      </dsp:txBody>
      <dsp:txXfrm rot="-5400000">
        <a:off x="830575" y="146741"/>
        <a:ext cx="6985288" cy="839902"/>
      </dsp:txXfrm>
    </dsp:sp>
    <dsp:sp modelId="{3150CBD8-11B6-453F-83C1-A5A5EC4DEF5A}">
      <dsp:nvSpPr>
        <dsp:cNvPr id="0" name=""/>
        <dsp:cNvSpPr/>
      </dsp:nvSpPr>
      <dsp:spPr>
        <a:xfrm rot="5400000">
          <a:off x="-117497" y="1831278"/>
          <a:ext cx="1186535" cy="830574"/>
        </a:xfrm>
        <a:prstGeom prst="chevron">
          <a:avLst/>
        </a:prstGeom>
        <a:solidFill>
          <a:srgbClr val="A50021"/>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2800" b="1" kern="1200" dirty="0" smtClean="0"/>
            <a:t>E</a:t>
          </a:r>
        </a:p>
      </dsp:txBody>
      <dsp:txXfrm rot="-5400000">
        <a:off x="60484" y="2068584"/>
        <a:ext cx="830574" cy="355961"/>
      </dsp:txXfrm>
    </dsp:sp>
    <dsp:sp modelId="{31680A30-3461-4126-9B68-EC44F5891054}">
      <dsp:nvSpPr>
        <dsp:cNvPr id="0" name=""/>
        <dsp:cNvSpPr/>
      </dsp:nvSpPr>
      <dsp:spPr>
        <a:xfrm rot="5400000">
          <a:off x="3505520" y="-1616896"/>
          <a:ext cx="1673909" cy="7044575"/>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85750" lvl="1" indent="-285750" algn="l" defTabSz="1244600">
            <a:lnSpc>
              <a:spcPct val="90000"/>
            </a:lnSpc>
            <a:spcBef>
              <a:spcPct val="0"/>
            </a:spcBef>
            <a:spcAft>
              <a:spcPct val="15000"/>
            </a:spcAft>
            <a:buChar char="••"/>
          </a:pPr>
          <a:r>
            <a:rPr lang="en-US" sz="2800" b="1" i="0" kern="1200" dirty="0" smtClean="0">
              <a:solidFill>
                <a:srgbClr val="A50021"/>
              </a:solidFill>
            </a:rPr>
            <a:t>E</a:t>
          </a:r>
          <a:r>
            <a:rPr lang="en-US" sz="2400" b="1" i="0" kern="1200" dirty="0" smtClean="0"/>
            <a:t>xamine</a:t>
          </a:r>
          <a:r>
            <a:rPr lang="en-US" sz="2400" i="0" kern="1200" dirty="0" smtClean="0"/>
            <a:t> </a:t>
          </a:r>
          <a:r>
            <a:rPr lang="en-US" sz="2400" b="1" i="0" kern="1200" dirty="0" smtClean="0"/>
            <a:t>and follow directions:</a:t>
          </a:r>
          <a:endParaRPr lang="en-US" sz="2400" kern="1200" dirty="0"/>
        </a:p>
        <a:p>
          <a:pPr marL="171450" lvl="1" indent="-171450" algn="l" defTabSz="711200">
            <a:lnSpc>
              <a:spcPct val="90000"/>
            </a:lnSpc>
            <a:spcBef>
              <a:spcPct val="0"/>
            </a:spcBef>
            <a:spcAft>
              <a:spcPct val="15000"/>
            </a:spcAft>
            <a:buChar char="••"/>
          </a:pPr>
          <a:r>
            <a:rPr lang="en-US" sz="1600" b="1" i="0" kern="1200" dirty="0" smtClean="0"/>
            <a:t>All team members</a:t>
          </a:r>
          <a:r>
            <a:rPr lang="en-US" sz="1600" b="0" i="0" kern="1200" dirty="0" smtClean="0"/>
            <a:t>:  Jot down the TBCI stages on your Post-it.</a:t>
          </a:r>
          <a:endParaRPr lang="en-US" sz="1600" i="0" kern="1200" dirty="0"/>
        </a:p>
        <a:p>
          <a:pPr marL="171450" lvl="1" indent="-171450" algn="l" defTabSz="711200">
            <a:lnSpc>
              <a:spcPct val="90000"/>
            </a:lnSpc>
            <a:spcBef>
              <a:spcPct val="0"/>
            </a:spcBef>
            <a:spcAft>
              <a:spcPct val="15000"/>
            </a:spcAft>
            <a:buChar char="••"/>
          </a:pPr>
          <a:r>
            <a:rPr lang="en-US" sz="1600" b="1" i="0" kern="1200" dirty="0" smtClean="0"/>
            <a:t>Facilitator:  </a:t>
          </a:r>
          <a:r>
            <a:rPr lang="en-US" sz="1600" b="0" i="0" kern="1200" dirty="0" smtClean="0"/>
            <a:t>Ask team members to compare answers from their Post-its.</a:t>
          </a:r>
          <a:endParaRPr lang="en-US" sz="1600" i="0" kern="1200" dirty="0"/>
        </a:p>
        <a:p>
          <a:pPr marL="171450" lvl="1" indent="-171450" algn="l" defTabSz="711200">
            <a:lnSpc>
              <a:spcPct val="90000"/>
            </a:lnSpc>
            <a:spcBef>
              <a:spcPct val="0"/>
            </a:spcBef>
            <a:spcAft>
              <a:spcPct val="15000"/>
            </a:spcAft>
            <a:buChar char="••"/>
          </a:pPr>
          <a:r>
            <a:rPr lang="en-US" sz="1600" b="1" i="0" kern="1200" dirty="0" smtClean="0"/>
            <a:t>All team members: </a:t>
          </a:r>
          <a:r>
            <a:rPr lang="en-US" sz="1600" i="0" kern="1200" dirty="0" smtClean="0"/>
            <a:t> Be prepared to share.</a:t>
          </a:r>
          <a:endParaRPr lang="en-US" sz="1600" i="0" kern="1200" dirty="0"/>
        </a:p>
        <a:p>
          <a:pPr marL="342900" lvl="2" indent="-171450" algn="l" defTabSz="800100">
            <a:lnSpc>
              <a:spcPct val="90000"/>
            </a:lnSpc>
            <a:spcBef>
              <a:spcPct val="0"/>
            </a:spcBef>
            <a:spcAft>
              <a:spcPct val="15000"/>
            </a:spcAft>
            <a:buChar char="••"/>
          </a:pPr>
          <a:endParaRPr lang="en-US" sz="1800" b="0" i="0" kern="1200" dirty="0">
            <a:solidFill>
              <a:schemeClr val="tx1"/>
            </a:solidFill>
          </a:endParaRPr>
        </a:p>
      </dsp:txBody>
      <dsp:txXfrm rot="-5400000">
        <a:off x="820187" y="1150151"/>
        <a:ext cx="6962861" cy="1510481"/>
      </dsp:txXfrm>
    </dsp:sp>
    <dsp:sp modelId="{D0491403-681B-4811-95C4-7C532FBB7D11}">
      <dsp:nvSpPr>
        <dsp:cNvPr id="0" name=""/>
        <dsp:cNvSpPr/>
      </dsp:nvSpPr>
      <dsp:spPr>
        <a:xfrm rot="5400000">
          <a:off x="-181442" y="3460216"/>
          <a:ext cx="1186535" cy="830574"/>
        </a:xfrm>
        <a:prstGeom prst="chevron">
          <a:avLst/>
        </a:prstGeom>
        <a:solidFill>
          <a:srgbClr val="A50021"/>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T</a:t>
          </a:r>
          <a:endParaRPr lang="en-US" sz="2800" b="1" kern="1200" dirty="0"/>
        </a:p>
      </dsp:txBody>
      <dsp:txXfrm rot="-5400000">
        <a:off x="-3461" y="3697522"/>
        <a:ext cx="830574" cy="355961"/>
      </dsp:txXfrm>
    </dsp:sp>
    <dsp:sp modelId="{B4090223-8742-430E-B81A-B2627AD9A608}">
      <dsp:nvSpPr>
        <dsp:cNvPr id="0" name=""/>
        <dsp:cNvSpPr/>
      </dsp:nvSpPr>
      <dsp:spPr>
        <a:xfrm rot="5400000">
          <a:off x="3300663" y="309546"/>
          <a:ext cx="2043969" cy="6923928"/>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T</a:t>
          </a:r>
          <a:r>
            <a:rPr lang="en-US" sz="2400" b="1" kern="1200" dirty="0" smtClean="0"/>
            <a:t>ake the Challenge!</a:t>
          </a:r>
          <a:endParaRPr lang="en-US" sz="2400" b="1" kern="1200" dirty="0"/>
        </a:p>
        <a:p>
          <a:pPr marL="457200" lvl="2" indent="-228600" algn="l" defTabSz="889000">
            <a:lnSpc>
              <a:spcPct val="90000"/>
            </a:lnSpc>
            <a:spcBef>
              <a:spcPct val="0"/>
            </a:spcBef>
            <a:spcAft>
              <a:spcPct val="15000"/>
            </a:spcAft>
            <a:buChar char="••"/>
          </a:pPr>
          <a:r>
            <a:rPr lang="en-US" sz="2000" b="0" i="0" kern="1200" dirty="0" smtClean="0">
              <a:solidFill>
                <a:schemeClr val="tx1"/>
              </a:solidFill>
            </a:rPr>
            <a:t>Review and think about </a:t>
          </a:r>
          <a:r>
            <a:rPr lang="en-US" sz="2000" b="1" i="1" kern="1200" dirty="0" smtClean="0">
              <a:solidFill>
                <a:schemeClr val="tx1"/>
              </a:solidFill>
            </a:rPr>
            <a:t>Challenge Question</a:t>
          </a:r>
          <a:r>
            <a:rPr lang="en-US" sz="2000" b="0" i="1" kern="1200" dirty="0" smtClean="0">
              <a:solidFill>
                <a:srgbClr val="C00000"/>
              </a:solidFill>
            </a:rPr>
            <a:t>:</a:t>
          </a:r>
          <a:endParaRPr lang="en-US" sz="2000" b="1" i="1" kern="1200" dirty="0">
            <a:solidFill>
              <a:srgbClr val="C00000"/>
            </a:solidFill>
          </a:endParaRPr>
        </a:p>
        <a:p>
          <a:pPr marL="514350" lvl="3" indent="-171450" algn="l" defTabSz="800100">
            <a:lnSpc>
              <a:spcPct val="90000"/>
            </a:lnSpc>
            <a:spcBef>
              <a:spcPct val="0"/>
            </a:spcBef>
            <a:spcAft>
              <a:spcPct val="15000"/>
            </a:spcAft>
            <a:buChar char="••"/>
          </a:pPr>
          <a:r>
            <a:rPr lang="en-US" sz="1800" b="1" i="1" kern="1200" dirty="0" smtClean="0">
              <a:solidFill>
                <a:srgbClr val="C00000"/>
              </a:solidFill>
            </a:rPr>
            <a:t> How does the Challenge Question impact TBCI planning?</a:t>
          </a:r>
          <a:endParaRPr lang="en-US" sz="1800" b="1" i="1" kern="1200" dirty="0">
            <a:solidFill>
              <a:srgbClr val="C00000"/>
            </a:solidFill>
          </a:endParaRPr>
        </a:p>
      </dsp:txBody>
      <dsp:txXfrm rot="-5400000">
        <a:off x="860684" y="2849303"/>
        <a:ext cx="6824150" cy="1844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C9C38-110F-4C4B-810E-C3FDBDDB64EC}">
      <dsp:nvSpPr>
        <dsp:cNvPr id="0" name=""/>
        <dsp:cNvSpPr/>
      </dsp:nvSpPr>
      <dsp:spPr>
        <a:xfrm>
          <a:off x="2263616" y="2304674"/>
          <a:ext cx="1568767" cy="1568767"/>
        </a:xfrm>
        <a:prstGeom prst="ellipse">
          <a:avLst/>
        </a:prstGeom>
        <a:solidFill>
          <a:srgbClr val="00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Presentation (10-15 minutes</a:t>
          </a:r>
          <a:r>
            <a:rPr lang="en-US" sz="1600" kern="1200" dirty="0" smtClean="0">
              <a:solidFill>
                <a:schemeClr val="bg1"/>
              </a:solidFill>
            </a:rPr>
            <a:t>)</a:t>
          </a:r>
          <a:endParaRPr lang="en-US" sz="1600" kern="1200" dirty="0">
            <a:solidFill>
              <a:schemeClr val="bg1"/>
            </a:solidFill>
          </a:endParaRPr>
        </a:p>
      </dsp:txBody>
      <dsp:txXfrm>
        <a:off x="2493357" y="2534415"/>
        <a:ext cx="1109285" cy="1109285"/>
      </dsp:txXfrm>
    </dsp:sp>
    <dsp:sp modelId="{F3E66366-E8AC-4A53-BCF1-0D0CE0ED2C35}">
      <dsp:nvSpPr>
        <dsp:cNvPr id="0" name=""/>
        <dsp:cNvSpPr/>
      </dsp:nvSpPr>
      <dsp:spPr>
        <a:xfrm rot="10800000">
          <a:off x="745631" y="2865508"/>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B7B4E2-9F72-46CE-B43B-A7A7B5BE04BF}">
      <dsp:nvSpPr>
        <dsp:cNvPr id="0" name=""/>
        <dsp:cNvSpPr/>
      </dsp:nvSpPr>
      <dsp:spPr>
        <a:xfrm>
          <a:off x="466" y="2492926"/>
          <a:ext cx="1490329" cy="11922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S</a:t>
          </a:r>
          <a:r>
            <a:rPr lang="en-US" sz="2200" b="1" kern="1200" dirty="0" smtClean="0">
              <a:solidFill>
                <a:srgbClr val="0033CC"/>
              </a:solidFill>
            </a:rPr>
            <a:t>eed the Challenge Question</a:t>
          </a:r>
          <a:endParaRPr lang="en-US" sz="2200" b="1" kern="1200" dirty="0">
            <a:solidFill>
              <a:srgbClr val="0033CC"/>
            </a:solidFill>
          </a:endParaRPr>
        </a:p>
      </dsp:txBody>
      <dsp:txXfrm>
        <a:off x="35386" y="2527846"/>
        <a:ext cx="1420489" cy="1122423"/>
      </dsp:txXfrm>
    </dsp:sp>
    <dsp:sp modelId="{7266D686-CD3B-4734-A920-98184FABFF44}">
      <dsp:nvSpPr>
        <dsp:cNvPr id="0" name=""/>
        <dsp:cNvSpPr/>
      </dsp:nvSpPr>
      <dsp:spPr>
        <a:xfrm rot="13500000">
          <a:off x="1209902" y="1744659"/>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6B1742-BD83-43DB-82D1-082CA74EE7E2}">
      <dsp:nvSpPr>
        <dsp:cNvPr id="0" name=""/>
        <dsp:cNvSpPr/>
      </dsp:nvSpPr>
      <dsp:spPr>
        <a:xfrm>
          <a:off x="674814" y="864906"/>
          <a:ext cx="1490329" cy="11922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P</a:t>
          </a:r>
          <a:r>
            <a:rPr lang="en-US" sz="2200" b="1" kern="1200" dirty="0" smtClean="0">
              <a:solidFill>
                <a:srgbClr val="0033CC"/>
              </a:solidFill>
            </a:rPr>
            <a:t>ique Interest</a:t>
          </a:r>
          <a:endParaRPr lang="en-US" sz="2200" b="1" kern="1200" dirty="0">
            <a:solidFill>
              <a:srgbClr val="0033CC"/>
            </a:solidFill>
          </a:endParaRPr>
        </a:p>
      </dsp:txBody>
      <dsp:txXfrm>
        <a:off x="709734" y="899826"/>
        <a:ext cx="1420489" cy="1122423"/>
      </dsp:txXfrm>
    </dsp:sp>
    <dsp:sp modelId="{F926DF57-0BDB-498F-9DC8-67A48F609EF3}">
      <dsp:nvSpPr>
        <dsp:cNvPr id="0" name=""/>
        <dsp:cNvSpPr/>
      </dsp:nvSpPr>
      <dsp:spPr>
        <a:xfrm rot="16165721">
          <a:off x="2260255" y="1220085"/>
          <a:ext cx="1542673"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235A59-1AD7-4848-AC3D-FCF34744A2BD}">
      <dsp:nvSpPr>
        <dsp:cNvPr id="0" name=""/>
        <dsp:cNvSpPr/>
      </dsp:nvSpPr>
      <dsp:spPr>
        <a:xfrm>
          <a:off x="2278736" y="76204"/>
          <a:ext cx="1490329" cy="11922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A</a:t>
          </a:r>
          <a:r>
            <a:rPr lang="en-US" sz="2200" b="1" kern="1200" dirty="0" smtClean="0">
              <a:solidFill>
                <a:srgbClr val="0033CC"/>
              </a:solidFill>
            </a:rPr>
            <a:t>ctivate Prior Knowledge</a:t>
          </a:r>
          <a:endParaRPr lang="en-US" sz="2200" b="1" kern="1200" dirty="0">
            <a:solidFill>
              <a:srgbClr val="0033CC"/>
            </a:solidFill>
          </a:endParaRPr>
        </a:p>
      </dsp:txBody>
      <dsp:txXfrm>
        <a:off x="2313656" y="111124"/>
        <a:ext cx="1420489" cy="1122423"/>
      </dsp:txXfrm>
    </dsp:sp>
    <dsp:sp modelId="{55666981-323A-4F7D-97D9-F8EACD905F34}">
      <dsp:nvSpPr>
        <dsp:cNvPr id="0" name=""/>
        <dsp:cNvSpPr/>
      </dsp:nvSpPr>
      <dsp:spPr>
        <a:xfrm rot="18900000">
          <a:off x="3451601" y="1744659"/>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201C99-B5F3-4AD6-BBF3-F4DEEDDEA0C4}">
      <dsp:nvSpPr>
        <dsp:cNvPr id="0" name=""/>
        <dsp:cNvSpPr/>
      </dsp:nvSpPr>
      <dsp:spPr>
        <a:xfrm>
          <a:off x="3930855" y="864906"/>
          <a:ext cx="1490329" cy="11922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R</a:t>
          </a:r>
          <a:r>
            <a:rPr lang="en-US" sz="2200" b="1" kern="1200" dirty="0" smtClean="0">
              <a:solidFill>
                <a:srgbClr val="0033CC"/>
              </a:solidFill>
            </a:rPr>
            <a:t>eact</a:t>
          </a:r>
          <a:endParaRPr lang="en-US" sz="2200" b="1" kern="1200" dirty="0">
            <a:solidFill>
              <a:srgbClr val="0033CC"/>
            </a:solidFill>
          </a:endParaRPr>
        </a:p>
      </dsp:txBody>
      <dsp:txXfrm>
        <a:off x="3965775" y="899826"/>
        <a:ext cx="1420489" cy="1122423"/>
      </dsp:txXfrm>
    </dsp:sp>
    <dsp:sp modelId="{E166F7A0-353A-4A1D-B295-91B5D3D8682D}">
      <dsp:nvSpPr>
        <dsp:cNvPr id="0" name=""/>
        <dsp:cNvSpPr/>
      </dsp:nvSpPr>
      <dsp:spPr>
        <a:xfrm>
          <a:off x="3915872" y="2865508"/>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E68894-2EEF-4A8A-AE2D-72509CCD1017}">
      <dsp:nvSpPr>
        <dsp:cNvPr id="0" name=""/>
        <dsp:cNvSpPr/>
      </dsp:nvSpPr>
      <dsp:spPr>
        <a:xfrm>
          <a:off x="4605204" y="2492926"/>
          <a:ext cx="1490329" cy="11922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K</a:t>
          </a:r>
          <a:r>
            <a:rPr lang="en-US" sz="2200" b="1" kern="1200" dirty="0" smtClean="0">
              <a:solidFill>
                <a:srgbClr val="0033CC"/>
              </a:solidFill>
            </a:rPr>
            <a:t>ick-It with Technology</a:t>
          </a:r>
          <a:endParaRPr lang="en-US" sz="2200" b="1" kern="1200" dirty="0">
            <a:solidFill>
              <a:srgbClr val="0033CC"/>
            </a:solidFill>
          </a:endParaRPr>
        </a:p>
      </dsp:txBody>
      <dsp:txXfrm>
        <a:off x="4640124" y="2527846"/>
        <a:ext cx="1420489" cy="1122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96D5E-9A17-40CB-AFF0-CBEB6B6D3045}">
      <dsp:nvSpPr>
        <dsp:cNvPr id="0" name=""/>
        <dsp:cNvSpPr/>
      </dsp:nvSpPr>
      <dsp:spPr>
        <a:xfrm>
          <a:off x="1869" y="1416613"/>
          <a:ext cx="2327196" cy="19194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Thumbs up, down </a:t>
          </a:r>
          <a:endParaRPr lang="en-US" sz="1900" kern="1200" dirty="0"/>
        </a:p>
        <a:p>
          <a:pPr marL="171450" lvl="1" indent="-171450" algn="l" defTabSz="844550">
            <a:lnSpc>
              <a:spcPct val="90000"/>
            </a:lnSpc>
            <a:spcBef>
              <a:spcPct val="0"/>
            </a:spcBef>
            <a:spcAft>
              <a:spcPct val="15000"/>
            </a:spcAft>
            <a:buChar char="••"/>
          </a:pPr>
          <a:r>
            <a:rPr lang="en-US" sz="1900" kern="1200" dirty="0" smtClean="0"/>
            <a:t>Response cards</a:t>
          </a:r>
          <a:endParaRPr lang="en-US" sz="1900" kern="1200" dirty="0"/>
        </a:p>
      </dsp:txBody>
      <dsp:txXfrm>
        <a:off x="46041" y="1460785"/>
        <a:ext cx="2238852" cy="1419795"/>
      </dsp:txXfrm>
    </dsp:sp>
    <dsp:sp modelId="{B77409AB-21FE-47A9-8B17-74A1D7CA092F}">
      <dsp:nvSpPr>
        <dsp:cNvPr id="0" name=""/>
        <dsp:cNvSpPr/>
      </dsp:nvSpPr>
      <dsp:spPr>
        <a:xfrm>
          <a:off x="1320864" y="1913891"/>
          <a:ext cx="2507189" cy="2507189"/>
        </a:xfrm>
        <a:prstGeom prst="leftCircularArrow">
          <a:avLst>
            <a:gd name="adj1" fmla="val 2920"/>
            <a:gd name="adj2" fmla="val 357315"/>
            <a:gd name="adj3" fmla="val 2132825"/>
            <a:gd name="adj4" fmla="val 9024489"/>
            <a:gd name="adj5" fmla="val 34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0E1467-3203-497E-9F20-0FE9C931CE77}">
      <dsp:nvSpPr>
        <dsp:cNvPr id="0" name=""/>
        <dsp:cNvSpPr/>
      </dsp:nvSpPr>
      <dsp:spPr>
        <a:xfrm>
          <a:off x="519023" y="2924752"/>
          <a:ext cx="2068619" cy="82262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b="1" kern="1200" dirty="0" smtClean="0"/>
            <a:t>Elicit Evidence </a:t>
          </a:r>
          <a:r>
            <a:rPr lang="en-US" sz="2500" kern="1200" dirty="0" smtClean="0"/>
            <a:t>of Learning</a:t>
          </a:r>
          <a:endParaRPr lang="en-US" sz="2500" kern="1200" dirty="0"/>
        </a:p>
      </dsp:txBody>
      <dsp:txXfrm>
        <a:off x="543117" y="2948846"/>
        <a:ext cx="2020431" cy="774433"/>
      </dsp:txXfrm>
    </dsp:sp>
    <dsp:sp modelId="{84A9F0C6-1EB6-4B8E-BD00-C85420E74150}">
      <dsp:nvSpPr>
        <dsp:cNvPr id="0" name=""/>
        <dsp:cNvSpPr/>
      </dsp:nvSpPr>
      <dsp:spPr>
        <a:xfrm>
          <a:off x="2936213" y="1416613"/>
          <a:ext cx="2327196" cy="19194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Reteach </a:t>
          </a:r>
          <a:endParaRPr lang="en-US" sz="1900" kern="1200" dirty="0"/>
        </a:p>
        <a:p>
          <a:pPr marL="171450" lvl="1" indent="-171450" algn="l" defTabSz="844550">
            <a:lnSpc>
              <a:spcPct val="90000"/>
            </a:lnSpc>
            <a:spcBef>
              <a:spcPct val="0"/>
            </a:spcBef>
            <a:spcAft>
              <a:spcPct val="15000"/>
            </a:spcAft>
            <a:buChar char="••"/>
          </a:pPr>
          <a:r>
            <a:rPr lang="en-US" sz="1900" kern="1200" dirty="0" smtClean="0"/>
            <a:t>Alternative approach</a:t>
          </a:r>
          <a:endParaRPr lang="en-US" sz="1900" kern="1200" dirty="0"/>
        </a:p>
        <a:p>
          <a:pPr marL="171450" lvl="1" indent="-171450" algn="l" defTabSz="844550">
            <a:lnSpc>
              <a:spcPct val="90000"/>
            </a:lnSpc>
            <a:spcBef>
              <a:spcPct val="0"/>
            </a:spcBef>
            <a:spcAft>
              <a:spcPct val="15000"/>
            </a:spcAft>
            <a:buChar char="••"/>
          </a:pPr>
          <a:r>
            <a:rPr lang="en-US" sz="1900" kern="1200" dirty="0" smtClean="0"/>
            <a:t>Additional practice</a:t>
          </a:r>
          <a:endParaRPr lang="en-US" sz="1900" kern="1200" dirty="0"/>
        </a:p>
      </dsp:txBody>
      <dsp:txXfrm>
        <a:off x="2980385" y="1872096"/>
        <a:ext cx="2238852" cy="1419795"/>
      </dsp:txXfrm>
    </dsp:sp>
    <dsp:sp modelId="{27B487BC-960E-43EF-B984-576A174AB70A}">
      <dsp:nvSpPr>
        <dsp:cNvPr id="0" name=""/>
        <dsp:cNvSpPr/>
      </dsp:nvSpPr>
      <dsp:spPr>
        <a:xfrm>
          <a:off x="4235815" y="256335"/>
          <a:ext cx="2804553" cy="2804553"/>
        </a:xfrm>
        <a:prstGeom prst="circularArrow">
          <a:avLst>
            <a:gd name="adj1" fmla="val 2610"/>
            <a:gd name="adj2" fmla="val 317128"/>
            <a:gd name="adj3" fmla="val 19507362"/>
            <a:gd name="adj4" fmla="val 12575511"/>
            <a:gd name="adj5" fmla="val 304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0CFAA2-62F0-4D0E-B26E-4BDBD84BB52E}">
      <dsp:nvSpPr>
        <dsp:cNvPr id="0" name=""/>
        <dsp:cNvSpPr/>
      </dsp:nvSpPr>
      <dsp:spPr>
        <a:xfrm>
          <a:off x="3453367" y="1005302"/>
          <a:ext cx="2068619" cy="82262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b="1" kern="1200" dirty="0" smtClean="0"/>
            <a:t>Adjust Instruction</a:t>
          </a:r>
          <a:endParaRPr lang="en-US" sz="2500" b="1" kern="1200" dirty="0"/>
        </a:p>
      </dsp:txBody>
      <dsp:txXfrm>
        <a:off x="3477461" y="1029396"/>
        <a:ext cx="2020431" cy="774433"/>
      </dsp:txXfrm>
    </dsp:sp>
    <dsp:sp modelId="{F437217A-2AA3-46D3-A98E-4FC21A10D369}">
      <dsp:nvSpPr>
        <dsp:cNvPr id="0" name=""/>
        <dsp:cNvSpPr/>
      </dsp:nvSpPr>
      <dsp:spPr>
        <a:xfrm>
          <a:off x="5870557" y="1416613"/>
          <a:ext cx="2327196" cy="19194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Engage students cognitively</a:t>
          </a:r>
          <a:endParaRPr lang="en-US" sz="1900" kern="1200" dirty="0"/>
        </a:p>
        <a:p>
          <a:pPr marL="171450" lvl="1" indent="-171450" algn="l" defTabSz="844550">
            <a:lnSpc>
              <a:spcPct val="90000"/>
            </a:lnSpc>
            <a:spcBef>
              <a:spcPct val="0"/>
            </a:spcBef>
            <a:spcAft>
              <a:spcPct val="15000"/>
            </a:spcAft>
            <a:buChar char="••"/>
          </a:pPr>
          <a:r>
            <a:rPr lang="en-US" sz="1900" kern="1200" dirty="0" smtClean="0"/>
            <a:t>Provide time to act on feedback</a:t>
          </a:r>
          <a:endParaRPr lang="en-US" sz="1900" kern="1200" dirty="0"/>
        </a:p>
      </dsp:txBody>
      <dsp:txXfrm>
        <a:off x="5914729" y="1460785"/>
        <a:ext cx="2238852" cy="1419795"/>
      </dsp:txXfrm>
    </dsp:sp>
    <dsp:sp modelId="{B11AFD71-8FFF-4877-A0D8-AD47B3C3386F}">
      <dsp:nvSpPr>
        <dsp:cNvPr id="0" name=""/>
        <dsp:cNvSpPr/>
      </dsp:nvSpPr>
      <dsp:spPr>
        <a:xfrm>
          <a:off x="6387711" y="2924752"/>
          <a:ext cx="2068619" cy="82262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b="1" kern="1200" dirty="0" smtClean="0"/>
            <a:t>Provide Feedback</a:t>
          </a:r>
          <a:endParaRPr lang="en-US" sz="2500" b="1" kern="1200" dirty="0"/>
        </a:p>
      </dsp:txBody>
      <dsp:txXfrm>
        <a:off x="6411805" y="2948846"/>
        <a:ext cx="2020431" cy="774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933A3-A36D-44C5-AE70-7924E14E51B8}">
      <dsp:nvSpPr>
        <dsp:cNvPr id="0" name=""/>
        <dsp:cNvSpPr/>
      </dsp:nvSpPr>
      <dsp:spPr>
        <a:xfrm>
          <a:off x="2057731" y="1823024"/>
          <a:ext cx="996323" cy="9963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9BA26-DE1B-41DB-8E53-7619CEECA3C6}">
      <dsp:nvSpPr>
        <dsp:cNvPr id="0" name=""/>
        <dsp:cNvSpPr/>
      </dsp:nvSpPr>
      <dsp:spPr>
        <a:xfrm>
          <a:off x="2693185" y="1089416"/>
          <a:ext cx="295836" cy="295755"/>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8376A-95EF-41F1-B326-0689359BD2FC}">
      <dsp:nvSpPr>
        <dsp:cNvPr id="0" name=""/>
        <dsp:cNvSpPr/>
      </dsp:nvSpPr>
      <dsp:spPr>
        <a:xfrm>
          <a:off x="2095985" y="1861367"/>
          <a:ext cx="919814" cy="9196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A7E73-2B36-42B5-BC66-E2E831EB36EC}">
      <dsp:nvSpPr>
        <dsp:cNvPr id="0" name=""/>
        <dsp:cNvSpPr/>
      </dsp:nvSpPr>
      <dsp:spPr>
        <a:xfrm>
          <a:off x="3126313" y="2011359"/>
          <a:ext cx="521114" cy="52130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51877-2511-4EBC-829C-C1A623E9A99D}">
      <dsp:nvSpPr>
        <dsp:cNvPr id="0" name=""/>
        <dsp:cNvSpPr/>
      </dsp:nvSpPr>
      <dsp:spPr>
        <a:xfrm>
          <a:off x="3156917" y="2042091"/>
          <a:ext cx="459907" cy="4598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D559F-870B-4313-84F3-55D003554CDE}">
      <dsp:nvSpPr>
        <dsp:cNvPr id="0" name=""/>
        <dsp:cNvSpPr/>
      </dsp:nvSpPr>
      <dsp:spPr>
        <a:xfrm>
          <a:off x="2922288" y="1275778"/>
          <a:ext cx="668607" cy="668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0C427-8737-43BC-B4AC-44F25B0CA773}">
      <dsp:nvSpPr>
        <dsp:cNvPr id="0" name=""/>
        <dsp:cNvSpPr/>
      </dsp:nvSpPr>
      <dsp:spPr>
        <a:xfrm>
          <a:off x="3735414" y="54696"/>
          <a:ext cx="218902" cy="219067"/>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245F5-7A76-458F-B8D7-C45A0C821656}">
      <dsp:nvSpPr>
        <dsp:cNvPr id="0" name=""/>
        <dsp:cNvSpPr/>
      </dsp:nvSpPr>
      <dsp:spPr>
        <a:xfrm>
          <a:off x="4063980" y="0"/>
          <a:ext cx="109663" cy="109392"/>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EDA64-A3C2-4DCB-AC63-00C28AC27DFF}">
      <dsp:nvSpPr>
        <dsp:cNvPr id="0" name=""/>
        <dsp:cNvSpPr/>
      </dsp:nvSpPr>
      <dsp:spPr>
        <a:xfrm>
          <a:off x="2957567" y="1311020"/>
          <a:ext cx="598049" cy="5977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259DF-D34D-4FB3-9225-68C7ED930F2E}">
      <dsp:nvSpPr>
        <dsp:cNvPr id="0" name=""/>
        <dsp:cNvSpPr/>
      </dsp:nvSpPr>
      <dsp:spPr>
        <a:xfrm>
          <a:off x="2997097" y="681167"/>
          <a:ext cx="468833" cy="4685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EFA2A-20D5-4766-9360-CF576658147A}">
      <dsp:nvSpPr>
        <dsp:cNvPr id="0" name=""/>
        <dsp:cNvSpPr/>
      </dsp:nvSpPr>
      <dsp:spPr>
        <a:xfrm>
          <a:off x="3680582" y="2518288"/>
          <a:ext cx="164070" cy="164371"/>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D561E-4F2D-40D1-B640-0992697D26C7}">
      <dsp:nvSpPr>
        <dsp:cNvPr id="0" name=""/>
        <dsp:cNvSpPr/>
      </dsp:nvSpPr>
      <dsp:spPr>
        <a:xfrm>
          <a:off x="2997454" y="731449"/>
          <a:ext cx="413576" cy="4136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B9A8D-962D-402D-A838-5744A1EE3CBB}">
      <dsp:nvSpPr>
        <dsp:cNvPr id="0" name=""/>
        <dsp:cNvSpPr/>
      </dsp:nvSpPr>
      <dsp:spPr>
        <a:xfrm>
          <a:off x="3325663" y="243032"/>
          <a:ext cx="434403" cy="43446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F7683-D163-434E-9A65-396919320C64}">
      <dsp:nvSpPr>
        <dsp:cNvPr id="0" name=""/>
        <dsp:cNvSpPr/>
      </dsp:nvSpPr>
      <dsp:spPr>
        <a:xfrm>
          <a:off x="3351166" y="268688"/>
          <a:ext cx="383397" cy="38315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0B790-76A3-44B4-8B33-C52F104AA7F5}">
      <dsp:nvSpPr>
        <dsp:cNvPr id="0" name=""/>
        <dsp:cNvSpPr/>
      </dsp:nvSpPr>
      <dsp:spPr>
        <a:xfrm>
          <a:off x="611396" y="1518975"/>
          <a:ext cx="1933955" cy="46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611396" y="1518975"/>
        <a:ext cx="1933955" cy="465201"/>
      </dsp:txXfrm>
    </dsp:sp>
    <dsp:sp modelId="{D2A84DF7-3AF5-4A1F-9CB8-274343A6B0BF}">
      <dsp:nvSpPr>
        <dsp:cNvPr id="0" name=""/>
        <dsp:cNvSpPr/>
      </dsp:nvSpPr>
      <dsp:spPr>
        <a:xfrm>
          <a:off x="3696816" y="2041121"/>
          <a:ext cx="2021103" cy="45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696816" y="2041121"/>
        <a:ext cx="2021103" cy="459844"/>
      </dsp:txXfrm>
    </dsp:sp>
    <dsp:sp modelId="{89125F11-C2DC-40DF-B2B4-A49D9448D644}">
      <dsp:nvSpPr>
        <dsp:cNvPr id="0" name=""/>
        <dsp:cNvSpPr/>
      </dsp:nvSpPr>
      <dsp:spPr>
        <a:xfrm>
          <a:off x="3649339" y="1329101"/>
          <a:ext cx="202765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649339" y="1329101"/>
        <a:ext cx="2027652" cy="597712"/>
      </dsp:txXfrm>
    </dsp:sp>
    <dsp:sp modelId="{3BB781FB-C374-4DEC-9B83-B52E73D7D231}">
      <dsp:nvSpPr>
        <dsp:cNvPr id="0" name=""/>
        <dsp:cNvSpPr/>
      </dsp:nvSpPr>
      <dsp:spPr>
        <a:xfrm>
          <a:off x="3570918" y="708515"/>
          <a:ext cx="1478333" cy="41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rgbClr val="CC0000"/>
              </a:solidFill>
            </a:rPr>
            <a:t> </a:t>
          </a:r>
          <a:endParaRPr lang="en-US" sz="1400" b="1" kern="1200" dirty="0">
            <a:solidFill>
              <a:srgbClr val="CC0000"/>
            </a:solidFill>
          </a:endParaRPr>
        </a:p>
      </dsp:txBody>
      <dsp:txXfrm>
        <a:off x="3570918" y="708515"/>
        <a:ext cx="1478333" cy="413605"/>
      </dsp:txXfrm>
    </dsp:sp>
    <dsp:sp modelId="{BC389D34-3EDF-448D-854E-E4ABDDD0650E}">
      <dsp:nvSpPr>
        <dsp:cNvPr id="0" name=""/>
        <dsp:cNvSpPr/>
      </dsp:nvSpPr>
      <dsp:spPr>
        <a:xfrm>
          <a:off x="3843307" y="332277"/>
          <a:ext cx="1478333" cy="38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843307" y="332277"/>
        <a:ext cx="1478333" cy="383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E8938-57BA-4B17-ABEB-44B160A02064}">
      <dsp:nvSpPr>
        <dsp:cNvPr id="0" name=""/>
        <dsp:cNvSpPr/>
      </dsp:nvSpPr>
      <dsp:spPr>
        <a:xfrm>
          <a:off x="0" y="283482"/>
          <a:ext cx="6172199" cy="1230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6B3A06-E2C3-4788-B51E-2CDD64C0DAD8}">
      <dsp:nvSpPr>
        <dsp:cNvPr id="0" name=""/>
        <dsp:cNvSpPr/>
      </dsp:nvSpPr>
      <dsp:spPr>
        <a:xfrm>
          <a:off x="312517" y="21027"/>
          <a:ext cx="4394032" cy="33755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99"/>
              </a:solidFill>
            </a:rPr>
            <a:t>BEFORE</a:t>
          </a:r>
          <a:r>
            <a:rPr lang="en-US" sz="2000" b="1" i="1" kern="1200" dirty="0" smtClean="0">
              <a:solidFill>
                <a:srgbClr val="000099"/>
              </a:solidFill>
            </a:rPr>
            <a:t>: Purpose</a:t>
          </a:r>
          <a:endParaRPr lang="en-US" sz="2000" b="1" i="1" kern="1200" dirty="0">
            <a:solidFill>
              <a:srgbClr val="000099"/>
            </a:solidFill>
          </a:endParaRPr>
        </a:p>
      </dsp:txBody>
      <dsp:txXfrm>
        <a:off x="328995" y="37505"/>
        <a:ext cx="4361076" cy="304598"/>
      </dsp:txXfrm>
    </dsp:sp>
    <dsp:sp modelId="{3B077DFE-FD01-466B-B382-D48C42B287A2}">
      <dsp:nvSpPr>
        <dsp:cNvPr id="0" name=""/>
        <dsp:cNvSpPr/>
      </dsp:nvSpPr>
      <dsp:spPr>
        <a:xfrm>
          <a:off x="0" y="507218"/>
          <a:ext cx="6172199" cy="13531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104140"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solidFill>
                <a:srgbClr val="C00000"/>
              </a:solidFill>
            </a:rPr>
            <a:t>Make sure </a:t>
          </a:r>
          <a:r>
            <a:rPr lang="en-US" sz="1200" kern="1200" dirty="0" smtClean="0">
              <a:solidFill>
                <a:srgbClr val="C00000"/>
              </a:solidFill>
            </a:rPr>
            <a:t>team members:</a:t>
          </a:r>
          <a:endParaRPr lang="en-US" sz="1200" kern="1200" dirty="0">
            <a:solidFill>
              <a:srgbClr val="C00000"/>
            </a:solidFill>
          </a:endParaRPr>
        </a:p>
        <a:p>
          <a:pPr marL="228600" lvl="2" indent="-114300" algn="l" defTabSz="533400">
            <a:lnSpc>
              <a:spcPct val="90000"/>
            </a:lnSpc>
            <a:spcBef>
              <a:spcPct val="0"/>
            </a:spcBef>
            <a:spcAft>
              <a:spcPct val="15000"/>
            </a:spcAft>
            <a:buChar char="••"/>
          </a:pPr>
          <a:r>
            <a:rPr lang="en-US" sz="1200" kern="1200" dirty="0" smtClean="0"/>
            <a:t>Know the Learning Goal and Learning Tasks</a:t>
          </a:r>
          <a:endParaRPr lang="en-US" sz="1200" kern="1200" dirty="0"/>
        </a:p>
        <a:p>
          <a:pPr marL="228600" lvl="2" indent="-114300" algn="l" defTabSz="533400">
            <a:lnSpc>
              <a:spcPct val="90000"/>
            </a:lnSpc>
            <a:spcBef>
              <a:spcPct val="0"/>
            </a:spcBef>
            <a:spcAft>
              <a:spcPct val="15000"/>
            </a:spcAft>
            <a:buChar char="••"/>
          </a:pPr>
          <a:r>
            <a:rPr lang="en-US" sz="1200" kern="1200" dirty="0" smtClean="0"/>
            <a:t>Have the supplies to complete the activity</a:t>
          </a:r>
          <a:endParaRPr lang="en-US" sz="1200" kern="1200" dirty="0"/>
        </a:p>
        <a:p>
          <a:pPr marL="228600" lvl="2" indent="-114300" algn="l" defTabSz="533400">
            <a:lnSpc>
              <a:spcPct val="90000"/>
            </a:lnSpc>
            <a:spcBef>
              <a:spcPct val="0"/>
            </a:spcBef>
            <a:spcAft>
              <a:spcPct val="15000"/>
            </a:spcAft>
            <a:buChar char="••"/>
          </a:pPr>
          <a:r>
            <a:rPr lang="en-US" sz="1200" kern="1200" dirty="0" smtClean="0"/>
            <a:t>Know the Learning Community Standards</a:t>
          </a:r>
          <a:endParaRPr lang="en-US" sz="1200" kern="1200" dirty="0"/>
        </a:p>
        <a:p>
          <a:pPr marL="228600" lvl="2" indent="-114300" algn="l" defTabSz="577850">
            <a:lnSpc>
              <a:spcPct val="90000"/>
            </a:lnSpc>
            <a:spcBef>
              <a:spcPct val="0"/>
            </a:spcBef>
            <a:spcAft>
              <a:spcPct val="15000"/>
            </a:spcAft>
            <a:buChar char="••"/>
          </a:pPr>
          <a:r>
            <a:rPr lang="en-US" sz="1300" b="1" kern="1200" dirty="0" smtClean="0">
              <a:solidFill>
                <a:srgbClr val="7030A0"/>
              </a:solidFill>
            </a:rPr>
            <a:t>Know the HP Teaming Principles </a:t>
          </a:r>
          <a:endParaRPr lang="en-US" sz="1300" b="1" kern="1200" dirty="0">
            <a:solidFill>
              <a:srgbClr val="7030A0"/>
            </a:solidFill>
          </a:endParaRPr>
        </a:p>
        <a:p>
          <a:pPr marL="228600" lvl="2" indent="-114300" algn="l" defTabSz="533400">
            <a:lnSpc>
              <a:spcPct val="90000"/>
            </a:lnSpc>
            <a:spcBef>
              <a:spcPct val="0"/>
            </a:spcBef>
            <a:spcAft>
              <a:spcPct val="15000"/>
            </a:spcAft>
            <a:buChar char="••"/>
          </a:pPr>
          <a:r>
            <a:rPr lang="en-US" sz="1200" kern="1200" dirty="0" smtClean="0"/>
            <a:t>Understand the time allotment for the activity </a:t>
          </a:r>
          <a:endParaRPr lang="en-US" sz="1200" kern="1200" dirty="0"/>
        </a:p>
      </dsp:txBody>
      <dsp:txXfrm>
        <a:off x="0" y="507218"/>
        <a:ext cx="6172199" cy="1353177"/>
      </dsp:txXfrm>
    </dsp:sp>
    <dsp:sp modelId="{BD723531-D5B4-42C3-8087-E2831ADA77B2}">
      <dsp:nvSpPr>
        <dsp:cNvPr id="0" name=""/>
        <dsp:cNvSpPr/>
      </dsp:nvSpPr>
      <dsp:spPr>
        <a:xfrm>
          <a:off x="308610" y="433490"/>
          <a:ext cx="4320540" cy="14745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endParaRPr lang="en-US" sz="2000" b="1" i="1" kern="1200" dirty="0">
            <a:solidFill>
              <a:srgbClr val="000099"/>
            </a:solidFill>
          </a:endParaRPr>
        </a:p>
      </dsp:txBody>
      <dsp:txXfrm>
        <a:off x="315808" y="440688"/>
        <a:ext cx="4306144" cy="133059"/>
      </dsp:txXfrm>
    </dsp:sp>
    <dsp:sp modelId="{785E2A83-5597-46E0-9574-DFBE31732DE1}">
      <dsp:nvSpPr>
        <dsp:cNvPr id="0" name=""/>
        <dsp:cNvSpPr/>
      </dsp:nvSpPr>
      <dsp:spPr>
        <a:xfrm>
          <a:off x="0" y="2148470"/>
          <a:ext cx="6172199" cy="13531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104140"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C00000"/>
              </a:solidFill>
            </a:rPr>
            <a:t>Make sure team members:</a:t>
          </a:r>
          <a:endParaRPr lang="en-US" sz="1200" kern="1200" dirty="0">
            <a:solidFill>
              <a:srgbClr val="C00000"/>
            </a:solidFill>
          </a:endParaRPr>
        </a:p>
        <a:p>
          <a:pPr marL="228600" lvl="2" indent="-114300" algn="l" defTabSz="533400">
            <a:lnSpc>
              <a:spcPct val="90000"/>
            </a:lnSpc>
            <a:spcBef>
              <a:spcPct val="0"/>
            </a:spcBef>
            <a:spcAft>
              <a:spcPct val="15000"/>
            </a:spcAft>
            <a:buChar char="••"/>
          </a:pPr>
          <a:r>
            <a:rPr lang="en-US" sz="1200" kern="1200" dirty="0" smtClean="0"/>
            <a:t>Understand the task(s), Learning Community Standards, HP Teaming Principles</a:t>
          </a:r>
          <a:endParaRPr lang="en-US" sz="1200" kern="1200" dirty="0"/>
        </a:p>
        <a:p>
          <a:pPr marL="228600" lvl="2" indent="-114300" algn="l" defTabSz="533400">
            <a:lnSpc>
              <a:spcPct val="90000"/>
            </a:lnSpc>
            <a:spcBef>
              <a:spcPct val="0"/>
            </a:spcBef>
            <a:spcAft>
              <a:spcPct val="15000"/>
            </a:spcAft>
            <a:buChar char="••"/>
          </a:pPr>
          <a:r>
            <a:rPr lang="en-US" sz="1200" kern="1200" dirty="0" smtClean="0"/>
            <a:t>Determine which team members need help</a:t>
          </a:r>
          <a:endParaRPr lang="en-US" sz="1200" kern="1200" dirty="0"/>
        </a:p>
        <a:p>
          <a:pPr marL="228600" lvl="2" indent="-114300" algn="l" defTabSz="533400">
            <a:lnSpc>
              <a:spcPct val="90000"/>
            </a:lnSpc>
            <a:spcBef>
              <a:spcPct val="0"/>
            </a:spcBef>
            <a:spcAft>
              <a:spcPct val="15000"/>
            </a:spcAft>
            <a:buChar char="••"/>
          </a:pPr>
          <a:r>
            <a:rPr lang="en-US" sz="1200" kern="1200" dirty="0" smtClean="0">
              <a:solidFill>
                <a:schemeClr val="tx1"/>
              </a:solidFill>
            </a:rPr>
            <a:t>Record team information as directed</a:t>
          </a:r>
          <a:endParaRPr lang="en-US" sz="1200" kern="1200" dirty="0"/>
        </a:p>
        <a:p>
          <a:pPr marL="228600" lvl="2" indent="-114300" algn="l" defTabSz="577850">
            <a:lnSpc>
              <a:spcPct val="90000"/>
            </a:lnSpc>
            <a:spcBef>
              <a:spcPct val="0"/>
            </a:spcBef>
            <a:spcAft>
              <a:spcPct val="15000"/>
            </a:spcAft>
            <a:buChar char="••"/>
          </a:pPr>
          <a:r>
            <a:rPr lang="en-US" sz="1300" b="1" kern="1200" dirty="0" smtClean="0">
              <a:solidFill>
                <a:srgbClr val="7030A0"/>
              </a:solidFill>
            </a:rPr>
            <a:t>Provide time check</a:t>
          </a:r>
          <a:endParaRPr lang="en-US" sz="1300" b="1" kern="1200" dirty="0">
            <a:solidFill>
              <a:srgbClr val="7030A0"/>
            </a:solidFill>
          </a:endParaRPr>
        </a:p>
        <a:p>
          <a:pPr marL="228600" lvl="2" indent="-114300" algn="l" defTabSz="533400">
            <a:lnSpc>
              <a:spcPct val="90000"/>
            </a:lnSpc>
            <a:spcBef>
              <a:spcPct val="0"/>
            </a:spcBef>
            <a:spcAft>
              <a:spcPct val="15000"/>
            </a:spcAft>
            <a:buChar char="••"/>
          </a:pPr>
          <a:r>
            <a:rPr lang="en-US" sz="1200" kern="1200" dirty="0" smtClean="0">
              <a:solidFill>
                <a:schemeClr val="tx1"/>
              </a:solidFill>
            </a:rPr>
            <a:t>Record responses for team tasks</a:t>
          </a:r>
          <a:endParaRPr lang="en-US" sz="1200" kern="1200" dirty="0"/>
        </a:p>
      </dsp:txBody>
      <dsp:txXfrm>
        <a:off x="0" y="2148470"/>
        <a:ext cx="6172199" cy="1353177"/>
      </dsp:txXfrm>
    </dsp:sp>
    <dsp:sp modelId="{95A4E290-F30F-466E-9205-92D089221BC8}">
      <dsp:nvSpPr>
        <dsp:cNvPr id="0" name=""/>
        <dsp:cNvSpPr/>
      </dsp:nvSpPr>
      <dsp:spPr>
        <a:xfrm>
          <a:off x="312517" y="1837132"/>
          <a:ext cx="4320540" cy="35048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99"/>
              </a:solidFill>
            </a:rPr>
            <a:t>DURING: </a:t>
          </a:r>
          <a:r>
            <a:rPr lang="en-US" sz="2000" b="1" i="1" kern="1200" dirty="0" smtClean="0">
              <a:solidFill>
                <a:srgbClr val="000099"/>
              </a:solidFill>
            </a:rPr>
            <a:t>Purpose</a:t>
          </a:r>
          <a:endParaRPr lang="en-US" sz="2000" b="1" i="1" kern="1200" dirty="0">
            <a:solidFill>
              <a:srgbClr val="000099"/>
            </a:solidFill>
          </a:endParaRPr>
        </a:p>
      </dsp:txBody>
      <dsp:txXfrm>
        <a:off x="329626" y="1854241"/>
        <a:ext cx="4286322" cy="316268"/>
      </dsp:txXfrm>
    </dsp:sp>
    <dsp:sp modelId="{6C7EF63F-8C27-4709-8BAF-9471DDB106B7}">
      <dsp:nvSpPr>
        <dsp:cNvPr id="0" name=""/>
        <dsp:cNvSpPr/>
      </dsp:nvSpPr>
      <dsp:spPr>
        <a:xfrm>
          <a:off x="0" y="3764353"/>
          <a:ext cx="6172199" cy="147379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9031" tIns="104140" rIns="479031"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smtClean="0">
              <a:solidFill>
                <a:srgbClr val="C00000"/>
              </a:solidFill>
            </a:rPr>
            <a:t>Determine if team members:</a:t>
          </a:r>
          <a:endParaRPr lang="en-US" sz="1200" b="0" kern="1200" dirty="0">
            <a:solidFill>
              <a:srgbClr val="C00000"/>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Completed tasks with high quality</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Need extra help during “Just For Me”</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Maintained Learning Community Standards</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Addressed the HP Teaming Principle(s)</a:t>
          </a:r>
          <a:endParaRPr lang="en-US" sz="1200" b="0" kern="1200" dirty="0">
            <a:solidFill>
              <a:schemeClr val="tx1"/>
            </a:solidFill>
          </a:endParaRPr>
        </a:p>
        <a:p>
          <a:pPr marL="228600" lvl="2" indent="-114300" algn="l" defTabSz="533400">
            <a:lnSpc>
              <a:spcPct val="90000"/>
            </a:lnSpc>
            <a:spcBef>
              <a:spcPct val="0"/>
            </a:spcBef>
            <a:spcAft>
              <a:spcPct val="15000"/>
            </a:spcAft>
            <a:buChar char="••"/>
          </a:pPr>
          <a:r>
            <a:rPr lang="en-US" sz="1200" b="0" kern="1200" dirty="0" smtClean="0">
              <a:solidFill>
                <a:schemeClr val="tx1"/>
              </a:solidFill>
            </a:rPr>
            <a:t>Return supplies and organize materials </a:t>
          </a:r>
          <a:endParaRPr lang="en-US" sz="1200" b="0" kern="1200" dirty="0">
            <a:solidFill>
              <a:schemeClr val="tx1"/>
            </a:solidFill>
          </a:endParaRPr>
        </a:p>
        <a:p>
          <a:pPr marL="228600" lvl="2" indent="-114300" algn="l" defTabSz="577850">
            <a:lnSpc>
              <a:spcPct val="90000"/>
            </a:lnSpc>
            <a:spcBef>
              <a:spcPct val="0"/>
            </a:spcBef>
            <a:spcAft>
              <a:spcPct val="15000"/>
            </a:spcAft>
            <a:buChar char="••"/>
          </a:pPr>
          <a:r>
            <a:rPr lang="en-US" sz="1300" b="1" kern="1200" dirty="0" smtClean="0">
              <a:solidFill>
                <a:srgbClr val="7030A0"/>
              </a:solidFill>
            </a:rPr>
            <a:t>Select H-O-T Performance Rating</a:t>
          </a:r>
          <a:endParaRPr lang="en-US" sz="1300" b="1" kern="1200" dirty="0">
            <a:solidFill>
              <a:srgbClr val="7030A0"/>
            </a:solidFill>
          </a:endParaRPr>
        </a:p>
      </dsp:txBody>
      <dsp:txXfrm>
        <a:off x="0" y="3764353"/>
        <a:ext cx="6172199" cy="1473790"/>
      </dsp:txXfrm>
    </dsp:sp>
    <dsp:sp modelId="{D402F702-36D3-4D47-8F10-B39EEEB0A36F}">
      <dsp:nvSpPr>
        <dsp:cNvPr id="0" name=""/>
        <dsp:cNvSpPr/>
      </dsp:nvSpPr>
      <dsp:spPr>
        <a:xfrm>
          <a:off x="308610" y="3544278"/>
          <a:ext cx="4320540" cy="293802"/>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306" tIns="0" rIns="163306"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99"/>
              </a:solidFill>
            </a:rPr>
            <a:t>AFTER: </a:t>
          </a:r>
          <a:r>
            <a:rPr lang="en-US" sz="2000" b="1" i="1" kern="1200" dirty="0" smtClean="0">
              <a:solidFill>
                <a:srgbClr val="000099"/>
              </a:solidFill>
            </a:rPr>
            <a:t>Purpose</a:t>
          </a:r>
          <a:endParaRPr lang="en-US" sz="2000" b="1" i="1" kern="1200" dirty="0">
            <a:solidFill>
              <a:srgbClr val="000099"/>
            </a:solidFill>
          </a:endParaRPr>
        </a:p>
      </dsp:txBody>
      <dsp:txXfrm>
        <a:off x="322952" y="3558620"/>
        <a:ext cx="4291856" cy="265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5E2D4-02FA-4332-81CF-F760AAAB3C57}">
      <dsp:nvSpPr>
        <dsp:cNvPr id="0" name=""/>
        <dsp:cNvSpPr/>
      </dsp:nvSpPr>
      <dsp:spPr>
        <a:xfrm>
          <a:off x="-3696" y="194534"/>
          <a:ext cx="5410955" cy="4693109"/>
        </a:xfrm>
        <a:prstGeom prst="pie">
          <a:avLst>
            <a:gd name="adj1" fmla="val 5400000"/>
            <a:gd name="adj2" fmla="val 16200000"/>
          </a:avLst>
        </a:prstGeom>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A43213F1-F00B-42ED-AF85-36CEA3B0EA8E}">
      <dsp:nvSpPr>
        <dsp:cNvPr id="0" name=""/>
        <dsp:cNvSpPr/>
      </dsp:nvSpPr>
      <dsp:spPr>
        <a:xfrm>
          <a:off x="2688848" y="0"/>
          <a:ext cx="5997524" cy="1659664"/>
        </a:xfrm>
        <a:prstGeom prst="rect">
          <a:avLst/>
        </a:prstGeom>
        <a:solidFill>
          <a:schemeClr val="bg1">
            <a:alpha val="90000"/>
          </a:schemeClr>
        </a:solidFill>
        <a:ln w="127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C00000"/>
              </a:solidFill>
            </a:rPr>
            <a:t>Answer the Challenge Question:  </a:t>
          </a:r>
        </a:p>
        <a:p>
          <a:pPr lvl="0" algn="l" defTabSz="1244600">
            <a:lnSpc>
              <a:spcPct val="90000"/>
            </a:lnSpc>
            <a:spcBef>
              <a:spcPct val="0"/>
            </a:spcBef>
            <a:spcAft>
              <a:spcPct val="35000"/>
            </a:spcAft>
          </a:pPr>
          <a:r>
            <a:rPr lang="en-US" sz="2400" b="1" i="1" kern="1200" dirty="0" smtClean="0"/>
            <a:t>How does the Challenge Question impact TBCI planning?</a:t>
          </a:r>
          <a:endParaRPr lang="en-US" sz="2400" b="1" kern="1200" dirty="0" smtClean="0">
            <a:solidFill>
              <a:srgbClr val="C00000"/>
            </a:solidFill>
          </a:endParaRPr>
        </a:p>
      </dsp:txBody>
      <dsp:txXfrm>
        <a:off x="2688848" y="0"/>
        <a:ext cx="5997524" cy="1659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83F3-0E4E-47BF-9451-F74B13E27051}">
      <dsp:nvSpPr>
        <dsp:cNvPr id="0" name=""/>
        <dsp:cNvSpPr/>
      </dsp:nvSpPr>
      <dsp:spPr>
        <a:xfrm rot="5400000">
          <a:off x="-127249" y="199497"/>
          <a:ext cx="848328" cy="593829"/>
        </a:xfrm>
        <a:prstGeom prst="chevron">
          <a:avLst/>
        </a:prstGeom>
        <a:solidFill>
          <a:srgbClr val="C00000"/>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W</a:t>
          </a:r>
          <a:endParaRPr lang="en-US" sz="2800" b="1" kern="1200" dirty="0"/>
        </a:p>
      </dsp:txBody>
      <dsp:txXfrm rot="-5400000">
        <a:off x="1" y="369163"/>
        <a:ext cx="593829" cy="254499"/>
      </dsp:txXfrm>
    </dsp:sp>
    <dsp:sp modelId="{582C67D6-DE59-4089-8356-CAD5A611B568}">
      <dsp:nvSpPr>
        <dsp:cNvPr id="0" name=""/>
        <dsp:cNvSpPr/>
      </dsp:nvSpPr>
      <dsp:spPr>
        <a:xfrm rot="5400000">
          <a:off x="3880284" y="-3283683"/>
          <a:ext cx="681861" cy="725477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W</a:t>
          </a:r>
          <a:r>
            <a:rPr lang="en-US" sz="1800" b="1" kern="1200" dirty="0" smtClean="0">
              <a:solidFill>
                <a:schemeClr val="tx1"/>
              </a:solidFill>
            </a:rPr>
            <a:t>onder what Challenge Questions will look like, sound like, and feel like in your Learning Community.</a:t>
          </a:r>
          <a:endParaRPr lang="en-US" sz="1800" b="1" kern="1200" dirty="0">
            <a:solidFill>
              <a:schemeClr val="tx1"/>
            </a:solidFill>
          </a:endParaRPr>
        </a:p>
      </dsp:txBody>
      <dsp:txXfrm rot="-5400000">
        <a:off x="593829" y="36058"/>
        <a:ext cx="7221485" cy="615289"/>
      </dsp:txXfrm>
    </dsp:sp>
    <dsp:sp modelId="{3150CBD8-11B6-453F-83C1-A5A5EC4DEF5A}">
      <dsp:nvSpPr>
        <dsp:cNvPr id="0" name=""/>
        <dsp:cNvSpPr/>
      </dsp:nvSpPr>
      <dsp:spPr>
        <a:xfrm rot="5400000">
          <a:off x="-127249" y="966656"/>
          <a:ext cx="848328" cy="593829"/>
        </a:xfrm>
        <a:prstGeom prst="chevron">
          <a:avLst/>
        </a:prstGeom>
        <a:solidFill>
          <a:srgbClr val="C00000"/>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2800" b="1" kern="1200" dirty="0" smtClean="0"/>
            <a:t>R</a:t>
          </a:r>
        </a:p>
      </dsp:txBody>
      <dsp:txXfrm rot="-5400000">
        <a:off x="1" y="1136322"/>
        <a:ext cx="593829" cy="254499"/>
      </dsp:txXfrm>
    </dsp:sp>
    <dsp:sp modelId="{31680A30-3461-4126-9B68-EC44F5891054}">
      <dsp:nvSpPr>
        <dsp:cNvPr id="0" name=""/>
        <dsp:cNvSpPr/>
      </dsp:nvSpPr>
      <dsp:spPr>
        <a:xfrm rot="5400000">
          <a:off x="3984592" y="-2551354"/>
          <a:ext cx="473244" cy="725477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i="0" kern="1200" dirty="0" smtClean="0">
              <a:solidFill>
                <a:srgbClr val="A50021"/>
              </a:solidFill>
            </a:rPr>
            <a:t>R</a:t>
          </a:r>
          <a:r>
            <a:rPr lang="en-US" sz="1800" b="1" i="0" kern="1200" dirty="0" smtClean="0"/>
            <a:t>eturn and/</a:t>
          </a:r>
          <a:r>
            <a:rPr lang="en-US" sz="1800" b="1" i="0" u="none" kern="1200" dirty="0" smtClean="0"/>
            <a:t>or organize </a:t>
          </a:r>
          <a:r>
            <a:rPr lang="en-US" sz="1800" b="1" i="0" kern="1200" dirty="0" smtClean="0"/>
            <a:t>supplies</a:t>
          </a:r>
          <a:r>
            <a:rPr lang="en-US" sz="1600" b="1" i="0" kern="1200" dirty="0" smtClean="0"/>
            <a:t>.</a:t>
          </a:r>
          <a:endParaRPr lang="en-US" sz="1600" kern="1200" dirty="0"/>
        </a:p>
      </dsp:txBody>
      <dsp:txXfrm rot="-5400000">
        <a:off x="593829" y="862511"/>
        <a:ext cx="7231669" cy="427040"/>
      </dsp:txXfrm>
    </dsp:sp>
    <dsp:sp modelId="{D0491403-681B-4811-95C4-7C532FBB7D11}">
      <dsp:nvSpPr>
        <dsp:cNvPr id="0" name=""/>
        <dsp:cNvSpPr/>
      </dsp:nvSpPr>
      <dsp:spPr>
        <a:xfrm rot="5400000">
          <a:off x="-127249" y="2192878"/>
          <a:ext cx="848328" cy="593829"/>
        </a:xfrm>
        <a:prstGeom prst="chevron">
          <a:avLst/>
        </a:prstGeom>
        <a:solidFill>
          <a:srgbClr val="C00000"/>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A</a:t>
          </a:r>
          <a:endParaRPr lang="en-US" sz="2800" b="1" kern="1200" dirty="0"/>
        </a:p>
      </dsp:txBody>
      <dsp:txXfrm rot="-5400000">
        <a:off x="1" y="2362544"/>
        <a:ext cx="593829" cy="254499"/>
      </dsp:txXfrm>
    </dsp:sp>
    <dsp:sp modelId="{B4090223-8742-430E-B81A-B2627AD9A608}">
      <dsp:nvSpPr>
        <dsp:cNvPr id="0" name=""/>
        <dsp:cNvSpPr/>
      </dsp:nvSpPr>
      <dsp:spPr>
        <a:xfrm rot="5400000">
          <a:off x="3393823" y="-1388276"/>
          <a:ext cx="1619236" cy="7207107"/>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A</a:t>
          </a:r>
          <a:r>
            <a:rPr lang="en-US" sz="1800" b="1" kern="1200" dirty="0" smtClean="0"/>
            <a:t>ssess how well you worked in our Learning Community, your partnership, and your HP Learning Team:</a:t>
          </a:r>
          <a:endParaRPr lang="en-US" sz="1800" b="1" kern="1200" dirty="0"/>
        </a:p>
        <a:p>
          <a:pPr marL="231775" lvl="2" indent="0" algn="l" defTabSz="800100">
            <a:lnSpc>
              <a:spcPct val="90000"/>
            </a:lnSpc>
            <a:spcBef>
              <a:spcPct val="0"/>
            </a:spcBef>
            <a:spcAft>
              <a:spcPct val="15000"/>
            </a:spcAft>
            <a:buChar char="••"/>
          </a:pPr>
          <a:r>
            <a:rPr lang="en-US" sz="1800" b="1" kern="1200" dirty="0" smtClean="0"/>
            <a:t>Did I/we maintain Learning Community Standards?</a:t>
          </a:r>
          <a:endParaRPr lang="en-US" sz="1800" b="1" kern="1200" dirty="0"/>
        </a:p>
        <a:p>
          <a:pPr marL="231775" lvl="1" indent="0" algn="l" defTabSz="800100">
            <a:lnSpc>
              <a:spcPct val="90000"/>
            </a:lnSpc>
            <a:spcBef>
              <a:spcPct val="0"/>
            </a:spcBef>
            <a:spcAft>
              <a:spcPct val="15000"/>
            </a:spcAft>
            <a:buChar char="••"/>
          </a:pPr>
          <a:r>
            <a:rPr lang="en-US" sz="1800" b="1" kern="1200" dirty="0" smtClean="0"/>
            <a:t>Did I/we complete tasks?</a:t>
          </a:r>
          <a:endParaRPr lang="en-US" sz="1800" b="1" kern="1200" dirty="0"/>
        </a:p>
        <a:p>
          <a:pPr marL="231775" lvl="1" indent="0" algn="l" defTabSz="800100">
            <a:lnSpc>
              <a:spcPct val="90000"/>
            </a:lnSpc>
            <a:spcBef>
              <a:spcPct val="0"/>
            </a:spcBef>
            <a:spcAft>
              <a:spcPct val="15000"/>
            </a:spcAft>
            <a:buChar char="••"/>
          </a:pPr>
          <a:r>
            <a:rPr lang="en-US" sz="1800" b="1" kern="1200" dirty="0" smtClean="0"/>
            <a:t>Rate our team performance using H-O-T.</a:t>
          </a:r>
          <a:endParaRPr lang="en-US" sz="1800" b="1" kern="1200" dirty="0"/>
        </a:p>
      </dsp:txBody>
      <dsp:txXfrm rot="-5400000">
        <a:off x="599888" y="1484704"/>
        <a:ext cx="7128062" cy="1461146"/>
      </dsp:txXfrm>
    </dsp:sp>
    <dsp:sp modelId="{143D4177-8AA8-4ED1-AAB0-7D51F4857710}">
      <dsp:nvSpPr>
        <dsp:cNvPr id="0" name=""/>
        <dsp:cNvSpPr/>
      </dsp:nvSpPr>
      <dsp:spPr>
        <a:xfrm rot="5400000">
          <a:off x="-127249" y="3161268"/>
          <a:ext cx="848328" cy="593829"/>
        </a:xfrm>
        <a:prstGeom prst="chevron">
          <a:avLst/>
        </a:prstGeom>
        <a:solidFill>
          <a:srgbClr val="C00000"/>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P</a:t>
          </a:r>
          <a:endParaRPr lang="en-US" sz="2400" b="1" kern="1200" dirty="0"/>
        </a:p>
      </dsp:txBody>
      <dsp:txXfrm rot="-5400000">
        <a:off x="1" y="3330934"/>
        <a:ext cx="593829" cy="254499"/>
      </dsp:txXfrm>
    </dsp:sp>
    <dsp:sp modelId="{8D95A5D0-F3EF-419D-AE16-082A1F64D016}">
      <dsp:nvSpPr>
        <dsp:cNvPr id="0" name=""/>
        <dsp:cNvSpPr/>
      </dsp:nvSpPr>
      <dsp:spPr>
        <a:xfrm rot="5400000">
          <a:off x="3927734" y="-227271"/>
          <a:ext cx="551413" cy="7254771"/>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P</a:t>
          </a:r>
          <a:r>
            <a:rPr lang="en-US" sz="1800" b="1" kern="1200" dirty="0" smtClean="0">
              <a:solidFill>
                <a:schemeClr val="tx1"/>
              </a:solidFill>
            </a:rPr>
            <a:t>repare to transition.  </a:t>
          </a:r>
          <a:endParaRPr lang="en-US" sz="2800" kern="1200" dirty="0"/>
        </a:p>
      </dsp:txBody>
      <dsp:txXfrm rot="-5400000">
        <a:off x="576055" y="3151326"/>
        <a:ext cx="7227853" cy="4975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7FEED3-F6B7-4586-96D3-7159F43D83C1}" type="slidenum">
              <a:rPr lang="en-US" smtClean="0"/>
              <a:pPr/>
              <a:t>‹#›</a:t>
            </a:fld>
            <a:endParaRPr lang="en-US" dirty="0"/>
          </a:p>
        </p:txBody>
      </p:sp>
    </p:spTree>
    <p:extLst>
      <p:ext uri="{BB962C8B-B14F-4D97-AF65-F5344CB8AC3E}">
        <p14:creationId xmlns:p14="http://schemas.microsoft.com/office/powerpoint/2010/main" val="37254846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7F8CD8-2594-4A3D-8F2C-F56635F7E1C9}" type="slidenum">
              <a:rPr lang="en-US" smtClean="0"/>
              <a:pPr/>
              <a:t>‹#›</a:t>
            </a:fld>
            <a:endParaRPr lang="en-US" dirty="0"/>
          </a:p>
        </p:txBody>
      </p:sp>
    </p:spTree>
    <p:extLst>
      <p:ext uri="{BB962C8B-B14F-4D97-AF65-F5344CB8AC3E}">
        <p14:creationId xmlns:p14="http://schemas.microsoft.com/office/powerpoint/2010/main" val="17003945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a:t>
            </a:r>
            <a:endParaRPr lang="en-US" sz="1200" i="1" kern="1200" baseline="0" dirty="0" smtClean="0">
              <a:solidFill>
                <a:schemeClr val="tx1"/>
              </a:solidFill>
              <a:effectLst/>
              <a:latin typeface="+mn-lt"/>
              <a:ea typeface="+mn-ea"/>
              <a:cs typeface="+mn-cs"/>
            </a:endParaRPr>
          </a:p>
          <a:p>
            <a:endParaRPr lang="en-US" b="0"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139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10</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CQ</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The </a:t>
            </a:r>
            <a:r>
              <a:rPr lang="en-US" b="1" baseline="0" dirty="0" smtClean="0">
                <a:solidFill>
                  <a:schemeClr val="tx1"/>
                </a:solidFill>
              </a:rPr>
              <a:t>Challenge Question </a:t>
            </a:r>
            <a:r>
              <a:rPr lang="en-US" baseline="0" dirty="0" smtClean="0">
                <a:solidFill>
                  <a:schemeClr val="tx1"/>
                </a:solidFill>
              </a:rPr>
              <a:t>actually initiates the </a:t>
            </a:r>
            <a:r>
              <a:rPr lang="en-US" b="1" baseline="0" dirty="0" smtClean="0">
                <a:solidFill>
                  <a:schemeClr val="tx1"/>
                </a:solidFill>
              </a:rPr>
              <a:t>Presentation</a:t>
            </a:r>
            <a:r>
              <a:rPr lang="en-US" baseline="0" dirty="0" smtClean="0">
                <a:solidFill>
                  <a:schemeClr val="tx1"/>
                </a:solidFill>
              </a:rPr>
              <a:t> stage of the TBCI.  Remember, the purpose of the </a:t>
            </a:r>
            <a:r>
              <a:rPr lang="en-US" b="1" baseline="0" dirty="0" smtClean="0">
                <a:solidFill>
                  <a:schemeClr val="tx1"/>
                </a:solidFill>
              </a:rPr>
              <a:t>Presentation </a:t>
            </a:r>
            <a:r>
              <a:rPr lang="en-US" baseline="0" dirty="0" smtClean="0">
                <a:solidFill>
                  <a:schemeClr val="tx1"/>
                </a:solidFill>
              </a:rPr>
              <a:t>stage is to stimulate students’ interest in gaining new understandings of the content to answer the </a:t>
            </a:r>
            <a:r>
              <a:rPr lang="en-US" b="1" baseline="0" dirty="0" smtClean="0">
                <a:solidFill>
                  <a:schemeClr val="tx1"/>
                </a:solidFill>
              </a:rPr>
              <a:t>Challenge Question </a:t>
            </a:r>
            <a:r>
              <a:rPr lang="en-US" baseline="0" dirty="0" smtClean="0">
                <a:solidFill>
                  <a:schemeClr val="tx1"/>
                </a:solidFill>
              </a:rPr>
              <a:t>successfully. Throughout this stage, teachers actuate </a:t>
            </a:r>
            <a:r>
              <a:rPr lang="en-US" b="1" baseline="0" dirty="0" smtClean="0">
                <a:solidFill>
                  <a:schemeClr val="tx1"/>
                </a:solidFill>
              </a:rPr>
              <a:t>SPARK</a:t>
            </a:r>
            <a:r>
              <a:rPr lang="en-US" baseline="0" dirty="0" smtClean="0">
                <a:solidFill>
                  <a:schemeClr val="tx1"/>
                </a:solidFill>
              </a:rPr>
              <a:t> (</a:t>
            </a:r>
            <a:r>
              <a:rPr lang="en-US" b="1" dirty="0" smtClean="0">
                <a:solidFill>
                  <a:schemeClr val="tx1"/>
                </a:solidFill>
              </a:rPr>
              <a:t>Seed the Challenge</a:t>
            </a:r>
            <a:r>
              <a:rPr lang="en-US" b="1" baseline="0" dirty="0" smtClean="0">
                <a:solidFill>
                  <a:schemeClr val="tx1"/>
                </a:solidFill>
              </a:rPr>
              <a:t> Question </a:t>
            </a:r>
            <a:r>
              <a:rPr lang="en-US" b="1" dirty="0" smtClean="0">
                <a:solidFill>
                  <a:schemeClr val="tx1"/>
                </a:solidFill>
              </a:rPr>
              <a:t>/Pique</a:t>
            </a:r>
            <a:r>
              <a:rPr lang="en-US" b="1" baseline="0" dirty="0" smtClean="0">
                <a:solidFill>
                  <a:schemeClr val="tx1"/>
                </a:solidFill>
              </a:rPr>
              <a:t> Interest</a:t>
            </a:r>
            <a:r>
              <a:rPr lang="en-US" b="1" dirty="0" smtClean="0">
                <a:solidFill>
                  <a:schemeClr val="tx1"/>
                </a:solidFill>
              </a:rPr>
              <a:t>/Activate Prior Knowledge/React/ and Kick-it with Technology)</a:t>
            </a:r>
            <a:r>
              <a:rPr lang="en-US" b="0" dirty="0" smtClean="0">
                <a:solidFill>
                  <a:schemeClr val="tx1"/>
                </a:solidFill>
              </a:rPr>
              <a:t>.</a:t>
            </a:r>
            <a:r>
              <a:rPr lang="en-US" b="1" dirty="0" smtClean="0">
                <a:solidFill>
                  <a:schemeClr val="tx1"/>
                </a:solidFill>
              </a:rPr>
              <a:t> </a:t>
            </a:r>
            <a:r>
              <a:rPr lang="en-US" b="0" dirty="0" smtClean="0">
                <a:solidFill>
                  <a:schemeClr val="tx1"/>
                </a:solidFill>
              </a:rPr>
              <a:t>They</a:t>
            </a:r>
            <a:r>
              <a:rPr lang="en-US" b="0" baseline="0" dirty="0" smtClean="0">
                <a:solidFill>
                  <a:schemeClr val="tx1"/>
                </a:solidFill>
              </a:rPr>
              <a:t> </a:t>
            </a:r>
            <a:r>
              <a:rPr lang="en-US" baseline="0" dirty="0" smtClean="0">
                <a:solidFill>
                  <a:schemeClr val="tx1"/>
                </a:solidFill>
              </a:rPr>
              <a:t>use a variety of questioning techniques, simple cooperative learning methods, </a:t>
            </a:r>
            <a:r>
              <a:rPr lang="en-US" b="1" baseline="0" dirty="0" smtClean="0">
                <a:solidFill>
                  <a:schemeClr val="tx1"/>
                </a:solidFill>
              </a:rPr>
              <a:t>Every Pupil Response </a:t>
            </a:r>
            <a:r>
              <a:rPr lang="en-US" baseline="0" dirty="0" smtClean="0">
                <a:solidFill>
                  <a:schemeClr val="tx1"/>
                </a:solidFill>
              </a:rPr>
              <a:t>(EPR) and technology tools to engage students as the </a:t>
            </a:r>
            <a:r>
              <a:rPr lang="en-US" b="1" baseline="0" dirty="0" smtClean="0">
                <a:solidFill>
                  <a:schemeClr val="tx1"/>
                </a:solidFill>
              </a:rPr>
              <a:t>Challenge Question </a:t>
            </a:r>
            <a:r>
              <a:rPr lang="en-US" baseline="0" dirty="0" smtClean="0">
                <a:solidFill>
                  <a:schemeClr val="tx1"/>
                </a:solidFill>
              </a:rPr>
              <a:t>is “seeded” within the new concepts and information is presented. </a:t>
            </a:r>
            <a:r>
              <a:rPr lang="en-US" b="0" baseline="0" dirty="0" smtClean="0">
                <a:solidFill>
                  <a:schemeClr val="tx1"/>
                </a:solidFill>
              </a:rPr>
              <a:t>With </a:t>
            </a:r>
            <a:r>
              <a:rPr lang="en-US" b="1" baseline="0" dirty="0" smtClean="0">
                <a:solidFill>
                  <a:schemeClr val="tx1"/>
                </a:solidFill>
              </a:rPr>
              <a:t>SPARK,</a:t>
            </a:r>
            <a:r>
              <a:rPr lang="en-US" b="0" baseline="0" dirty="0" smtClean="0">
                <a:solidFill>
                  <a:schemeClr val="tx1"/>
                </a:solidFill>
              </a:rPr>
              <a:t> teachers plan presentations that address the </a:t>
            </a:r>
            <a:r>
              <a:rPr lang="en-US" b="1" baseline="0" dirty="0" smtClean="0">
                <a:solidFill>
                  <a:schemeClr val="tx1"/>
                </a:solidFill>
              </a:rPr>
              <a:t>Challenge Question </a:t>
            </a:r>
            <a:r>
              <a:rPr lang="en-US" b="0" baseline="0" dirty="0" smtClean="0">
                <a:solidFill>
                  <a:schemeClr val="tx1"/>
                </a:solidFill>
              </a:rPr>
              <a:t>and connect to students’ knowledge and interests, creating succinct presentations that stimulate participation by structuring responses and discussions. </a:t>
            </a:r>
            <a:endParaRPr lang="en-US" b="0" dirty="0" smtClean="0">
              <a:solidFill>
                <a:schemeClr val="tx1"/>
              </a:solidFill>
            </a:endParaRP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50984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8B6CE50-31C7-42B3-8760-BBC61C2B69BB}" type="slidenum">
              <a:rPr lang="en-US" smtClean="0"/>
              <a:pPr>
                <a:defRPr/>
              </a:pPr>
              <a:t>11</a:t>
            </a:fld>
            <a:endParaRPr lang="en-US"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174625"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CQ - Resource</a:t>
            </a:r>
          </a:p>
          <a:p>
            <a:pPr marL="739775" lvl="2">
              <a:spcBef>
                <a:spcPct val="0"/>
              </a:spcBef>
            </a:pPr>
            <a:endParaRPr lang="en-US" sz="1200" dirty="0" smtClean="0">
              <a:solidFill>
                <a:schemeClr val="tx1"/>
              </a:solidFill>
            </a:endParaRPr>
          </a:p>
          <a:p>
            <a:pPr marL="0" lvl="0" indent="-174625">
              <a:spcBef>
                <a:spcPct val="0"/>
              </a:spcBef>
            </a:pPr>
            <a:r>
              <a:rPr lang="en-US" sz="1200" dirty="0" smtClean="0">
                <a:solidFill>
                  <a:schemeClr val="tx1"/>
                </a:solidFill>
              </a:rPr>
              <a:t>Let’s look specifically</a:t>
            </a:r>
            <a:r>
              <a:rPr lang="en-US" sz="1200" baseline="0" dirty="0" smtClean="0">
                <a:solidFill>
                  <a:schemeClr val="tx1"/>
                </a:solidFill>
              </a:rPr>
              <a:t> at several key considerations for creating high quality </a:t>
            </a:r>
            <a:r>
              <a:rPr lang="en-US" sz="1200" b="1" baseline="0" dirty="0" smtClean="0">
                <a:solidFill>
                  <a:schemeClr val="tx1"/>
                </a:solidFill>
              </a:rPr>
              <a:t>Challenge Questions:</a:t>
            </a:r>
            <a:endParaRPr lang="en-US" sz="1200" b="1" dirty="0" smtClean="0">
              <a:solidFill>
                <a:schemeClr val="tx1"/>
              </a:solidFill>
            </a:endParaRPr>
          </a:p>
          <a:p>
            <a:pPr marL="739775" lvl="2">
              <a:spcBef>
                <a:spcPct val="0"/>
              </a:spcBef>
            </a:pPr>
            <a:endParaRPr lang="en-US" sz="1200" dirty="0" smtClean="0">
              <a:solidFill>
                <a:schemeClr val="tx1"/>
              </a:solidFill>
            </a:endParaRPr>
          </a:p>
          <a:p>
            <a:pPr marL="800100" lvl="1" indent="-342900">
              <a:buFont typeface="Arial" pitchFamily="34" charset="0"/>
              <a:buChar char="•"/>
            </a:pPr>
            <a:r>
              <a:rPr lang="en-US" sz="1200" b="1" dirty="0" smtClean="0">
                <a:solidFill>
                  <a:schemeClr val="tx1"/>
                </a:solidFill>
              </a:rPr>
              <a:t>Connects to prior learning</a:t>
            </a:r>
            <a:r>
              <a:rPr lang="en-US" sz="1200" b="0" dirty="0" smtClean="0">
                <a:solidFill>
                  <a:schemeClr val="tx1"/>
                </a:solidFill>
              </a:rPr>
              <a:t> - The</a:t>
            </a:r>
            <a:r>
              <a:rPr lang="en-US" sz="1200" b="0" baseline="0" dirty="0" smtClean="0">
                <a:solidFill>
                  <a:schemeClr val="tx1"/>
                </a:solidFill>
              </a:rPr>
              <a:t> </a:t>
            </a:r>
            <a:r>
              <a:rPr lang="en-US" sz="1200" b="1" baseline="0" dirty="0" smtClean="0">
                <a:solidFill>
                  <a:schemeClr val="tx1"/>
                </a:solidFill>
              </a:rPr>
              <a:t>Challenge Question </a:t>
            </a:r>
            <a:r>
              <a:rPr lang="en-US" sz="1200" b="0" baseline="0" dirty="0" smtClean="0">
                <a:solidFill>
                  <a:schemeClr val="tx1"/>
                </a:solidFill>
              </a:rPr>
              <a:t>should activate prior knowledge and ignite thinking about the current objective.</a:t>
            </a:r>
          </a:p>
          <a:p>
            <a:pPr marL="800100" lvl="1" indent="-342900">
              <a:buFont typeface="Arial" pitchFamily="34" charset="0"/>
              <a:buChar char="•"/>
            </a:pPr>
            <a:r>
              <a:rPr lang="en-US" sz="1200" b="1" dirty="0" smtClean="0">
                <a:solidFill>
                  <a:schemeClr val="tx1"/>
                </a:solidFill>
              </a:rPr>
              <a:t>Integrates standards and objectives </a:t>
            </a:r>
            <a:r>
              <a:rPr lang="en-US" sz="1200" b="0" dirty="0" smtClean="0">
                <a:solidFill>
                  <a:schemeClr val="tx1"/>
                </a:solidFill>
              </a:rPr>
              <a:t>– The </a:t>
            </a:r>
            <a:r>
              <a:rPr lang="en-US" sz="1200" b="1" dirty="0" smtClean="0">
                <a:solidFill>
                  <a:schemeClr val="tx1"/>
                </a:solidFill>
              </a:rPr>
              <a:t>Challenge Question </a:t>
            </a:r>
            <a:r>
              <a:rPr lang="en-US" sz="1200" b="0" dirty="0" smtClean="0">
                <a:solidFill>
                  <a:schemeClr val="tx1"/>
                </a:solidFill>
              </a:rPr>
              <a:t>is based</a:t>
            </a:r>
            <a:r>
              <a:rPr lang="en-US" sz="1200" b="0" baseline="0" dirty="0" smtClean="0">
                <a:solidFill>
                  <a:schemeClr val="tx1"/>
                </a:solidFill>
              </a:rPr>
              <a:t> on the lesson content.</a:t>
            </a:r>
            <a:endParaRPr lang="en-US" sz="1200" b="0" dirty="0" smtClean="0">
              <a:solidFill>
                <a:schemeClr val="tx1"/>
              </a:solidFill>
            </a:endParaRPr>
          </a:p>
          <a:p>
            <a:pPr marL="800100" lvl="1" indent="-342900">
              <a:buFont typeface="Arial" pitchFamily="34" charset="0"/>
              <a:buChar char="•"/>
            </a:pPr>
            <a:r>
              <a:rPr lang="en-US" sz="1200" b="1" dirty="0" smtClean="0">
                <a:solidFill>
                  <a:schemeClr val="tx1"/>
                </a:solidFill>
              </a:rPr>
              <a:t>Promotes higher order level thinking skills </a:t>
            </a:r>
            <a:r>
              <a:rPr lang="en-US" sz="1200" b="0" dirty="0" smtClean="0">
                <a:solidFill>
                  <a:schemeClr val="tx1"/>
                </a:solidFill>
              </a:rPr>
              <a:t>– The </a:t>
            </a:r>
            <a:r>
              <a:rPr lang="en-US" sz="1200" b="1" dirty="0" smtClean="0">
                <a:solidFill>
                  <a:schemeClr val="tx1"/>
                </a:solidFill>
              </a:rPr>
              <a:t>Challenge Question</a:t>
            </a:r>
            <a:r>
              <a:rPr lang="en-US" sz="1200" b="1" baseline="0" dirty="0" smtClean="0">
                <a:solidFill>
                  <a:schemeClr val="tx1"/>
                </a:solidFill>
              </a:rPr>
              <a:t> </a:t>
            </a:r>
            <a:r>
              <a:rPr lang="en-US" sz="1200" b="0" baseline="0" dirty="0" smtClean="0">
                <a:solidFill>
                  <a:schemeClr val="tx1"/>
                </a:solidFill>
              </a:rPr>
              <a:t>piques students’ curiosity and requires students to think critically and creatively to address complex problems.</a:t>
            </a:r>
            <a:endParaRPr lang="en-US" sz="1200" b="0" dirty="0" smtClean="0">
              <a:solidFill>
                <a:schemeClr val="tx1"/>
              </a:solidFill>
            </a:endParaRPr>
          </a:p>
          <a:p>
            <a:pPr marL="800100" lvl="1" indent="-342900">
              <a:buFont typeface="Arial" pitchFamily="34" charset="0"/>
              <a:buChar char="•"/>
            </a:pPr>
            <a:r>
              <a:rPr lang="en-US" sz="1200" b="1" dirty="0" smtClean="0">
                <a:solidFill>
                  <a:schemeClr val="tx1"/>
                </a:solidFill>
              </a:rPr>
              <a:t>Stimulates complex answers </a:t>
            </a:r>
            <a:r>
              <a:rPr lang="en-US" sz="1200" b="0" dirty="0" smtClean="0">
                <a:solidFill>
                  <a:schemeClr val="tx1"/>
                </a:solidFill>
              </a:rPr>
              <a:t>– The </a:t>
            </a:r>
            <a:r>
              <a:rPr lang="en-US" sz="1200" b="1" dirty="0" smtClean="0">
                <a:solidFill>
                  <a:schemeClr val="tx1"/>
                </a:solidFill>
              </a:rPr>
              <a:t>Challenge Question </a:t>
            </a:r>
            <a:r>
              <a:rPr lang="en-US" sz="1200" b="0" dirty="0" smtClean="0">
                <a:solidFill>
                  <a:schemeClr val="tx1"/>
                </a:solidFill>
              </a:rPr>
              <a:t>encourages students to investigate different approaches and reconsider different aspects to the topic.</a:t>
            </a:r>
          </a:p>
          <a:p>
            <a:pPr marL="800100" lvl="1" indent="-342900">
              <a:buFont typeface="Arial" pitchFamily="34" charset="0"/>
              <a:buChar char="•"/>
            </a:pPr>
            <a:r>
              <a:rPr lang="en-US" sz="1200" b="1" dirty="0" smtClean="0">
                <a:solidFill>
                  <a:schemeClr val="tx1"/>
                </a:solidFill>
              </a:rPr>
              <a:t>Provides opportunities</a:t>
            </a:r>
            <a:r>
              <a:rPr lang="en-US" sz="1200" b="1" baseline="0" dirty="0" smtClean="0">
                <a:solidFill>
                  <a:schemeClr val="tx1"/>
                </a:solidFill>
              </a:rPr>
              <a:t> for a</a:t>
            </a:r>
            <a:r>
              <a:rPr lang="en-US" sz="1200" b="1" dirty="0" smtClean="0">
                <a:solidFill>
                  <a:schemeClr val="tx1"/>
                </a:solidFill>
              </a:rPr>
              <a:t>ssessing student understanding through a variety of methods</a:t>
            </a:r>
            <a:r>
              <a:rPr lang="en-US" sz="1200" b="0" dirty="0" smtClean="0">
                <a:solidFill>
                  <a:schemeClr val="tx1"/>
                </a:solidFill>
              </a:rPr>
              <a:t> – A quality </a:t>
            </a:r>
            <a:r>
              <a:rPr lang="en-US" sz="1200" b="1" dirty="0" smtClean="0">
                <a:solidFill>
                  <a:schemeClr val="tx1"/>
                </a:solidFill>
              </a:rPr>
              <a:t>Challenge</a:t>
            </a:r>
            <a:r>
              <a:rPr lang="en-US" sz="1200" b="1" baseline="0" dirty="0" smtClean="0">
                <a:solidFill>
                  <a:schemeClr val="tx1"/>
                </a:solidFill>
              </a:rPr>
              <a:t> Question </a:t>
            </a:r>
            <a:r>
              <a:rPr lang="en-US" sz="1200" b="0" baseline="0" dirty="0" smtClean="0">
                <a:solidFill>
                  <a:schemeClr val="tx1"/>
                </a:solidFill>
              </a:rPr>
              <a:t>should be on the developmental level of your students and assessed daily.</a:t>
            </a:r>
            <a:endParaRPr lang="en-US" sz="1200" b="0" dirty="0" smtClean="0">
              <a:solidFill>
                <a:schemeClr val="tx1"/>
              </a:solidFill>
            </a:endParaRPr>
          </a:p>
          <a:p>
            <a:pPr marL="739775" lvl="2">
              <a:spcBef>
                <a:spcPct val="0"/>
              </a:spcBef>
            </a:pPr>
            <a:endParaRPr lang="en-US" sz="1200" dirty="0" smtClean="0">
              <a:solidFill>
                <a:schemeClr val="tx1"/>
              </a:solidFill>
            </a:endParaRP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44625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NOTEBOOK:</a:t>
            </a:r>
            <a:r>
              <a:rPr lang="en-US" sz="1200" b="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CQ</a:t>
            </a:r>
          </a:p>
          <a:p>
            <a:endParaRPr lang="en-US" dirty="0" smtClean="0">
              <a:solidFill>
                <a:schemeClr val="tx1"/>
              </a:solidFill>
            </a:endParaRPr>
          </a:p>
          <a:p>
            <a:r>
              <a:rPr lang="en-US" dirty="0" smtClean="0">
                <a:solidFill>
                  <a:schemeClr val="tx1"/>
                </a:solidFill>
              </a:rPr>
              <a:t>Returning</a:t>
            </a:r>
            <a:r>
              <a:rPr lang="en-US" baseline="0" dirty="0" smtClean="0">
                <a:solidFill>
                  <a:schemeClr val="tx1"/>
                </a:solidFill>
              </a:rPr>
              <a:t> to the map analogy, teachers elicit evidence through simple, </a:t>
            </a:r>
            <a:r>
              <a:rPr lang="en-US" b="1" baseline="0" dirty="0" smtClean="0">
                <a:solidFill>
                  <a:schemeClr val="tx1"/>
                </a:solidFill>
              </a:rPr>
              <a:t>formative assessments </a:t>
            </a:r>
            <a:r>
              <a:rPr lang="en-US" baseline="0" dirty="0" smtClean="0">
                <a:solidFill>
                  <a:schemeClr val="tx1"/>
                </a:solidFill>
              </a:rPr>
              <a:t>to find out if students are staying the course throughout the lesson. Some ways to do this include </a:t>
            </a:r>
            <a:r>
              <a:rPr lang="en-US" b="1" baseline="0" dirty="0" smtClean="0">
                <a:solidFill>
                  <a:schemeClr val="tx1"/>
                </a:solidFill>
              </a:rPr>
              <a:t>Thumbs up/down </a:t>
            </a:r>
            <a:r>
              <a:rPr lang="en-US" baseline="0" dirty="0" smtClean="0">
                <a:solidFill>
                  <a:schemeClr val="tx1"/>
                </a:solidFill>
              </a:rPr>
              <a:t>or </a:t>
            </a:r>
            <a:r>
              <a:rPr lang="en-US" b="1" baseline="0" dirty="0" smtClean="0">
                <a:solidFill>
                  <a:schemeClr val="tx1"/>
                </a:solidFill>
              </a:rPr>
              <a:t>Every Pupil Response (EPR) cards</a:t>
            </a:r>
            <a:r>
              <a:rPr lang="en-US" baseline="0" dirty="0" smtClean="0">
                <a:solidFill>
                  <a:schemeClr val="tx1"/>
                </a:solidFill>
              </a:rPr>
              <a:t>. Remember instruction is based on evidence of student performance.  Consequently, teachers may reteach using an alternative approach to instruction or provide additional opportunities for practice. Be sure to provide continuous feedback based on performance data to as many students as possible during a lesson.  Quality feedback engages students cognitively.  It should tell students not just what to do, but how to go about it (Five Key Strategies for Formative Assessment, NCTM, 2007). These actions will ensure that students stay on track and can answer the </a:t>
            </a:r>
            <a:r>
              <a:rPr lang="en-US" b="1" baseline="0" dirty="0" smtClean="0">
                <a:solidFill>
                  <a:schemeClr val="tx1"/>
                </a:solidFill>
              </a:rPr>
              <a:t>Challenge Question </a:t>
            </a:r>
            <a:r>
              <a:rPr lang="en-US" baseline="0" dirty="0" smtClean="0">
                <a:solidFill>
                  <a:schemeClr val="tx1"/>
                </a:solidFill>
              </a:rPr>
              <a:t>by the end of the lesson.</a:t>
            </a:r>
          </a:p>
          <a:p>
            <a:endParaRPr lang="en-US" baseline="0"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8316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NOTEBOOK:</a:t>
            </a:r>
            <a:r>
              <a:rPr lang="en-US" sz="1200" b="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CQ</a:t>
            </a:r>
          </a:p>
          <a:p>
            <a:endParaRPr lang="en-US" dirty="0" smtClean="0">
              <a:solidFill>
                <a:schemeClr val="tx1"/>
              </a:solidFill>
            </a:endParaRPr>
          </a:p>
          <a:p>
            <a:r>
              <a:rPr lang="en-US" dirty="0" smtClean="0">
                <a:solidFill>
                  <a:schemeClr val="tx1"/>
                </a:solidFill>
              </a:rPr>
              <a:t>As a </a:t>
            </a:r>
            <a:r>
              <a:rPr lang="en-US" b="1" dirty="0" smtClean="0">
                <a:solidFill>
                  <a:schemeClr val="tx1"/>
                </a:solidFill>
              </a:rPr>
              <a:t>Learning</a:t>
            </a:r>
            <a:r>
              <a:rPr lang="en-US" b="1" baseline="0" dirty="0" smtClean="0">
                <a:solidFill>
                  <a:schemeClr val="tx1"/>
                </a:solidFill>
              </a:rPr>
              <a:t> C</a:t>
            </a:r>
            <a:r>
              <a:rPr lang="en-US" b="1" dirty="0" smtClean="0">
                <a:solidFill>
                  <a:schemeClr val="tx1"/>
                </a:solidFill>
              </a:rPr>
              <a:t>ommunity</a:t>
            </a:r>
            <a:r>
              <a:rPr lang="en-US" dirty="0" smtClean="0">
                <a:solidFill>
                  <a:schemeClr val="tx1"/>
                </a:solidFill>
              </a:rPr>
              <a:t>,</a:t>
            </a:r>
            <a:r>
              <a:rPr lang="en-US" baseline="0" dirty="0" smtClean="0">
                <a:solidFill>
                  <a:schemeClr val="tx1"/>
                </a:solidFill>
              </a:rPr>
              <a:t> we have moved through two stages of the </a:t>
            </a:r>
            <a:r>
              <a:rPr lang="en-US" b="1" baseline="0" dirty="0" smtClean="0">
                <a:solidFill>
                  <a:schemeClr val="tx1"/>
                </a:solidFill>
              </a:rPr>
              <a:t>Team Based Cycle of Instruction (TBCI)</a:t>
            </a:r>
            <a:r>
              <a:rPr lang="en-US" baseline="0" dirty="0" smtClean="0">
                <a:solidFill>
                  <a:schemeClr val="tx1"/>
                </a:solidFill>
              </a:rPr>
              <a:t>:  </a:t>
            </a:r>
            <a:r>
              <a:rPr lang="en-US" b="1" baseline="0" dirty="0" smtClean="0">
                <a:solidFill>
                  <a:schemeClr val="tx1"/>
                </a:solidFill>
              </a:rPr>
              <a:t>Set-Up</a:t>
            </a:r>
            <a:r>
              <a:rPr lang="en-US" baseline="0" dirty="0" smtClean="0">
                <a:solidFill>
                  <a:schemeClr val="tx1"/>
                </a:solidFill>
              </a:rPr>
              <a:t> and </a:t>
            </a:r>
            <a:r>
              <a:rPr lang="en-US" b="1" baseline="0" dirty="0" smtClean="0">
                <a:solidFill>
                  <a:schemeClr val="tx1"/>
                </a:solidFill>
              </a:rPr>
              <a:t>Presentation</a:t>
            </a:r>
            <a:r>
              <a:rPr lang="en-US" baseline="0" dirty="0" smtClean="0">
                <a:solidFill>
                  <a:schemeClr val="tx1"/>
                </a:solidFill>
              </a:rPr>
              <a:t>.  Now, we are ready to engage in the </a:t>
            </a:r>
            <a:r>
              <a:rPr lang="en-US" b="1" baseline="0" dirty="0" smtClean="0">
                <a:solidFill>
                  <a:schemeClr val="tx1"/>
                </a:solidFill>
              </a:rPr>
              <a:t>Learning Together </a:t>
            </a:r>
            <a:r>
              <a:rPr lang="en-US" baseline="0" dirty="0" smtClean="0">
                <a:solidFill>
                  <a:schemeClr val="tx1"/>
                </a:solidFill>
              </a:rPr>
              <a:t>stage as partners.</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139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smtClean="0"/>
              <a:t>NOTEBOOK:  </a:t>
            </a:r>
            <a:r>
              <a:rPr lang="en-US" i="1" dirty="0" smtClean="0"/>
              <a:t>CQ - Resources </a:t>
            </a:r>
          </a:p>
          <a:p>
            <a:pPr defTabSz="914389">
              <a:defRPr/>
            </a:pPr>
            <a:endParaRPr lang="en-US" dirty="0" smtClean="0"/>
          </a:p>
          <a:p>
            <a:r>
              <a:rPr lang="en-US" dirty="0" smtClean="0"/>
              <a:t>During this activity, you will use the </a:t>
            </a:r>
            <a:r>
              <a:rPr lang="en-US" b="1" dirty="0" smtClean="0"/>
              <a:t>Learning Together Guide </a:t>
            </a:r>
            <a:r>
              <a:rPr lang="en-US" dirty="0" smtClean="0"/>
              <a:t>as you complete the Effective Challenge</a:t>
            </a:r>
            <a:r>
              <a:rPr lang="en-US" baseline="0" dirty="0" smtClean="0"/>
              <a:t> Questions Activity within your team.</a:t>
            </a: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70357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dirty="0" smtClean="0"/>
              <a:t>NOTEBOOK:  </a:t>
            </a:r>
            <a:r>
              <a:rPr lang="en-US" i="1" dirty="0" smtClean="0"/>
              <a:t>CQ – Resources </a:t>
            </a:r>
          </a:p>
          <a:p>
            <a:endParaRPr lang="en-US" dirty="0" smtClean="0">
              <a:solidFill>
                <a:schemeClr val="tx1"/>
              </a:solidFill>
            </a:endParaRPr>
          </a:p>
          <a:p>
            <a:endParaRPr lang="en-US" b="0" i="1"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930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16</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389">
              <a:defRPr/>
            </a:pPr>
            <a:r>
              <a:rPr lang="en-US" dirty="0" smtClean="0"/>
              <a:t>NOTEBOOK:  </a:t>
            </a:r>
            <a:r>
              <a:rPr lang="en-US" i="1" dirty="0" smtClean="0"/>
              <a:t>CQ</a:t>
            </a:r>
            <a:r>
              <a:rPr lang="en-US" i="1" baseline="0" dirty="0" smtClean="0"/>
              <a:t> </a:t>
            </a:r>
            <a:r>
              <a:rPr lang="en-US" i="1" dirty="0" smtClean="0"/>
              <a:t>– Resources</a:t>
            </a:r>
            <a:endParaRPr lang="en-US" i="0" baseline="0" dirty="0" smtClean="0"/>
          </a:p>
          <a:p>
            <a:pPr defTabSz="914389">
              <a:defRPr/>
            </a:pPr>
            <a:endParaRPr lang="en-US" baseline="0" dirty="0" smtClean="0">
              <a:solidFill>
                <a:schemeClr val="tx1"/>
              </a:solidFill>
            </a:endParaRP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349397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NOTEBOOK:</a:t>
            </a:r>
            <a:r>
              <a:rPr lang="en-US" sz="1200" b="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CQ</a:t>
            </a:r>
          </a:p>
          <a:p>
            <a:endParaRPr lang="en-US" dirty="0" smtClean="0"/>
          </a:p>
          <a:p>
            <a:r>
              <a:rPr lang="en-US" b="0" i="0" u="none" dirty="0" smtClean="0"/>
              <a:t>Introduce</a:t>
            </a:r>
            <a:r>
              <a:rPr lang="en-US" b="0" i="0" u="none" baseline="0" dirty="0" smtClean="0"/>
              <a:t> the activity and review the directions with the participants. </a:t>
            </a:r>
            <a:endParaRPr lang="en-US" b="0" i="0" u="none" dirty="0" smtClean="0"/>
          </a:p>
          <a:p>
            <a:endParaRPr lang="en-US" b="1" u="sng" dirty="0" smtClean="0"/>
          </a:p>
          <a:p>
            <a:r>
              <a:rPr lang="en-US" b="1" u="sng" dirty="0" smtClean="0"/>
              <a:t>ACTIVITY:</a:t>
            </a:r>
          </a:p>
          <a:p>
            <a:r>
              <a:rPr lang="en-US" b="0" u="none" dirty="0" smtClean="0"/>
              <a:t>Effective</a:t>
            </a:r>
            <a:r>
              <a:rPr lang="en-US" b="0" u="none" baseline="0" dirty="0" smtClean="0"/>
              <a:t> Challenge Questions</a:t>
            </a:r>
          </a:p>
          <a:p>
            <a:endParaRPr lang="en-US" b="0" u="none" baseline="0" dirty="0" smtClean="0"/>
          </a:p>
          <a:p>
            <a:r>
              <a:rPr lang="en-US" b="1" u="sng" baseline="0" dirty="0" smtClean="0"/>
              <a:t>DIRECTIONS:</a:t>
            </a:r>
          </a:p>
          <a:p>
            <a:pPr marL="228600" indent="-228600">
              <a:buFont typeface="+mj-lt"/>
              <a:buAutoNum type="arabicPeriod"/>
            </a:pPr>
            <a:r>
              <a:rPr lang="en-US" b="0" u="none" baseline="0" dirty="0" smtClean="0"/>
              <a:t>All team members review the </a:t>
            </a:r>
            <a:r>
              <a:rPr lang="en-US" b="1" u="none" baseline="0" dirty="0" smtClean="0"/>
              <a:t>Learning Together Guide</a:t>
            </a:r>
            <a:r>
              <a:rPr lang="en-US" b="0" u="none" baseline="0" dirty="0" smtClean="0"/>
              <a:t>:  </a:t>
            </a:r>
            <a:r>
              <a:rPr lang="en-US" b="1" u="none" baseline="0" dirty="0" smtClean="0"/>
              <a:t>Challenge Question</a:t>
            </a:r>
            <a:r>
              <a:rPr lang="en-US" b="0" u="none" baseline="0" dirty="0" smtClean="0"/>
              <a:t>, General Procedures, Learning Tasks, and BDA. </a:t>
            </a:r>
          </a:p>
          <a:p>
            <a:pPr marL="228600" indent="-228600">
              <a:buFont typeface="+mj-lt"/>
              <a:buAutoNum type="arabicPeriod"/>
            </a:pPr>
            <a:r>
              <a:rPr lang="en-US" b="0" u="none" baseline="0" dirty="0" smtClean="0"/>
              <a:t>Follow directions on </a:t>
            </a:r>
            <a:r>
              <a:rPr lang="en-US" b="1" u="none" baseline="0" dirty="0" smtClean="0"/>
              <a:t>Effective Challenge Questions </a:t>
            </a:r>
            <a:r>
              <a:rPr lang="en-US" b="0" u="none" baseline="0" dirty="0" smtClean="0"/>
              <a:t>activity form.</a:t>
            </a:r>
          </a:p>
          <a:p>
            <a:pPr marL="228600" indent="-228600">
              <a:buFont typeface="+mj-lt"/>
              <a:buAutoNum type="arabicPeriod"/>
            </a:pPr>
            <a:r>
              <a:rPr lang="en-US" b="0" u="none" baseline="0" dirty="0" smtClean="0"/>
              <a:t>Work with team members to discuss and determine if questions are </a:t>
            </a:r>
            <a:r>
              <a:rPr lang="en-US" b="1" u="none" baseline="0" dirty="0" smtClean="0"/>
              <a:t>highly effective, effective</a:t>
            </a:r>
            <a:r>
              <a:rPr lang="en-US" b="0" u="none" baseline="0" dirty="0" smtClean="0"/>
              <a:t>, or </a:t>
            </a:r>
            <a:r>
              <a:rPr lang="en-US" b="1" u="none" baseline="0" dirty="0" smtClean="0"/>
              <a:t>not effective</a:t>
            </a:r>
            <a:r>
              <a:rPr lang="en-US" b="0" u="none" baseline="0" dirty="0" smtClean="0"/>
              <a:t>.  If the question is not highly effective, discuss ways to improve it. </a:t>
            </a:r>
          </a:p>
          <a:p>
            <a:pPr marL="228600" indent="-228600">
              <a:buFont typeface="+mj-lt"/>
              <a:buAutoNum type="arabicPeriod"/>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i="1" u="none" dirty="0" smtClean="0"/>
              <a:t>Recommended</a:t>
            </a:r>
            <a:r>
              <a:rPr lang="en-US" b="0" i="1" u="none" baseline="0" dirty="0" smtClean="0"/>
              <a:t> time for this activity is:  20 minutes</a:t>
            </a:r>
            <a:endParaRPr lang="en-US" b="0" i="1" u="none" dirty="0" smtClean="0"/>
          </a:p>
          <a:p>
            <a:pPr marL="0" indent="0">
              <a:buFont typeface="+mj-lt"/>
              <a:buNone/>
            </a:pPr>
            <a:endParaRPr lang="en-US" b="0" u="none"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17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7711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NOTEBOOK:</a:t>
            </a:r>
            <a:r>
              <a:rPr lang="en-US" sz="1200" b="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CQ - Resource</a:t>
            </a:r>
          </a:p>
          <a:p>
            <a:endParaRPr lang="en-US" dirty="0" smtClean="0"/>
          </a:p>
        </p:txBody>
      </p:sp>
      <p:sp>
        <p:nvSpPr>
          <p:cNvPr id="4" name="Slide Number Placeholder 3"/>
          <p:cNvSpPr>
            <a:spLocks noGrp="1"/>
          </p:cNvSpPr>
          <p:nvPr>
            <p:ph type="sldNum" sz="quarter" idx="10"/>
          </p:nvPr>
        </p:nvSpPr>
        <p:spPr/>
        <p:txBody>
          <a:bodyPr/>
          <a:lstStyle/>
          <a:p>
            <a:fld id="{CF7F8CD8-2594-4A3D-8F2C-F56635F7E1C9}" type="slidenum">
              <a:rPr lang="en-US" smtClean="0"/>
              <a:pPr/>
              <a:t>18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77200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NOTEBOOK:</a:t>
            </a:r>
            <a:r>
              <a:rPr lang="en-US" sz="1200" b="0" kern="1200" baseline="0" dirty="0" smtClean="0">
                <a:solidFill>
                  <a:schemeClr val="tx1"/>
                </a:solidFill>
                <a:effectLst/>
                <a:latin typeface="+mn-lt"/>
                <a:ea typeface="+mn-ea"/>
                <a:cs typeface="+mn-cs"/>
              </a:rPr>
              <a:t>  CQ &amp; Resources (The CQ Builder document is in the Resources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Using the builder, create a CQ from the 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grade standards.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139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a:t>
            </a:fld>
            <a:endParaRPr lang="en-US" dirty="0"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a:t>
            </a:r>
            <a:endParaRPr lang="en-US" sz="1200" i="1"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sz="1200" b="0" i="1" dirty="0" smtClean="0">
              <a:solidFill>
                <a:schemeClr val="tx1"/>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i="1" dirty="0" smtClean="0">
                <a:solidFill>
                  <a:schemeClr val="tx1"/>
                </a:solidFill>
              </a:rPr>
              <a:t>Notes:  Review</a:t>
            </a:r>
            <a:r>
              <a:rPr lang="en-US" sz="1200" b="0" i="1" baseline="0" dirty="0" smtClean="0">
                <a:solidFill>
                  <a:schemeClr val="tx1"/>
                </a:solidFill>
              </a:rPr>
              <a:t> Color-Coded Post-its Formative Assessment strategy.</a:t>
            </a:r>
          </a:p>
          <a:p>
            <a:pPr marL="457200" marR="0" lvl="1" indent="0" algn="l" defTabSz="914400" rtl="0" eaLnBrk="1" fontAlgn="auto" latinLnBrk="0" hangingPunct="1">
              <a:lnSpc>
                <a:spcPct val="90000"/>
              </a:lnSpc>
              <a:spcBef>
                <a:spcPts val="0"/>
              </a:spcBef>
              <a:spcAft>
                <a:spcPts val="0"/>
              </a:spcAft>
              <a:buClrTx/>
              <a:buSzTx/>
              <a:buFontTx/>
              <a:buNone/>
              <a:tabLst/>
              <a:defRPr/>
            </a:pPr>
            <a:endParaRPr lang="en-US" sz="1200" b="0" i="1" dirty="0" smtClean="0">
              <a:solidFill>
                <a:schemeClr val="tx1"/>
              </a:solidFill>
            </a:endParaRPr>
          </a:p>
          <a:p>
            <a:pPr lvl="0" eaLnBrk="1" hangingPunct="1">
              <a:lnSpc>
                <a:spcPct val="90000"/>
              </a:lnSpc>
              <a:defRPr/>
            </a:pPr>
            <a:r>
              <a:rPr lang="en-US" sz="1200" b="1" u="sng" kern="1200" dirty="0" smtClean="0">
                <a:solidFill>
                  <a:schemeClr val="tx1"/>
                </a:solidFill>
                <a:latin typeface="+mn-lt"/>
                <a:ea typeface="+mn-ea"/>
                <a:cs typeface="+mn-cs"/>
              </a:rPr>
              <a:t>Preparation:</a:t>
            </a:r>
          </a:p>
          <a:p>
            <a:pPr marL="228600" lvl="0" indent="-228600" eaLnBrk="1" hangingPunct="1">
              <a:lnSpc>
                <a:spcPct val="90000"/>
              </a:lnSpc>
              <a:buFont typeface="+mj-lt"/>
              <a:buAutoNum type="arabicPeriod"/>
              <a:defRPr/>
            </a:pPr>
            <a:r>
              <a:rPr lang="en-US" sz="1200" kern="1200" dirty="0" smtClean="0">
                <a:solidFill>
                  <a:schemeClr val="tx1"/>
                </a:solidFill>
                <a:latin typeface="+mn-lt"/>
                <a:ea typeface="+mn-ea"/>
                <a:cs typeface="+mn-cs"/>
              </a:rPr>
              <a:t>Arrange</a:t>
            </a:r>
            <a:r>
              <a:rPr lang="en-US" sz="1200" kern="1200" baseline="0" dirty="0" smtClean="0">
                <a:solidFill>
                  <a:schemeClr val="tx1"/>
                </a:solidFill>
                <a:latin typeface="+mn-lt"/>
                <a:ea typeface="+mn-ea"/>
                <a:cs typeface="+mn-cs"/>
              </a:rPr>
              <a:t> room for </a:t>
            </a:r>
            <a:r>
              <a:rPr lang="en-US" sz="1200" b="1" kern="1200" baseline="0" dirty="0" smtClean="0">
                <a:solidFill>
                  <a:schemeClr val="tx1"/>
                </a:solidFill>
                <a:latin typeface="+mn-lt"/>
                <a:ea typeface="+mn-ea"/>
                <a:cs typeface="+mn-cs"/>
              </a:rPr>
              <a:t>High Performance Learning Teams.</a:t>
            </a:r>
          </a:p>
          <a:p>
            <a:pPr marL="228600" lvl="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Have students sit </a:t>
            </a:r>
            <a:r>
              <a:rPr lang="en-US" sz="1200" b="0" kern="1200" baseline="0" dirty="0" smtClean="0">
                <a:solidFill>
                  <a:schemeClr val="tx1"/>
                </a:solidFill>
                <a:latin typeface="+mn-lt"/>
                <a:ea typeface="+mn-ea"/>
                <a:cs typeface="+mn-cs"/>
              </a:rPr>
              <a:t>within their </a:t>
            </a:r>
            <a:r>
              <a:rPr lang="en-US" sz="1200" b="1" kern="1200" baseline="0" dirty="0" smtClean="0">
                <a:solidFill>
                  <a:schemeClr val="tx1"/>
                </a:solidFill>
                <a:latin typeface="+mn-lt"/>
                <a:ea typeface="+mn-ea"/>
                <a:cs typeface="+mn-cs"/>
              </a:rPr>
              <a:t>HP Learning Teams</a:t>
            </a:r>
            <a:r>
              <a:rPr lang="en-US" sz="1200" b="0" kern="1200" baseline="0" dirty="0" smtClean="0">
                <a:solidFill>
                  <a:schemeClr val="tx1"/>
                </a:solidFill>
                <a:latin typeface="+mn-lt"/>
                <a:ea typeface="+mn-ea"/>
                <a:cs typeface="+mn-cs"/>
              </a:rPr>
              <a:t>.</a:t>
            </a:r>
          </a:p>
          <a:p>
            <a:pPr lvl="1" eaLnBrk="1" hangingPunct="1">
              <a:lnSpc>
                <a:spcPct val="90000"/>
              </a:lnSpc>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i="0" u="sng" dirty="0" smtClean="0">
                <a:solidFill>
                  <a:schemeClr val="tx1"/>
                </a:solidFill>
              </a:rPr>
              <a:t>DIRECTIONS:</a:t>
            </a:r>
          </a:p>
          <a:p>
            <a:pPr marL="228600" marR="0" lvl="0" indent="-228600" algn="l" defTabSz="914400" rtl="0" eaLnBrk="1" fontAlgn="auto" latinLnBrk="0" hangingPunct="1">
              <a:lnSpc>
                <a:spcPct val="90000"/>
              </a:lnSpc>
              <a:spcBef>
                <a:spcPts val="0"/>
              </a:spcBef>
              <a:spcAft>
                <a:spcPts val="0"/>
              </a:spcAft>
              <a:buClrTx/>
              <a:buSzTx/>
              <a:buFont typeface="+mj-lt"/>
              <a:buAutoNum type="arabicPeriod"/>
              <a:tabLst/>
              <a:defRPr/>
            </a:pPr>
            <a:r>
              <a:rPr lang="en-US" sz="1200" b="0" i="0" dirty="0" smtClean="0">
                <a:solidFill>
                  <a:schemeClr val="tx1"/>
                </a:solidFill>
              </a:rPr>
              <a:t>Complete</a:t>
            </a:r>
            <a:r>
              <a:rPr lang="en-US" sz="1200" b="0" i="0" baseline="0" dirty="0" smtClean="0">
                <a:solidFill>
                  <a:schemeClr val="tx1"/>
                </a:solidFill>
              </a:rPr>
              <a:t> </a:t>
            </a:r>
            <a:r>
              <a:rPr lang="en-US" sz="1200" b="0" i="0" dirty="0" err="1" smtClean="0">
                <a:solidFill>
                  <a:schemeClr val="tx1"/>
                </a:solidFill>
              </a:rPr>
              <a:t>SET-Up</a:t>
            </a:r>
            <a:r>
              <a:rPr lang="en-US" sz="1200" b="0" i="0" baseline="0" dirty="0" smtClean="0">
                <a:solidFill>
                  <a:schemeClr val="tx1"/>
                </a:solidFill>
              </a:rPr>
              <a:t> tasks. </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200" b="1" i="0" dirty="0" smtClean="0">
              <a:solidFill>
                <a:schemeClr val="tx1"/>
              </a:solidFill>
            </a:endParaRPr>
          </a:p>
          <a:p>
            <a:pPr lvl="0"/>
            <a:r>
              <a:rPr lang="en-US" sz="1200" kern="1200" dirty="0" smtClean="0">
                <a:solidFill>
                  <a:schemeClr val="tx1"/>
                </a:solidFill>
                <a:effectLst/>
                <a:latin typeface="+mn-lt"/>
                <a:ea typeface="+mn-ea"/>
                <a:cs typeface="+mn-cs"/>
              </a:rPr>
              <a:t>Also, review and think about the</a:t>
            </a:r>
            <a:r>
              <a:rPr lang="en-US" sz="1200" b="1" kern="1200" dirty="0" smtClean="0">
                <a:solidFill>
                  <a:schemeClr val="tx1"/>
                </a:solidFill>
                <a:effectLst/>
                <a:latin typeface="+mn-lt"/>
                <a:ea typeface="+mn-ea"/>
                <a:cs typeface="+mn-cs"/>
              </a:rPr>
              <a:t> Challenge Question:  </a:t>
            </a:r>
            <a:r>
              <a:rPr lang="en-US" sz="1200" b="1" i="1" dirty="0" smtClean="0">
                <a:solidFill>
                  <a:schemeClr val="tx1"/>
                </a:solidFill>
              </a:rPr>
              <a:t>How does the Challenge Question impact TBCI planning?</a:t>
            </a:r>
            <a:endParaRPr lang="en-US" dirty="0" smtClean="0">
              <a:solidFill>
                <a:schemeClr val="tx1"/>
              </a:solidFill>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200" b="0" i="0" kern="1200" baseline="0" dirty="0" smtClean="0">
              <a:solidFill>
                <a:schemeClr val="tx1"/>
              </a:solidFill>
              <a:latin typeface="+mn-lt"/>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i="1" kern="1200" baseline="0" dirty="0" smtClean="0">
                <a:solidFill>
                  <a:schemeClr val="tx1"/>
                </a:solidFill>
                <a:latin typeface="+mn-lt"/>
                <a:ea typeface="+mn-ea"/>
                <a:cs typeface="+mn-cs"/>
              </a:rPr>
              <a:t>Recommended time for this activity is:  5-7 minutes</a:t>
            </a:r>
            <a:endParaRPr lang="en-US" sz="1200" b="1" i="1" dirty="0" smtClean="0">
              <a:solidFill>
                <a:schemeClr val="tx1"/>
              </a:solidFill>
            </a:endParaRP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2712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8B6CE50-31C7-42B3-8760-BBC61C2B69BB}" type="slidenum">
              <a:rPr lang="en-US" smtClean="0"/>
              <a:pPr>
                <a:defRPr/>
              </a:pPr>
              <a:t>20</a:t>
            </a:fld>
            <a:endParaRPr lang="en-US"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174625" algn="l" defTabSz="914400" rtl="0" eaLnBrk="1" fontAlgn="auto" latinLnBrk="0" hangingPunct="1">
              <a:lnSpc>
                <a:spcPct val="100000"/>
              </a:lnSpc>
              <a:spcBef>
                <a:spcPct val="0"/>
              </a:spcBef>
              <a:spcAft>
                <a:spcPts val="0"/>
              </a:spcAft>
              <a:buClrTx/>
              <a:buSzTx/>
              <a:buFontTx/>
              <a:buNone/>
              <a:tabLst/>
              <a:defRPr/>
            </a:pPr>
            <a:r>
              <a:rPr lang="en-US" sz="1200" b="0" kern="1200" dirty="0" smtClean="0">
                <a:solidFill>
                  <a:schemeClr val="tx1"/>
                </a:solidFill>
                <a:effectLst/>
                <a:latin typeface="+mn-lt"/>
                <a:ea typeface="+mn-ea"/>
                <a:cs typeface="+mn-cs"/>
              </a:rPr>
              <a:t>NOTEBOOK:</a:t>
            </a:r>
            <a:r>
              <a:rPr lang="en-US" sz="1200" b="0" kern="1200" baseline="0" dirty="0" smtClean="0">
                <a:solidFill>
                  <a:schemeClr val="tx1"/>
                </a:solidFill>
                <a:effectLst/>
                <a:latin typeface="+mn-lt"/>
                <a:ea typeface="+mn-ea"/>
                <a:cs typeface="+mn-cs"/>
              </a:rPr>
              <a:t>  CQ (Sample CQ Builder &amp; 3</a:t>
            </a:r>
            <a:r>
              <a:rPr lang="en-US" sz="1200" b="0" kern="1200" baseline="30000" dirty="0" smtClean="0">
                <a:solidFill>
                  <a:schemeClr val="tx1"/>
                </a:solidFill>
                <a:effectLst/>
                <a:latin typeface="+mn-lt"/>
                <a:ea typeface="+mn-ea"/>
                <a:cs typeface="+mn-cs"/>
              </a:rPr>
              <a:t>rd</a:t>
            </a:r>
            <a:r>
              <a:rPr lang="en-US" sz="1200" b="0" kern="1200" baseline="0" dirty="0" smtClean="0">
                <a:solidFill>
                  <a:schemeClr val="tx1"/>
                </a:solidFill>
                <a:effectLst/>
                <a:latin typeface="+mn-lt"/>
                <a:ea typeface="+mn-ea"/>
                <a:cs typeface="+mn-cs"/>
              </a:rPr>
              <a:t> Grade CQ Builder in session resources)</a:t>
            </a:r>
            <a:endParaRPr lang="en-US" sz="1200" b="0" i="1" kern="1200" baseline="0" dirty="0" smtClean="0">
              <a:solidFill>
                <a:schemeClr val="tx1"/>
              </a:solidFill>
              <a:effectLst/>
              <a:latin typeface="+mn-lt"/>
              <a:ea typeface="+mn-ea"/>
              <a:cs typeface="+mn-cs"/>
            </a:endParaRPr>
          </a:p>
          <a:p>
            <a:pPr marL="0" lvl="0" indent="-174625">
              <a:spcBef>
                <a:spcPct val="0"/>
              </a:spcBef>
            </a:pPr>
            <a:endParaRPr lang="en-US" b="0" u="none" baseline="0" dirty="0" smtClean="0"/>
          </a:p>
          <a:p>
            <a:pPr marL="0" lvl="0" indent="-174625">
              <a:spcBef>
                <a:spcPct val="0"/>
              </a:spcBef>
            </a:pPr>
            <a:r>
              <a:rPr lang="en-US" b="1" u="sng" baseline="0" dirty="0" smtClean="0"/>
              <a:t>ACTIVITY:</a:t>
            </a:r>
            <a:endParaRPr lang="en-US" b="0" u="none" baseline="0" dirty="0" smtClean="0"/>
          </a:p>
          <a:p>
            <a:pPr marL="0" lvl="0" indent="-174625">
              <a:spcBef>
                <a:spcPct val="0"/>
              </a:spcBef>
            </a:pPr>
            <a:r>
              <a:rPr lang="en-US" b="0" u="none" baseline="0" dirty="0" smtClean="0"/>
              <a:t>Challenge Question Builder</a:t>
            </a:r>
          </a:p>
          <a:p>
            <a:pPr marL="0" lvl="0" indent="-174625">
              <a:spcBef>
                <a:spcPct val="0"/>
              </a:spcBef>
            </a:pPr>
            <a:endParaRPr lang="en-US" b="0" u="none" baseline="0" dirty="0" smtClean="0"/>
          </a:p>
          <a:p>
            <a:pPr marL="0" lvl="0" indent="-174625">
              <a:spcBef>
                <a:spcPct val="0"/>
              </a:spcBef>
            </a:pPr>
            <a:r>
              <a:rPr lang="en-US" b="1" u="sng" baseline="0" dirty="0" smtClean="0"/>
              <a:t>DIRECTIONS:</a:t>
            </a:r>
          </a:p>
          <a:p>
            <a:pPr marL="53975" lvl="0" indent="-228600">
              <a:spcBef>
                <a:spcPct val="0"/>
              </a:spcBef>
              <a:buFont typeface="+mj-lt"/>
              <a:buAutoNum type="arabicPeriod"/>
            </a:pPr>
            <a:r>
              <a:rPr lang="en-US" b="0" u="none" baseline="0" dirty="0" smtClean="0"/>
              <a:t>Review the components of the </a:t>
            </a:r>
            <a:r>
              <a:rPr lang="en-US" b="1" u="none" baseline="0" dirty="0" smtClean="0"/>
              <a:t>Challenge Questions Builder</a:t>
            </a:r>
            <a:r>
              <a:rPr lang="en-US" b="0" u="none" baseline="0" dirty="0" smtClean="0"/>
              <a:t>.</a:t>
            </a:r>
          </a:p>
          <a:p>
            <a:pPr marL="53975" lvl="0" indent="-228600">
              <a:spcBef>
                <a:spcPct val="0"/>
              </a:spcBef>
              <a:buFont typeface="+mj-lt"/>
              <a:buAutoNum type="arabicPeriod"/>
            </a:pPr>
            <a:r>
              <a:rPr lang="en-US" b="0" u="none" baseline="0" dirty="0" smtClean="0"/>
              <a:t>Ask teammates for clarification if needed.</a:t>
            </a:r>
          </a:p>
          <a:p>
            <a:pPr marL="53975" lvl="0" indent="-228600">
              <a:spcBef>
                <a:spcPct val="0"/>
              </a:spcBef>
              <a:buFont typeface="+mj-lt"/>
              <a:buAutoNum type="arabicPeriod"/>
            </a:pPr>
            <a:r>
              <a:rPr lang="en-US" b="0" u="none" baseline="0" dirty="0" smtClean="0"/>
              <a:t>Use the 3</a:t>
            </a:r>
            <a:r>
              <a:rPr lang="en-US" b="0" u="none" baseline="30000" dirty="0" smtClean="0"/>
              <a:t>rd</a:t>
            </a:r>
            <a:r>
              <a:rPr lang="en-US" b="0" u="none" baseline="0" dirty="0" smtClean="0"/>
              <a:t> grade domain/cluster from the </a:t>
            </a:r>
            <a:r>
              <a:rPr lang="en-US" b="1" dirty="0" smtClean="0"/>
              <a:t>Maryland College and Career Ready Standards</a:t>
            </a:r>
            <a:r>
              <a:rPr lang="en-US" b="1" baseline="0" dirty="0" smtClean="0"/>
              <a:t> in Mathematics </a:t>
            </a:r>
            <a:r>
              <a:rPr lang="en-US" b="0" baseline="0" dirty="0" smtClean="0"/>
              <a:t>listed above.</a:t>
            </a:r>
          </a:p>
          <a:p>
            <a:pPr marL="53975" lvl="0" indent="-228600">
              <a:spcBef>
                <a:spcPct val="0"/>
              </a:spcBef>
              <a:buFont typeface="+mj-lt"/>
              <a:buAutoNum type="arabicPeriod"/>
            </a:pPr>
            <a:r>
              <a:rPr lang="en-US" b="0" u="none" baseline="0" dirty="0" smtClean="0"/>
              <a:t>Follow the steps in the builder to create a highly effective </a:t>
            </a:r>
            <a:r>
              <a:rPr lang="en-US" b="1" u="none" baseline="0" dirty="0" smtClean="0"/>
              <a:t>Challenge Question</a:t>
            </a:r>
            <a:r>
              <a:rPr lang="en-US" b="0" u="none" baseline="0" dirty="0" smtClean="0"/>
              <a:t>.</a:t>
            </a:r>
          </a:p>
          <a:p>
            <a:pPr marL="0" lvl="0" indent="0">
              <a:spcBef>
                <a:spcPct val="0"/>
              </a:spcBef>
              <a:buFont typeface="+mj-lt"/>
              <a:buNone/>
            </a:pPr>
            <a:endParaRPr lang="en-US" b="0" u="none" baseline="0" dirty="0" smtClean="0"/>
          </a:p>
          <a:p>
            <a:pPr marL="0" lvl="0" indent="0">
              <a:spcBef>
                <a:spcPct val="0"/>
              </a:spcBef>
              <a:buFont typeface="+mj-lt"/>
              <a:buNone/>
            </a:pPr>
            <a:r>
              <a:rPr lang="en-US" b="0" i="1" u="none" baseline="0" dirty="0" smtClean="0"/>
              <a:t>Recommended time for this activity is 10 minutes.</a:t>
            </a:r>
          </a:p>
          <a:p>
            <a:pPr marL="0" lvl="0" indent="0">
              <a:spcBef>
                <a:spcPct val="0"/>
              </a:spcBef>
              <a:buFont typeface="+mj-lt"/>
              <a:buNone/>
            </a:pPr>
            <a:r>
              <a:rPr lang="en-US" b="0" i="1" u="none" baseline="0" dirty="0" smtClean="0"/>
              <a:t>*If time allows, have participants switch papers and assess the Challenge Question using the H-O-T Scoring.</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76432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NOTEBOOK:</a:t>
            </a:r>
            <a:r>
              <a:rPr lang="en-US" sz="1200" b="0" kern="1200" baseline="0" dirty="0" smtClean="0">
                <a:solidFill>
                  <a:schemeClr val="tx1"/>
                </a:solidFill>
                <a:effectLst/>
                <a:latin typeface="+mn-lt"/>
                <a:ea typeface="+mn-ea"/>
                <a:cs typeface="+mn-cs"/>
              </a:rPr>
              <a:t>  CQ</a:t>
            </a:r>
            <a:endParaRPr lang="en-US" b="0"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1392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NOTEBOOK:</a:t>
            </a:r>
            <a:r>
              <a:rPr lang="en-US" sz="1200" b="0" kern="1200" baseline="0" dirty="0" smtClean="0">
                <a:solidFill>
                  <a:schemeClr val="tx1"/>
                </a:solidFill>
                <a:effectLst/>
                <a:latin typeface="+mn-lt"/>
                <a:ea typeface="+mn-ea"/>
                <a:cs typeface="+mn-cs"/>
              </a:rPr>
              <a:t>  CQ - </a:t>
            </a:r>
            <a:r>
              <a:rPr lang="en-US" sz="1200" b="0" i="1" kern="1200" baseline="0" dirty="0" smtClean="0">
                <a:solidFill>
                  <a:schemeClr val="tx1"/>
                </a:solidFill>
                <a:effectLst/>
                <a:latin typeface="+mn-lt"/>
                <a:ea typeface="+mn-ea"/>
                <a:cs typeface="+mn-cs"/>
              </a:rPr>
              <a:t>Resources</a:t>
            </a:r>
          </a:p>
          <a:p>
            <a:endParaRPr lang="en-US" dirty="0" smtClean="0"/>
          </a:p>
          <a:p>
            <a:r>
              <a:rPr lang="en-US" dirty="0" smtClean="0"/>
              <a:t>As a team, think</a:t>
            </a:r>
            <a:r>
              <a:rPr lang="en-US" baseline="0" dirty="0" smtClean="0"/>
              <a:t> about the response to today’s </a:t>
            </a:r>
            <a:r>
              <a:rPr lang="en-US" b="1" baseline="0" dirty="0" smtClean="0"/>
              <a:t>Challenge Question</a:t>
            </a:r>
            <a:r>
              <a:rPr lang="en-US" baseline="0" dirty="0" smtClean="0"/>
              <a:t>. Write a team response on the </a:t>
            </a:r>
            <a:r>
              <a:rPr lang="en-US" b="1" baseline="0" dirty="0" smtClean="0"/>
              <a:t>Team Challenge Check</a:t>
            </a:r>
            <a:r>
              <a:rPr lang="en-US" baseline="0" dirty="0" smtClean="0"/>
              <a:t>. Make sure everyone in the team participates. </a:t>
            </a:r>
          </a:p>
          <a:p>
            <a:endParaRPr lang="en-US" baseline="0" dirty="0" smtClean="0"/>
          </a:p>
          <a:p>
            <a:r>
              <a:rPr lang="en-US" b="1" u="sng" baseline="0" dirty="0" smtClean="0"/>
              <a:t>ACTIVITY:</a:t>
            </a:r>
          </a:p>
          <a:p>
            <a:r>
              <a:rPr lang="en-US" b="0" u="none" baseline="0" dirty="0" smtClean="0"/>
              <a:t>Team Challenge Check</a:t>
            </a:r>
          </a:p>
          <a:p>
            <a:endParaRPr lang="en-US" b="0" u="none" baseline="0" dirty="0" smtClean="0"/>
          </a:p>
          <a:p>
            <a:r>
              <a:rPr lang="en-US" b="1" u="sng" baseline="0" dirty="0" smtClean="0"/>
              <a:t>DIRECTIONS:</a:t>
            </a:r>
          </a:p>
          <a:p>
            <a:pPr marL="228600" indent="-228600">
              <a:buFont typeface="+mj-lt"/>
              <a:buAutoNum type="arabicPeriod"/>
            </a:pPr>
            <a:r>
              <a:rPr lang="en-US" b="0" u="none" baseline="0" dirty="0" smtClean="0"/>
              <a:t>Coach – Lead the activity so that all members contribute to the </a:t>
            </a:r>
            <a:r>
              <a:rPr lang="en-US" b="1" u="none" baseline="0" dirty="0" smtClean="0"/>
              <a:t>Challenge Question Check.</a:t>
            </a:r>
          </a:p>
          <a:p>
            <a:pPr marL="228600" indent="-228600">
              <a:buFont typeface="+mj-lt"/>
              <a:buAutoNum type="arabicPeriod"/>
            </a:pPr>
            <a:r>
              <a:rPr lang="en-US" b="0" u="none" baseline="0" dirty="0" smtClean="0"/>
              <a:t>Coach – Review success criteria.</a:t>
            </a:r>
          </a:p>
          <a:p>
            <a:pPr marL="228600" indent="-228600">
              <a:buFont typeface="+mj-lt"/>
              <a:buAutoNum type="arabicPeriod"/>
            </a:pPr>
            <a:r>
              <a:rPr lang="en-US" b="0" u="none" baseline="0" dirty="0" smtClean="0"/>
              <a:t>Facilitator – Be sure that all members actively engage in developing the </a:t>
            </a:r>
            <a:r>
              <a:rPr lang="en-US" b="1" u="none" baseline="0" dirty="0" smtClean="0"/>
              <a:t>Challenge Question </a:t>
            </a:r>
            <a:r>
              <a:rPr lang="en-US" b="0" u="none" baseline="0" dirty="0" smtClean="0"/>
              <a:t>response.</a:t>
            </a:r>
          </a:p>
          <a:p>
            <a:pPr marL="228600" indent="-228600">
              <a:buFont typeface="+mj-lt"/>
              <a:buAutoNum type="arabicPeriod"/>
            </a:pPr>
            <a:r>
              <a:rPr lang="en-US" b="0" u="none" baseline="0" dirty="0" smtClean="0"/>
              <a:t>Recorder – Enters the response on the </a:t>
            </a:r>
            <a:r>
              <a:rPr lang="en-US" b="1" u="none" baseline="0" dirty="0" smtClean="0"/>
              <a:t>Team Challenge Check </a:t>
            </a:r>
            <a:r>
              <a:rPr lang="en-US" b="0" u="none" baseline="0" dirty="0" smtClean="0"/>
              <a:t>form.</a:t>
            </a:r>
          </a:p>
          <a:p>
            <a:pPr marL="228600" indent="-228600">
              <a:buFont typeface="+mj-lt"/>
              <a:buAutoNum type="arabicPeriod"/>
            </a:pPr>
            <a:r>
              <a:rPr lang="en-US" b="0" u="none" baseline="0" dirty="0" smtClean="0"/>
              <a:t>Data Manager – Share the time for the activity.</a:t>
            </a:r>
          </a:p>
          <a:p>
            <a:pPr marL="228600" indent="-228600">
              <a:buFont typeface="+mj-lt"/>
              <a:buAutoNum type="arabicPeriod"/>
            </a:pPr>
            <a:r>
              <a:rPr lang="en-US" b="0" u="none" baseline="0" dirty="0" smtClean="0"/>
              <a:t>Supply Manager – Return the completed </a:t>
            </a:r>
            <a:r>
              <a:rPr lang="en-US" b="1" u="none" baseline="0" dirty="0" smtClean="0"/>
              <a:t>Team Challenge Check </a:t>
            </a:r>
            <a:r>
              <a:rPr lang="en-US" b="0" u="none" baseline="0" dirty="0" smtClean="0"/>
              <a:t>form to the Team Supply table.</a:t>
            </a:r>
          </a:p>
          <a:p>
            <a:pPr marL="228600" indent="-228600">
              <a:buFont typeface="+mj-lt"/>
              <a:buAutoNum type="arabicPeriod"/>
            </a:pPr>
            <a:endParaRPr lang="en-US" b="0" u="none" baseline="0" dirty="0" smtClean="0"/>
          </a:p>
          <a:p>
            <a:pPr marL="228600" indent="-228600">
              <a:buFont typeface="+mj-lt"/>
              <a:buAutoNum type="arabicPeriod"/>
            </a:pPr>
            <a:endParaRPr lang="en-US" b="1" u="sng" baseline="0" dirty="0" smtClean="0"/>
          </a:p>
          <a:p>
            <a:pPr marL="0" indent="0">
              <a:buFont typeface="+mj-lt"/>
              <a:buNone/>
            </a:pPr>
            <a:r>
              <a:rPr lang="en-US" b="0" i="1" u="none" dirty="0" smtClean="0"/>
              <a:t>Recommended</a:t>
            </a:r>
            <a:r>
              <a:rPr lang="en-US" b="0" i="1" u="none" baseline="0" dirty="0" smtClean="0"/>
              <a:t> time for this activity is: 3 minutes </a:t>
            </a:r>
            <a:endParaRPr lang="en-US" b="0" i="1" u="none"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56036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23</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NOTEBOOK:</a:t>
            </a:r>
            <a:r>
              <a:rPr lang="en-US" baseline="0" dirty="0" smtClean="0"/>
              <a:t>  </a:t>
            </a:r>
            <a:r>
              <a:rPr lang="en-US" i="1" baseline="0" dirty="0" smtClean="0"/>
              <a:t>CQ – Resources and Team Book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endParaRPr lang="en-US" dirty="0" smtClean="0"/>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85897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solidFill>
                  <a:schemeClr val="tx1"/>
                </a:solidFill>
              </a:rPr>
              <a:t>NOTEBOOK: </a:t>
            </a:r>
            <a:r>
              <a:rPr lang="en-US" sz="1200" i="1" kern="1200" baseline="0" dirty="0" smtClean="0">
                <a:solidFill>
                  <a:schemeClr val="tx1"/>
                </a:solidFill>
                <a:effectLst/>
                <a:latin typeface="+mn-lt"/>
                <a:ea typeface="+mn-ea"/>
                <a:cs typeface="+mn-cs"/>
              </a:rPr>
              <a:t>Getting Started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solidFill>
                <a:srgbClr val="CC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solidFill>
                  <a:schemeClr val="tx1"/>
                </a:solidFill>
              </a:rPr>
              <a:t>For the next couple of days, you will be presented with a great deal of information and engaging practices for building highly productive learning environments for virtually all students, particularly those students with special needs. By the end of the Institute, you will be able to: </a:t>
            </a:r>
          </a:p>
          <a:p>
            <a:pPr marL="342900" indent="-342900">
              <a:buAutoNum type="arabicPeriod"/>
            </a:pPr>
            <a:r>
              <a:rPr lang="en-US" b="0" dirty="0" smtClean="0">
                <a:solidFill>
                  <a:schemeClr val="tx1"/>
                </a:solidFill>
              </a:rPr>
              <a:t>Identify the core components of the </a:t>
            </a:r>
            <a:r>
              <a:rPr lang="en-US" b="0" dirty="0" err="1" smtClean="0">
                <a:solidFill>
                  <a:schemeClr val="tx1"/>
                </a:solidFill>
              </a:rPr>
              <a:t>BUZzzz</a:t>
            </a:r>
            <a:r>
              <a:rPr lang="en-US" b="0" dirty="0" smtClean="0">
                <a:solidFill>
                  <a:schemeClr val="tx1"/>
                </a:solidFill>
              </a:rPr>
              <a:t> initiative.</a:t>
            </a:r>
          </a:p>
          <a:p>
            <a:pPr marL="342900" indent="-342900">
              <a:buAutoNum type="arabicPeriod"/>
            </a:pPr>
            <a:r>
              <a:rPr lang="en-US" b="0" dirty="0" smtClean="0">
                <a:solidFill>
                  <a:schemeClr val="tx1"/>
                </a:solidFill>
              </a:rPr>
              <a:t>Describe how </a:t>
            </a:r>
            <a:r>
              <a:rPr lang="en-US" b="1" dirty="0" smtClean="0">
                <a:solidFill>
                  <a:schemeClr val="tx1"/>
                </a:solidFill>
              </a:rPr>
              <a:t>Family Engagement </a:t>
            </a:r>
            <a:r>
              <a:rPr lang="en-US" b="0" dirty="0" smtClean="0">
                <a:solidFill>
                  <a:schemeClr val="tx1"/>
                </a:solidFill>
              </a:rPr>
              <a:t>will be addressed within routine instruction.</a:t>
            </a:r>
          </a:p>
          <a:p>
            <a:pPr marL="342900" indent="-342900">
              <a:buAutoNum type="arabicPeriod"/>
            </a:pPr>
            <a:r>
              <a:rPr lang="en-US" b="0" dirty="0" smtClean="0">
                <a:solidFill>
                  <a:schemeClr val="tx1"/>
                </a:solidFill>
              </a:rPr>
              <a:t>Identify principles of </a:t>
            </a:r>
            <a:r>
              <a:rPr lang="en-US" b="1" dirty="0" smtClean="0">
                <a:solidFill>
                  <a:schemeClr val="tx1"/>
                </a:solidFill>
              </a:rPr>
              <a:t>High Performance Teaming</a:t>
            </a:r>
            <a:r>
              <a:rPr lang="en-US" b="0" dirty="0" smtClean="0">
                <a:solidFill>
                  <a:schemeClr val="tx1"/>
                </a:solidFill>
              </a:rPr>
              <a:t>.</a:t>
            </a:r>
          </a:p>
          <a:p>
            <a:pPr marL="342900" indent="-342900">
              <a:buAutoNum type="arabicPeriod"/>
            </a:pPr>
            <a:r>
              <a:rPr lang="en-US" b="0" dirty="0" smtClean="0">
                <a:solidFill>
                  <a:schemeClr val="tx1"/>
                </a:solidFill>
              </a:rPr>
              <a:t>Describe key practices for building productive learning groups</a:t>
            </a:r>
            <a:r>
              <a:rPr lang="en-US" b="0" baseline="0" dirty="0" smtClean="0">
                <a:solidFill>
                  <a:schemeClr val="tx1"/>
                </a:solidFill>
              </a:rPr>
              <a:t> and </a:t>
            </a:r>
            <a:r>
              <a:rPr lang="en-US" b="1" i="0" baseline="0" dirty="0" smtClean="0">
                <a:solidFill>
                  <a:schemeClr val="tx1"/>
                </a:solidFill>
              </a:rPr>
              <a:t>High Performance Learning Teams.</a:t>
            </a:r>
            <a:endParaRPr lang="en-US" b="1" i="0" dirty="0" smtClean="0">
              <a:solidFill>
                <a:schemeClr val="tx1"/>
              </a:solidFill>
            </a:endParaRPr>
          </a:p>
          <a:p>
            <a:pPr marL="342900" indent="-342900">
              <a:buAutoNum type="arabicPeriod"/>
            </a:pPr>
            <a:r>
              <a:rPr lang="en-US" b="0" dirty="0" smtClean="0">
                <a:solidFill>
                  <a:schemeClr val="tx1"/>
                </a:solidFill>
              </a:rPr>
              <a:t>Use the basic </a:t>
            </a:r>
            <a:r>
              <a:rPr lang="en-US" b="1" dirty="0" smtClean="0">
                <a:solidFill>
                  <a:schemeClr val="tx1"/>
                </a:solidFill>
              </a:rPr>
              <a:t>12-to-Excel Management Strategies</a:t>
            </a:r>
            <a:r>
              <a:rPr lang="en-US" b="0" dirty="0" smtClean="0">
                <a:solidFill>
                  <a:schemeClr val="tx1"/>
                </a:solidFill>
              </a:rPr>
              <a:t>.</a:t>
            </a:r>
          </a:p>
          <a:p>
            <a:pPr marL="342900" indent="-342900">
              <a:buAutoNum type="arabicPeriod"/>
            </a:pPr>
            <a:r>
              <a:rPr lang="en-US" b="0" dirty="0" smtClean="0">
                <a:solidFill>
                  <a:schemeClr val="tx1"/>
                </a:solidFill>
              </a:rPr>
              <a:t>Describe the </a:t>
            </a:r>
            <a:r>
              <a:rPr lang="en-US" b="1" i="0" dirty="0" smtClean="0">
                <a:solidFill>
                  <a:schemeClr val="tx1"/>
                </a:solidFill>
              </a:rPr>
              <a:t>Team-Based Cycle of Instruction </a:t>
            </a:r>
            <a:r>
              <a:rPr lang="en-US" b="0" dirty="0" smtClean="0">
                <a:solidFill>
                  <a:schemeClr val="tx1"/>
                </a:solidFill>
              </a:rPr>
              <a:t>stages</a:t>
            </a:r>
            <a:r>
              <a:rPr lang="en-US" b="0" baseline="0" dirty="0" smtClean="0">
                <a:solidFill>
                  <a:schemeClr val="tx1"/>
                </a:solidFill>
              </a:rPr>
              <a:t> and how </a:t>
            </a:r>
            <a:r>
              <a:rPr lang="en-US" b="1" baseline="0" dirty="0" smtClean="0">
                <a:solidFill>
                  <a:schemeClr val="tx1"/>
                </a:solidFill>
              </a:rPr>
              <a:t>UDL</a:t>
            </a:r>
            <a:r>
              <a:rPr lang="en-US" b="0" baseline="0" dirty="0" smtClean="0">
                <a:solidFill>
                  <a:schemeClr val="tx1"/>
                </a:solidFill>
              </a:rPr>
              <a:t> is addressed.</a:t>
            </a:r>
            <a:endParaRPr lang="en-US" b="0" dirty="0" smtClean="0">
              <a:solidFill>
                <a:schemeClr val="tx1"/>
              </a:solidFill>
            </a:endParaRPr>
          </a:p>
          <a:p>
            <a:pPr marL="342900" indent="-342900">
              <a:buAutoNum type="arabicPeriod"/>
            </a:pPr>
            <a:r>
              <a:rPr lang="en-US" b="0" dirty="0" smtClean="0">
                <a:solidFill>
                  <a:schemeClr val="tx1"/>
                </a:solidFill>
              </a:rPr>
              <a:t>Understand how to develop daily </a:t>
            </a:r>
            <a:r>
              <a:rPr lang="en-US" b="1" i="0" dirty="0" smtClean="0">
                <a:solidFill>
                  <a:schemeClr val="tx1"/>
                </a:solidFill>
              </a:rPr>
              <a:t>Challenge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solidFill>
                <a:srgbClr val="CC3300"/>
              </a:solidFill>
            </a:endParaRPr>
          </a:p>
          <a:p>
            <a:r>
              <a:rPr lang="en-US" sz="1200" kern="1200" baseline="0" dirty="0" smtClean="0">
                <a:solidFill>
                  <a:schemeClr val="tx1"/>
                </a:solidFill>
                <a:effectLst/>
                <a:latin typeface="+mn-lt"/>
                <a:ea typeface="+mn-ea"/>
                <a:cs typeface="+mn-cs"/>
              </a:rPr>
              <a:t>For this </a:t>
            </a:r>
            <a:r>
              <a:rPr lang="en-US" sz="1200" b="1" kern="1200" baseline="0" dirty="0" err="1" smtClean="0">
                <a:solidFill>
                  <a:schemeClr val="tx1"/>
                </a:solidFill>
                <a:effectLst/>
                <a:latin typeface="+mn-lt"/>
                <a:ea typeface="+mn-ea"/>
                <a:cs typeface="+mn-cs"/>
              </a:rPr>
              <a:t>BUZzzz</a:t>
            </a:r>
            <a:r>
              <a:rPr lang="en-US" sz="1200" b="1" kern="1200" baseline="0" dirty="0" smtClean="0">
                <a:solidFill>
                  <a:schemeClr val="tx1"/>
                </a:solidFill>
                <a:effectLst/>
                <a:latin typeface="+mn-lt"/>
                <a:ea typeface="+mn-ea"/>
                <a:cs typeface="+mn-cs"/>
              </a:rPr>
              <a:t> Summer Institute</a:t>
            </a:r>
            <a:r>
              <a:rPr lang="en-US" sz="1200" kern="1200" baseline="0" dirty="0" smtClean="0">
                <a:solidFill>
                  <a:schemeClr val="tx1"/>
                </a:solidFill>
                <a:effectLst/>
                <a:latin typeface="+mn-lt"/>
                <a:ea typeface="+mn-ea"/>
                <a:cs typeface="+mn-cs"/>
              </a:rPr>
              <a:t>, you will participate in a simulation professional learning experience </a:t>
            </a:r>
            <a:r>
              <a:rPr lang="en-US" sz="1200" kern="1200" dirty="0" smtClean="0">
                <a:solidFill>
                  <a:schemeClr val="tx1"/>
                </a:solidFill>
                <a:effectLst/>
                <a:latin typeface="+mn-lt"/>
                <a:ea typeface="+mn-ea"/>
                <a:cs typeface="+mn-cs"/>
              </a:rPr>
              <a:t>to develop understandings of and skills in practices that you will implement in your classes next year.  One of those practices, the </a:t>
            </a:r>
            <a:r>
              <a:rPr lang="en-US" sz="1200" b="1" kern="1200" dirty="0" smtClean="0">
                <a:solidFill>
                  <a:schemeClr val="tx1"/>
                </a:solidFill>
                <a:effectLst/>
                <a:latin typeface="+mn-lt"/>
                <a:ea typeface="+mn-ea"/>
                <a:cs typeface="+mn-cs"/>
              </a:rPr>
              <a:t>Team-Based Cycle of Instruction </a:t>
            </a:r>
            <a:r>
              <a:rPr lang="en-US" sz="1200" b="1" i="0" kern="1200" dirty="0" smtClean="0">
                <a:solidFill>
                  <a:schemeClr val="tx1"/>
                </a:solidFill>
                <a:effectLst/>
                <a:latin typeface="+mn-lt"/>
                <a:ea typeface="+mn-ea"/>
                <a:cs typeface="+mn-cs"/>
              </a:rPr>
              <a:t>(TBCI): A UDL Approach,</a:t>
            </a:r>
            <a:r>
              <a:rPr lang="en-US" sz="1200" kern="1200" dirty="0" smtClean="0">
                <a:solidFill>
                  <a:schemeClr val="tx1"/>
                </a:solidFill>
                <a:effectLst/>
                <a:latin typeface="+mn-lt"/>
                <a:ea typeface="+mn-ea"/>
                <a:cs typeface="+mn-cs"/>
              </a:rPr>
              <a:t> will</a:t>
            </a:r>
            <a:r>
              <a:rPr lang="en-US" sz="1200" kern="1200" baseline="0" dirty="0" smtClean="0">
                <a:solidFill>
                  <a:schemeClr val="tx1"/>
                </a:solidFill>
                <a:effectLst/>
                <a:latin typeface="+mn-lt"/>
                <a:ea typeface="+mn-ea"/>
                <a:cs typeface="+mn-cs"/>
              </a:rPr>
              <a:t> be used as the instructional delivery system for </a:t>
            </a:r>
            <a:r>
              <a:rPr lang="en-US" sz="1200" u="sng" kern="1200" baseline="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activities at the Summer Institute. Each</a:t>
            </a:r>
            <a:r>
              <a:rPr lang="en-US" sz="1200" kern="1200" baseline="0" dirty="0" smtClean="0">
                <a:solidFill>
                  <a:schemeClr val="tx1"/>
                </a:solidFill>
                <a:effectLst/>
                <a:latin typeface="+mn-lt"/>
                <a:ea typeface="+mn-ea"/>
                <a:cs typeface="+mn-cs"/>
              </a:rPr>
              <a:t> day you will engage in several </a:t>
            </a:r>
            <a:r>
              <a:rPr lang="en-US" sz="1200" b="1" kern="1200" baseline="0" dirty="0" smtClean="0">
                <a:solidFill>
                  <a:schemeClr val="tx1"/>
                </a:solidFill>
                <a:effectLst/>
                <a:latin typeface="+mn-lt"/>
                <a:ea typeface="+mn-ea"/>
                <a:cs typeface="+mn-cs"/>
              </a:rPr>
              <a:t>TBCI</a:t>
            </a:r>
            <a:r>
              <a:rPr lang="en-US" sz="1200" kern="1200" baseline="0" dirty="0" smtClean="0">
                <a:solidFill>
                  <a:schemeClr val="tx1"/>
                </a:solidFill>
                <a:effectLst/>
                <a:latin typeface="+mn-lt"/>
                <a:ea typeface="+mn-ea"/>
                <a:cs typeface="+mn-cs"/>
              </a:rPr>
              <a:t> experiences from the initial to the final stage of instruction.  So, let’s take a quick look at what constitutes the TBCI.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74189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25</a:t>
            </a:fld>
            <a:endParaRPr lang="en-US" dirty="0"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t>NOTEBOOK:</a:t>
            </a:r>
            <a:r>
              <a:rPr lang="en-US" baseline="0" dirty="0" smtClean="0"/>
              <a:t>  </a:t>
            </a:r>
            <a:r>
              <a:rPr lang="en-US" i="1" baseline="0" dirty="0" smtClean="0"/>
              <a:t>CQ</a:t>
            </a:r>
          </a:p>
          <a:p>
            <a:pPr eaLnBrk="1" hangingPunct="1">
              <a:lnSpc>
                <a:spcPct val="90000"/>
              </a:lnSpc>
              <a:defRPr/>
            </a:pPr>
            <a:endParaRPr lang="en-US" sz="1200" b="1" kern="1200" baseline="0" dirty="0" smtClean="0">
              <a:solidFill>
                <a:schemeClr val="tx1"/>
              </a:solidFill>
              <a:latin typeface="+mn-lt"/>
              <a:ea typeface="+mn-ea"/>
              <a:cs typeface="+mn-cs"/>
            </a:endParaRPr>
          </a:p>
          <a:p>
            <a:pPr eaLnBrk="1" hangingPunct="1">
              <a:lnSpc>
                <a:spcPct val="90000"/>
              </a:lnSpc>
              <a:defRPr/>
            </a:pPr>
            <a:r>
              <a:rPr lang="en-US" sz="1200" b="1" u="sng" kern="1200" baseline="0" dirty="0" smtClean="0">
                <a:solidFill>
                  <a:schemeClr val="tx1"/>
                </a:solidFill>
                <a:latin typeface="+mn-lt"/>
                <a:ea typeface="+mn-ea"/>
                <a:cs typeface="+mn-cs"/>
              </a:rPr>
              <a:t>DIRECTIONS:</a:t>
            </a:r>
          </a:p>
          <a:p>
            <a:pPr eaLnBrk="1" hangingPunct="1">
              <a:lnSpc>
                <a:spcPct val="90000"/>
              </a:lnSpc>
              <a:defRPr/>
            </a:pPr>
            <a:endParaRPr lang="en-US" sz="1200" kern="1200" baseline="0" dirty="0" smtClean="0">
              <a:solidFill>
                <a:schemeClr val="tx1"/>
              </a:solidFill>
              <a:latin typeface="+mn-lt"/>
              <a:ea typeface="+mn-ea"/>
              <a:cs typeface="+mn-cs"/>
            </a:endParaRP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Follow </a:t>
            </a:r>
            <a:r>
              <a:rPr lang="en-US" sz="1200" b="1" kern="1200" baseline="0" dirty="0" err="1" smtClean="0">
                <a:solidFill>
                  <a:schemeClr val="tx1"/>
                </a:solidFill>
                <a:latin typeface="+mn-lt"/>
                <a:ea typeface="+mn-ea"/>
                <a:cs typeface="+mn-cs"/>
              </a:rPr>
              <a:t>WRAP-Up</a:t>
            </a:r>
            <a:r>
              <a:rPr lang="en-US" sz="1200" kern="1200" baseline="0" dirty="0" smtClean="0">
                <a:solidFill>
                  <a:schemeClr val="tx1"/>
                </a:solidFill>
                <a:latin typeface="+mn-lt"/>
                <a:ea typeface="+mn-ea"/>
                <a:cs typeface="+mn-cs"/>
              </a:rPr>
              <a:t> procedures and prepare to transition.</a:t>
            </a: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Provide feedback to the community on their work quality and determine using EPR an </a:t>
            </a:r>
            <a:r>
              <a:rPr lang="en-US" sz="1200" b="1" kern="1200" baseline="0" dirty="0" smtClean="0">
                <a:solidFill>
                  <a:schemeClr val="tx1"/>
                </a:solidFill>
                <a:latin typeface="+mn-lt"/>
                <a:ea typeface="+mn-ea"/>
                <a:cs typeface="+mn-cs"/>
              </a:rPr>
              <a:t>H-O-T Rating</a:t>
            </a:r>
            <a:r>
              <a:rPr lang="en-US" sz="1200" kern="1200" baseline="0" dirty="0" smtClean="0">
                <a:solidFill>
                  <a:schemeClr val="tx1"/>
                </a:solidFill>
                <a:latin typeface="+mn-lt"/>
                <a:ea typeface="+mn-ea"/>
                <a:cs typeface="+mn-cs"/>
              </a:rPr>
              <a:t> for the </a:t>
            </a:r>
            <a:r>
              <a:rPr lang="en-US" sz="1200" b="1" kern="1200" baseline="0" dirty="0" smtClean="0">
                <a:solidFill>
                  <a:schemeClr val="tx1"/>
                </a:solidFill>
                <a:latin typeface="+mn-lt"/>
                <a:ea typeface="+mn-ea"/>
                <a:cs typeface="+mn-cs"/>
              </a:rPr>
              <a:t>Learning Community</a:t>
            </a:r>
            <a:r>
              <a:rPr lang="en-US" sz="1200" kern="1200" baseline="0" dirty="0" smtClean="0">
                <a:solidFill>
                  <a:schemeClr val="tx1"/>
                </a:solidFill>
                <a:latin typeface="+mn-lt"/>
                <a:ea typeface="+mn-ea"/>
                <a:cs typeface="+mn-cs"/>
              </a:rPr>
              <a:t>.</a:t>
            </a:r>
          </a:p>
          <a:p>
            <a:pPr marL="0" indent="0" eaLnBrk="1" hangingPunct="1">
              <a:lnSpc>
                <a:spcPct val="90000"/>
              </a:lnSpc>
              <a:buFont typeface="+mj-lt"/>
              <a:buNone/>
              <a:defRPr/>
            </a:pPr>
            <a:endParaRPr lang="en-US" sz="1200" kern="1200" baseline="0" dirty="0" smtClean="0">
              <a:solidFill>
                <a:schemeClr val="tx1"/>
              </a:solidFill>
              <a:latin typeface="+mn-lt"/>
              <a:ea typeface="+mn-ea"/>
              <a:cs typeface="+mn-cs"/>
            </a:endParaRPr>
          </a:p>
          <a:p>
            <a:pPr marL="0" indent="0" eaLnBrk="1" hangingPunct="1">
              <a:lnSpc>
                <a:spcPct val="90000"/>
              </a:lnSpc>
              <a:buFont typeface="+mj-lt"/>
              <a:buNone/>
              <a:defRPr/>
            </a:pPr>
            <a:r>
              <a:rPr lang="en-US" sz="1200" i="1" kern="1200" baseline="0" dirty="0" smtClean="0">
                <a:solidFill>
                  <a:schemeClr val="tx1"/>
                </a:solidFill>
                <a:latin typeface="+mn-lt"/>
                <a:ea typeface="+mn-ea"/>
                <a:cs typeface="+mn-cs"/>
              </a:rPr>
              <a:t>Recommended time for this activity is:  5 minutes</a:t>
            </a:r>
          </a:p>
          <a:p>
            <a:pPr eaLnBrk="1" hangingPunct="1">
              <a:lnSpc>
                <a:spcPct val="90000"/>
              </a:lnSpc>
              <a:defRPr/>
            </a:pPr>
            <a:endParaRPr lang="en-US" sz="1200" kern="1200" dirty="0" smtClean="0">
              <a:solidFill>
                <a:schemeClr val="tx1"/>
              </a:solidFill>
              <a:latin typeface="+mn-lt"/>
              <a:ea typeface="+mn-ea"/>
              <a:cs typeface="+mn-cs"/>
            </a:endParaRP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605109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 – </a:t>
            </a:r>
            <a:r>
              <a:rPr lang="en-US" sz="1200" b="1" kern="1200" baseline="0" dirty="0" smtClean="0">
                <a:solidFill>
                  <a:schemeClr val="tx1"/>
                </a:solidFill>
                <a:effectLst/>
                <a:latin typeface="+mn-lt"/>
                <a:ea typeface="+mn-ea"/>
                <a:cs typeface="+mn-cs"/>
              </a:rPr>
              <a:t>Additional Resource if time permits</a:t>
            </a:r>
            <a:endParaRPr lang="en-US" sz="1200" b="1" i="1" kern="1200" baseline="0" dirty="0" smtClean="0">
              <a:solidFill>
                <a:schemeClr val="tx1"/>
              </a:solidFill>
              <a:effectLst/>
              <a:latin typeface="+mn-lt"/>
              <a:ea typeface="+mn-ea"/>
              <a:cs typeface="+mn-cs"/>
            </a:endParaRPr>
          </a:p>
          <a:p>
            <a:endParaRPr lang="en-US" b="1" baseline="0" dirty="0" smtClean="0"/>
          </a:p>
          <a:p>
            <a:r>
              <a:rPr lang="en-US" b="1" u="sng" baseline="0" dirty="0" smtClean="0"/>
              <a:t>Preparation:  </a:t>
            </a:r>
          </a:p>
          <a:p>
            <a:pPr marL="228600" indent="-228600">
              <a:buFont typeface="+mj-lt"/>
              <a:buAutoNum type="arabicPeriod"/>
            </a:pPr>
            <a:r>
              <a:rPr lang="en-US" b="0" u="none" baseline="0" dirty="0" smtClean="0"/>
              <a:t>Have 5x7 index cards for each participant.</a:t>
            </a:r>
          </a:p>
          <a:p>
            <a:pPr marL="228600" indent="-228600">
              <a:buFont typeface="+mj-lt"/>
              <a:buAutoNum type="arabicPeriod"/>
            </a:pPr>
            <a:endParaRPr lang="en-US" b="0" u="none" baseline="0" dirty="0" smtClean="0"/>
          </a:p>
          <a:p>
            <a:pPr marL="0" indent="0">
              <a:buFont typeface="+mj-lt"/>
              <a:buNone/>
            </a:pPr>
            <a:r>
              <a:rPr lang="en-US" b="1" u="sng" baseline="0" dirty="0" smtClean="0"/>
              <a:t>ACTIVITY:</a:t>
            </a:r>
          </a:p>
          <a:p>
            <a:pPr marL="0" indent="0">
              <a:buFont typeface="+mj-lt"/>
              <a:buNone/>
            </a:pPr>
            <a:r>
              <a:rPr lang="en-US" b="0" u="none" baseline="0" dirty="0" smtClean="0"/>
              <a:t>Learning Community Response</a:t>
            </a:r>
          </a:p>
          <a:p>
            <a:endParaRPr lang="en-US" b="1" baseline="0" dirty="0" smtClean="0"/>
          </a:p>
          <a:p>
            <a:r>
              <a:rPr lang="en-US" b="1" u="sng" baseline="0" dirty="0" smtClean="0"/>
              <a:t>DIRECTIONS:</a:t>
            </a:r>
          </a:p>
          <a:p>
            <a:pPr marL="228600" indent="-228600">
              <a:buFont typeface="+mj-lt"/>
              <a:buAutoNum type="arabicPeriod"/>
            </a:pPr>
            <a:r>
              <a:rPr lang="en-US" baseline="0" dirty="0" smtClean="0"/>
              <a:t>Facilitator:  Discuss the kinds of techniques, strategies, or other activities that you have used to gain information about students’ levels of understanding during a lesson. </a:t>
            </a:r>
          </a:p>
          <a:p>
            <a:pPr marL="228600" indent="-228600">
              <a:buFont typeface="+mj-lt"/>
              <a:buAutoNum type="arabicPeriod"/>
            </a:pPr>
            <a:r>
              <a:rPr lang="en-US" b="0" u="none" baseline="0" dirty="0" smtClean="0"/>
              <a:t>Supply Manager:  Distribute index cards after 5 minutes. </a:t>
            </a:r>
          </a:p>
          <a:p>
            <a:pPr marL="228600" indent="-228600">
              <a:buFont typeface="+mj-lt"/>
              <a:buAutoNum type="arabicPeriod"/>
            </a:pPr>
            <a:r>
              <a:rPr lang="en-US" b="0" u="none" baseline="0" dirty="0" smtClean="0"/>
              <a:t>All team members:  Write down one example that was discussed.</a:t>
            </a:r>
          </a:p>
          <a:p>
            <a:pPr marL="228600" indent="-228600">
              <a:buFont typeface="+mj-lt"/>
              <a:buAutoNum type="arabicPeriod"/>
            </a:pPr>
            <a:r>
              <a:rPr lang="en-US" b="0" u="none" baseline="0" dirty="0" smtClean="0"/>
              <a:t>Hold up index cards when prompted.</a:t>
            </a:r>
          </a:p>
          <a:p>
            <a:pPr marL="0" indent="0">
              <a:buFont typeface="+mj-lt"/>
              <a:buNone/>
            </a:pPr>
            <a:r>
              <a:rPr lang="en-US" b="0" u="none" baseline="0" dirty="0" smtClean="0"/>
              <a:t> </a:t>
            </a:r>
          </a:p>
          <a:p>
            <a:r>
              <a:rPr lang="en-US" b="1" u="none" baseline="0" dirty="0" smtClean="0"/>
              <a:t>The Learning Community Response </a:t>
            </a:r>
            <a:r>
              <a:rPr lang="en-US" b="0" u="none" baseline="0" dirty="0" smtClean="0"/>
              <a:t>is an example of a practical, </a:t>
            </a:r>
            <a:r>
              <a:rPr lang="en-US" b="1" u="none" baseline="0" dirty="0" smtClean="0"/>
              <a:t>formative assessment </a:t>
            </a:r>
            <a:r>
              <a:rPr lang="en-US" b="0" u="none" baseline="0" dirty="0" smtClean="0"/>
              <a:t>within a given lesson.  A simple strategy like</a:t>
            </a:r>
            <a:r>
              <a:rPr lang="en-US" b="1" u="none" baseline="0" dirty="0" smtClean="0"/>
              <a:t> Learning Community Response </a:t>
            </a:r>
            <a:r>
              <a:rPr lang="en-US" b="0" u="none" baseline="0" dirty="0" smtClean="0"/>
              <a:t>helps teachers gauge their next step in instruction. It is important that if a teacher does </a:t>
            </a:r>
            <a:r>
              <a:rPr lang="en-US" b="0" u="sng" baseline="0" dirty="0" smtClean="0"/>
              <a:t>not</a:t>
            </a:r>
            <a:r>
              <a:rPr lang="en-US" b="0" u="none" baseline="0" dirty="0" smtClean="0"/>
              <a:t> </a:t>
            </a:r>
            <a:r>
              <a:rPr lang="en-US" b="0" u="sng" baseline="0" dirty="0" smtClean="0"/>
              <a:t>see</a:t>
            </a:r>
            <a:r>
              <a:rPr lang="en-US" b="0" u="none" baseline="0" dirty="0" smtClean="0"/>
              <a:t> </a:t>
            </a:r>
            <a:r>
              <a:rPr lang="en-US" b="0" u="sng" baseline="0" dirty="0" smtClean="0"/>
              <a:t>evidence</a:t>
            </a:r>
            <a:r>
              <a:rPr lang="en-US" b="0" u="none" baseline="0" dirty="0" smtClean="0"/>
              <a:t> of understanding, he/she should reteach the concepts or skills and then reassess using an appropriate </a:t>
            </a:r>
            <a:r>
              <a:rPr lang="en-US" b="1" u="none" baseline="0" dirty="0" smtClean="0"/>
              <a:t>formative assessment</a:t>
            </a:r>
            <a:r>
              <a:rPr lang="en-US" b="0" u="none" baseline="0" dirty="0" smtClean="0"/>
              <a:t>.</a:t>
            </a:r>
          </a:p>
          <a:p>
            <a:endParaRPr lang="en-US" b="0" i="0" u="none" baseline="0" dirty="0" smtClean="0"/>
          </a:p>
          <a:p>
            <a:r>
              <a:rPr lang="en-US" b="0" i="0" u="none" baseline="0" dirty="0" smtClean="0"/>
              <a:t>Now, let’s consider what </a:t>
            </a:r>
            <a:r>
              <a:rPr lang="en-US" i="0" baseline="0" dirty="0" smtClean="0"/>
              <a:t>makes formative assessment </a:t>
            </a:r>
            <a:r>
              <a:rPr lang="en-US" b="0" i="0" u="none" baseline="0" dirty="0" smtClean="0"/>
              <a:t>effective</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117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a:t>
            </a: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objective of this session is to design effective </a:t>
            </a:r>
            <a:r>
              <a:rPr lang="en-US" b="1" baseline="0" dirty="0" smtClean="0"/>
              <a:t>Challenge Questions </a:t>
            </a:r>
            <a:r>
              <a:rPr lang="en-US" baseline="0" dirty="0" smtClean="0"/>
              <a:t>that guide the development of the </a:t>
            </a:r>
            <a:r>
              <a:rPr lang="en-US" b="1" baseline="0" dirty="0" smtClean="0"/>
              <a:t>TBCI</a:t>
            </a:r>
            <a:r>
              <a:rPr lang="en-US" b="0" baseline="0" dirty="0" smtClean="0"/>
              <a:t> lesson.</a:t>
            </a:r>
            <a:r>
              <a:rPr lang="en-US" baseline="0" dirty="0" smtClean="0"/>
              <a:t> </a:t>
            </a:r>
            <a:endParaRPr lang="en-US" b="0"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139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a:t>
            </a:r>
            <a:endParaRPr lang="en-US" sz="1200" i="1" kern="1200" baseline="0" dirty="0" smtClean="0">
              <a:solidFill>
                <a:schemeClr val="tx1"/>
              </a:solidFill>
              <a:effectLst/>
              <a:latin typeface="+mn-lt"/>
              <a:ea typeface="+mn-ea"/>
              <a:cs typeface="+mn-cs"/>
            </a:endParaRPr>
          </a:p>
          <a:p>
            <a:endParaRPr lang="en-US" b="0"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139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8B6CE50-31C7-42B3-8760-BBC61C2B69BB}" type="slidenum">
              <a:rPr lang="en-US" smtClean="0"/>
              <a:pPr>
                <a:defRPr/>
              </a:pPr>
              <a:t>5</a:t>
            </a:fld>
            <a:endParaRPr lang="en-US"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174625"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a:t>
            </a:r>
          </a:p>
          <a:p>
            <a:pPr marL="0" marR="0" lvl="0" indent="-174625" algn="l" defTabSz="914400" rtl="0" eaLnBrk="0" fontAlgn="base" latinLnBrk="0" hangingPunct="0">
              <a:lnSpc>
                <a:spcPct val="100000"/>
              </a:lnSpc>
              <a:spcBef>
                <a:spcPct val="0"/>
              </a:spcBef>
              <a:spcAft>
                <a:spcPct val="0"/>
              </a:spcAft>
              <a:buClrTx/>
              <a:buSzTx/>
              <a:buFontTx/>
              <a:buNone/>
              <a:tabLst/>
              <a:defRPr/>
            </a:pPr>
            <a:endParaRPr lang="en-US" sz="1200" i="1" kern="1200" baseline="0" dirty="0" smtClean="0">
              <a:solidFill>
                <a:schemeClr val="tx1"/>
              </a:solidFill>
              <a:effectLst/>
              <a:latin typeface="+mn-lt"/>
              <a:ea typeface="+mn-ea"/>
              <a:cs typeface="+mn-cs"/>
            </a:endParaRPr>
          </a:p>
          <a:p>
            <a:pPr marL="0" marR="0" lvl="0" indent="-174625" algn="l" defTabSz="914400" rtl="0" eaLnBrk="0" fontAlgn="base" latinLnBrk="0" hangingPunct="0">
              <a:lnSpc>
                <a:spcPct val="100000"/>
              </a:lnSpc>
              <a:spcBef>
                <a:spcPct val="0"/>
              </a:spcBef>
              <a:spcAft>
                <a:spcPct val="0"/>
              </a:spcAft>
              <a:buClrTx/>
              <a:buSzTx/>
              <a:buFontTx/>
              <a:buNone/>
              <a:tabLst/>
              <a:defRPr/>
            </a:pPr>
            <a:r>
              <a:rPr lang="en-US" sz="1200" i="1" kern="1200" baseline="0" dirty="0" smtClean="0">
                <a:solidFill>
                  <a:schemeClr val="tx1"/>
                </a:solidFill>
                <a:effectLst/>
                <a:latin typeface="+mn-lt"/>
                <a:ea typeface="+mn-ea"/>
                <a:cs typeface="+mn-cs"/>
              </a:rPr>
              <a:t>Open the presentation reading the cartoon and let participants know that the challenges we will be facing will have a much better end than the 2 gentlemen in the boat.</a:t>
            </a:r>
          </a:p>
        </p:txBody>
      </p:sp>
      <p:sp>
        <p:nvSpPr>
          <p:cNvPr id="2" name="Date Placeholder 1"/>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0143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a:t>
            </a:r>
            <a:endParaRPr lang="en-US" sz="1200" i="1"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chemeClr val="tx1"/>
                </a:solidFill>
              </a:rPr>
              <a:t>Now, we are going to use the structure </a:t>
            </a:r>
            <a:r>
              <a:rPr lang="en-US" b="1" i="0" baseline="0" dirty="0" smtClean="0">
                <a:solidFill>
                  <a:schemeClr val="tx1"/>
                </a:solidFill>
              </a:rPr>
              <a:t>Inside Outside Circle </a:t>
            </a:r>
            <a:r>
              <a:rPr lang="en-US" i="0" baseline="0" dirty="0" smtClean="0">
                <a:solidFill>
                  <a:schemeClr val="tx1"/>
                </a:solidFill>
              </a:rPr>
              <a:t>as a way of </a:t>
            </a:r>
            <a:r>
              <a:rPr lang="en-US" b="1" i="0" baseline="0" dirty="0" smtClean="0">
                <a:solidFill>
                  <a:schemeClr val="tx1"/>
                </a:solidFill>
              </a:rPr>
              <a:t>activating prior knowledge </a:t>
            </a:r>
            <a:r>
              <a:rPr lang="en-US" i="0" baseline="0" dirty="0" smtClean="0">
                <a:solidFill>
                  <a:schemeClr val="tx1"/>
                </a:solidFill>
              </a:rPr>
              <a:t>for this session and reflecting on your current practices relative to how you address providing opportunities for assessments and feedback.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solidFill>
                  <a:schemeClr val="tx1"/>
                </a:solidFill>
              </a:rPr>
              <a:t>Notes:  Remember to give recognition to the learning community for using </a:t>
            </a:r>
            <a:r>
              <a:rPr lang="en-US" b="1" i="1" baseline="0" dirty="0" smtClean="0">
                <a:solidFill>
                  <a:schemeClr val="tx1"/>
                </a:solidFill>
              </a:rPr>
              <a:t>HP Teaming Principles, </a:t>
            </a:r>
            <a:r>
              <a:rPr lang="en-US" b="0" i="1" baseline="0" dirty="0" smtClean="0">
                <a:solidFill>
                  <a:schemeClr val="tx1"/>
                </a:solidFill>
              </a:rPr>
              <a:t>maintaining</a:t>
            </a:r>
            <a:r>
              <a:rPr lang="en-US" i="1" baseline="0" dirty="0" smtClean="0">
                <a:solidFill>
                  <a:schemeClr val="tx1"/>
                </a:solidFill>
              </a:rPr>
              <a:t> </a:t>
            </a:r>
            <a:r>
              <a:rPr lang="en-US" b="1" i="1" baseline="0" dirty="0" smtClean="0">
                <a:solidFill>
                  <a:schemeClr val="tx1"/>
                </a:solidFill>
              </a:rPr>
              <a:t>Learning Community Standards</a:t>
            </a:r>
            <a:r>
              <a:rPr lang="en-US" i="1" baseline="0" dirty="0" smtClean="0">
                <a:solidFill>
                  <a:schemeClr val="tx1"/>
                </a:solidFill>
              </a:rPr>
              <a:t>, and completing the tasks by coloring in the </a:t>
            </a:r>
            <a:r>
              <a:rPr lang="en-US" b="1" i="1" baseline="0" dirty="0" smtClean="0">
                <a:solidFill>
                  <a:schemeClr val="tx1"/>
                </a:solidFill>
              </a:rPr>
              <a:t>HP-Hive</a:t>
            </a:r>
            <a:r>
              <a:rPr lang="en-US" i="1" baseline="0" dirty="0" smtClean="0">
                <a:solidFill>
                  <a:schemeClr val="tx1"/>
                </a:solidFill>
              </a:rPr>
              <a:t> when appropriate.</a:t>
            </a:r>
            <a:endParaRPr lang="en-US" i="0"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u="sng" baseline="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i="0" u="sng" baseline="0" dirty="0" smtClean="0">
                <a:solidFill>
                  <a:schemeClr val="tx1"/>
                </a:solidFill>
              </a:rPr>
              <a:t>ACTIVITY: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u="none" baseline="0" dirty="0" smtClean="0">
                <a:solidFill>
                  <a:schemeClr val="tx1"/>
                </a:solidFill>
              </a:rPr>
              <a:t>Inside Outside Circle</a:t>
            </a:r>
            <a:endParaRPr lang="en-US" b="0" i="0" u="none"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1" i="1"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1" i="0" u="sng" dirty="0" smtClean="0">
                <a:solidFill>
                  <a:schemeClr val="tx1"/>
                </a:solidFill>
              </a:rPr>
              <a:t>DIRECTIONS:</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dirty="0" smtClean="0">
                <a:solidFill>
                  <a:schemeClr val="tx1"/>
                </a:solidFill>
              </a:rPr>
              <a:t>Have the group form 2 </a:t>
            </a:r>
            <a:r>
              <a:rPr lang="en-US" b="0" i="0" baseline="0" dirty="0" smtClean="0">
                <a:solidFill>
                  <a:schemeClr val="tx1"/>
                </a:solidFill>
              </a:rPr>
              <a:t>circles by first making one large circle, then having every other person take 2 steps inward.</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baseline="0" dirty="0" smtClean="0">
                <a:solidFill>
                  <a:schemeClr val="tx1"/>
                </a:solidFill>
              </a:rPr>
              <a:t>Direct them to turn around and face the other group of participants and line up in front of one person to form two concentric circles.</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baseline="0" dirty="0" smtClean="0">
                <a:solidFill>
                  <a:schemeClr val="tx1"/>
                </a:solidFill>
              </a:rPr>
              <a:t>Pose the first question: </a:t>
            </a:r>
            <a:r>
              <a:rPr lang="en-US" b="1" dirty="0" smtClean="0">
                <a:solidFill>
                  <a:schemeClr val="tx1"/>
                </a:solidFill>
              </a:rPr>
              <a:t>How do you typically introduce the lesson objective to students? </a:t>
            </a:r>
            <a:r>
              <a:rPr lang="en-US" b="0" dirty="0" smtClean="0">
                <a:solidFill>
                  <a:schemeClr val="tx1"/>
                </a:solidFill>
              </a:rPr>
              <a:t>(</a:t>
            </a:r>
            <a:r>
              <a:rPr lang="en-US" b="0" i="1" dirty="0" smtClean="0">
                <a:solidFill>
                  <a:schemeClr val="tx1"/>
                </a:solidFill>
              </a:rPr>
              <a:t>Provide</a:t>
            </a:r>
            <a:r>
              <a:rPr lang="en-US" b="0" i="1" baseline="0" dirty="0" smtClean="0">
                <a:solidFill>
                  <a:schemeClr val="tx1"/>
                </a:solidFill>
              </a:rPr>
              <a:t> time for participants to share.) </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baseline="0" dirty="0" smtClean="0">
                <a:solidFill>
                  <a:schemeClr val="tx1"/>
                </a:solidFill>
              </a:rPr>
              <a:t>Have the Inside Circle turn to the right, walk past 2 people and stop at the third person for a new partner.</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baseline="0" dirty="0" smtClean="0">
                <a:solidFill>
                  <a:schemeClr val="tx1"/>
                </a:solidFill>
              </a:rPr>
              <a:t>Ask Question # 2</a:t>
            </a:r>
            <a:r>
              <a:rPr lang="en-US" b="1" i="0" baseline="0" dirty="0" smtClean="0">
                <a:solidFill>
                  <a:schemeClr val="tx1"/>
                </a:solidFill>
              </a:rPr>
              <a:t>: </a:t>
            </a:r>
            <a:r>
              <a:rPr lang="en-US" sz="1200" b="1" dirty="0" smtClean="0">
                <a:solidFill>
                  <a:schemeClr val="tx1"/>
                </a:solidFill>
              </a:rPr>
              <a:t>Do you find it difficult to give students feedback within a given lesson?</a:t>
            </a:r>
            <a:r>
              <a:rPr lang="en-US" sz="1200" b="1" baseline="0" dirty="0" smtClean="0">
                <a:solidFill>
                  <a:schemeClr val="tx1"/>
                </a:solidFill>
              </a:rPr>
              <a:t> </a:t>
            </a:r>
            <a:r>
              <a:rPr lang="en-US" sz="1200" b="0" i="1" baseline="0" dirty="0" smtClean="0">
                <a:solidFill>
                  <a:schemeClr val="tx1"/>
                </a:solidFill>
              </a:rPr>
              <a:t>(</a:t>
            </a:r>
            <a:r>
              <a:rPr lang="en-US" b="0" i="1" dirty="0" smtClean="0">
                <a:solidFill>
                  <a:schemeClr val="tx1"/>
                </a:solidFill>
              </a:rPr>
              <a:t>Provide</a:t>
            </a:r>
            <a:r>
              <a:rPr lang="en-US" b="0" i="1" baseline="0" dirty="0" smtClean="0">
                <a:solidFill>
                  <a:schemeClr val="tx1"/>
                </a:solidFill>
              </a:rPr>
              <a:t> time for teachers to share.) </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baseline="0" dirty="0" smtClean="0">
                <a:solidFill>
                  <a:schemeClr val="tx1"/>
                </a:solidFill>
              </a:rPr>
              <a:t>Have the Inside Circle turn to the right, walk past 2 people and stop at the third person for a new partner.</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baseline="0" dirty="0" smtClean="0">
                <a:solidFill>
                  <a:schemeClr val="tx1"/>
                </a:solidFill>
              </a:rPr>
              <a:t>Ask for Question # 3:</a:t>
            </a:r>
            <a:r>
              <a:rPr lang="en-US" b="1" i="0" baseline="0" dirty="0" smtClean="0">
                <a:solidFill>
                  <a:schemeClr val="tx1"/>
                </a:solidFill>
              </a:rPr>
              <a:t> </a:t>
            </a:r>
            <a:r>
              <a:rPr lang="en-US" b="1" dirty="0" smtClean="0">
                <a:solidFill>
                  <a:schemeClr val="tx1"/>
                </a:solidFill>
              </a:rPr>
              <a:t>Do you provide students opportunities to engage in self- assessment during each lesson? </a:t>
            </a:r>
            <a:r>
              <a:rPr lang="en-US" dirty="0" smtClean="0">
                <a:solidFill>
                  <a:schemeClr val="tx1"/>
                </a:solidFill>
              </a:rPr>
              <a:t>(</a:t>
            </a:r>
            <a:r>
              <a:rPr lang="en-US" b="0" i="1" dirty="0" smtClean="0">
                <a:solidFill>
                  <a:schemeClr val="tx1"/>
                </a:solidFill>
              </a:rPr>
              <a:t>Provide</a:t>
            </a:r>
            <a:r>
              <a:rPr lang="en-US" b="0" i="1" baseline="0" dirty="0" smtClean="0">
                <a:solidFill>
                  <a:schemeClr val="tx1"/>
                </a:solidFill>
              </a:rPr>
              <a:t> time for teachers to share.)</a:t>
            </a: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baseline="0" dirty="0" smtClean="0">
                <a:solidFill>
                  <a:schemeClr val="tx1"/>
                </a:solidFill>
              </a:rPr>
              <a:t>Ask the participants to return to their seats, but keep the discussions we’ve had in mind.</a:t>
            </a:r>
          </a:p>
          <a:p>
            <a:endParaRPr lang="en-US" b="0" i="0" baseline="0" dirty="0" smtClean="0">
              <a:solidFill>
                <a:schemeClr val="tx1"/>
              </a:solidFill>
            </a:endParaRPr>
          </a:p>
          <a:p>
            <a:r>
              <a:rPr lang="en-US" b="0" i="0" baseline="0" dirty="0" smtClean="0">
                <a:solidFill>
                  <a:schemeClr val="tx1"/>
                </a:solidFill>
              </a:rPr>
              <a:t>Summarize the discussion and stress the importance of the </a:t>
            </a:r>
            <a:r>
              <a:rPr lang="en-US" b="1" i="0" baseline="0" dirty="0" smtClean="0">
                <a:solidFill>
                  <a:schemeClr val="tx1"/>
                </a:solidFill>
              </a:rPr>
              <a:t>Challenge Question </a:t>
            </a:r>
            <a:r>
              <a:rPr lang="en-US" b="0" i="0" baseline="0" dirty="0" smtClean="0">
                <a:solidFill>
                  <a:schemeClr val="tx1"/>
                </a:solidFill>
              </a:rPr>
              <a:t>and how it connects to all aspects of the TBCI lesson.  Have participants think about their current formative assessment practices as we address this topic during this session.</a:t>
            </a:r>
          </a:p>
          <a:p>
            <a:endParaRPr lang="en-US" b="0" i="0" baseline="0" dirty="0" smtClean="0">
              <a:solidFill>
                <a:schemeClr val="tx1"/>
              </a:solidFill>
            </a:endParaRPr>
          </a:p>
          <a:p>
            <a:r>
              <a:rPr lang="en-US" b="0" i="1" baseline="0" dirty="0" smtClean="0">
                <a:solidFill>
                  <a:schemeClr val="tx1"/>
                </a:solidFill>
              </a:rPr>
              <a:t>Recommended time for this activity is:  10 minutes</a:t>
            </a:r>
            <a:endParaRPr lang="en-US" b="1" i="1"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139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 – Resource </a:t>
            </a:r>
            <a:endParaRPr lang="en-US" sz="1200" i="1" kern="1200" baseline="0" dirty="0" smtClean="0">
              <a:solidFill>
                <a:schemeClr val="tx1"/>
              </a:solidFill>
              <a:effectLst/>
              <a:latin typeface="+mn-lt"/>
              <a:ea typeface="+mn-ea"/>
              <a:cs typeface="+mn-cs"/>
            </a:endParaRPr>
          </a:p>
          <a:p>
            <a:endParaRPr lang="en-US" sz="1200" i="1" kern="1200" baseline="0" dirty="0" smtClean="0">
              <a:solidFill>
                <a:schemeClr val="tx1"/>
              </a:solidFill>
              <a:effectLst/>
              <a:latin typeface="+mn-lt"/>
              <a:ea typeface="+mn-ea"/>
              <a:cs typeface="+mn-cs"/>
            </a:endParaRPr>
          </a:p>
          <a:p>
            <a:r>
              <a:rPr lang="en-US" dirty="0" smtClean="0">
                <a:solidFill>
                  <a:schemeClr val="tx1"/>
                </a:solidFill>
              </a:rPr>
              <a:t>An </a:t>
            </a:r>
            <a:r>
              <a:rPr lang="en-US" baseline="0" dirty="0" smtClean="0">
                <a:solidFill>
                  <a:schemeClr val="tx1"/>
                </a:solidFill>
              </a:rPr>
              <a:t>effective </a:t>
            </a:r>
            <a:r>
              <a:rPr lang="en-US" b="1" baseline="0" dirty="0" smtClean="0">
                <a:solidFill>
                  <a:schemeClr val="tx1"/>
                </a:solidFill>
              </a:rPr>
              <a:t>Challenge Question </a:t>
            </a:r>
            <a:r>
              <a:rPr lang="en-US" b="0" baseline="0" dirty="0" smtClean="0">
                <a:solidFill>
                  <a:schemeClr val="tx1"/>
                </a:solidFill>
              </a:rPr>
              <a:t>is a formative assessment technique that </a:t>
            </a:r>
            <a:r>
              <a:rPr lang="en-US" baseline="0" dirty="0" smtClean="0">
                <a:solidFill>
                  <a:schemeClr val="tx1"/>
                </a:solidFill>
              </a:rPr>
              <a:t>has the following several characteristics:</a:t>
            </a:r>
          </a:p>
          <a:p>
            <a:endParaRPr lang="en-US" baseline="0" dirty="0" smtClean="0">
              <a:solidFill>
                <a:schemeClr val="tx1"/>
              </a:solidFill>
            </a:endParaRPr>
          </a:p>
          <a:p>
            <a:pPr marL="171450" indent="-171450">
              <a:buFont typeface="Arial" panose="020B0604020202020204" pitchFamily="34" charset="0"/>
              <a:buChar char="•"/>
            </a:pPr>
            <a:r>
              <a:rPr lang="en-US" b="1" dirty="0" smtClean="0">
                <a:solidFill>
                  <a:schemeClr val="tx1"/>
                </a:solidFill>
              </a:rPr>
              <a:t>Based on content</a:t>
            </a:r>
            <a:r>
              <a:rPr lang="en-US" b="1" baseline="0" dirty="0" smtClean="0">
                <a:solidFill>
                  <a:schemeClr val="tx1"/>
                </a:solidFill>
              </a:rPr>
              <a:t> </a:t>
            </a:r>
            <a:r>
              <a:rPr lang="en-US" b="1" dirty="0" smtClean="0">
                <a:solidFill>
                  <a:schemeClr val="tx1"/>
                </a:solidFill>
              </a:rPr>
              <a:t>standards</a:t>
            </a:r>
          </a:p>
          <a:p>
            <a:pPr lvl="1"/>
            <a:r>
              <a:rPr lang="en-US" i="0" dirty="0" smtClean="0">
                <a:solidFill>
                  <a:schemeClr val="tx1"/>
                </a:solidFill>
              </a:rPr>
              <a:t>May be incremental and </a:t>
            </a:r>
            <a:r>
              <a:rPr lang="en-US" i="0" dirty="0" err="1" smtClean="0">
                <a:solidFill>
                  <a:schemeClr val="tx1"/>
                </a:solidFill>
              </a:rPr>
              <a:t>scaffolded</a:t>
            </a:r>
            <a:r>
              <a:rPr lang="en-US" i="0" dirty="0" smtClean="0">
                <a:solidFill>
                  <a:schemeClr val="tx1"/>
                </a:solidFill>
              </a:rPr>
              <a:t> objectives – the overarching </a:t>
            </a:r>
            <a:r>
              <a:rPr lang="en-US" i="0" baseline="0" dirty="0" smtClean="0">
                <a:solidFill>
                  <a:schemeClr val="tx1"/>
                </a:solidFill>
              </a:rPr>
              <a:t>standard as the ultimate goal can also be shared with students. However, the </a:t>
            </a:r>
            <a:r>
              <a:rPr lang="en-US" b="1" i="0" baseline="0" dirty="0" smtClean="0">
                <a:solidFill>
                  <a:schemeClr val="tx1"/>
                </a:solidFill>
              </a:rPr>
              <a:t>Challenge Question </a:t>
            </a:r>
            <a:r>
              <a:rPr lang="en-US" i="0" baseline="0" dirty="0" smtClean="0">
                <a:solidFill>
                  <a:schemeClr val="tx1"/>
                </a:solidFill>
              </a:rPr>
              <a:t>should represent the incremental objectives along the way that will lead to mastery of the standard.  Many states have identified Essential Questions which typically are broader in scope than daily </a:t>
            </a:r>
            <a:r>
              <a:rPr lang="en-US" b="1" i="0" baseline="0" dirty="0" smtClean="0">
                <a:solidFill>
                  <a:schemeClr val="tx1"/>
                </a:solidFill>
              </a:rPr>
              <a:t>Challenge Questions</a:t>
            </a:r>
            <a:r>
              <a:rPr lang="en-US" i="0" baseline="0" dirty="0" smtClean="0">
                <a:solidFill>
                  <a:schemeClr val="tx1"/>
                </a:solidFill>
              </a:rPr>
              <a:t>.  Consequently, </a:t>
            </a:r>
            <a:r>
              <a:rPr lang="en-US" b="1" i="0" baseline="0" dirty="0" smtClean="0">
                <a:solidFill>
                  <a:schemeClr val="tx1"/>
                </a:solidFill>
              </a:rPr>
              <a:t>Challenge Questions </a:t>
            </a:r>
            <a:r>
              <a:rPr lang="en-US" i="0" baseline="0" dirty="0" smtClean="0">
                <a:solidFill>
                  <a:schemeClr val="tx1"/>
                </a:solidFill>
              </a:rPr>
              <a:t>guide instruction to lead to the answer of the Essential Question.</a:t>
            </a:r>
          </a:p>
          <a:p>
            <a:pPr lvl="1"/>
            <a:endParaRPr lang="en-US" dirty="0" smtClean="0">
              <a:solidFill>
                <a:schemeClr val="tx1"/>
              </a:solidFill>
            </a:endParaRPr>
          </a:p>
          <a:p>
            <a:pPr marL="171450" indent="-171450">
              <a:buFont typeface="Arial" panose="020B0604020202020204" pitchFamily="34" charset="0"/>
              <a:buChar char="•"/>
            </a:pPr>
            <a:r>
              <a:rPr lang="en-US" b="1" dirty="0" smtClean="0">
                <a:solidFill>
                  <a:schemeClr val="tx1"/>
                </a:solidFill>
              </a:rPr>
              <a:t>Provide a roadmap with the end in mind </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i="0" dirty="0" smtClean="0">
                <a:solidFill>
                  <a:schemeClr val="tx1"/>
                </a:solidFill>
              </a:rPr>
              <a:t>Drive assessment decisions within the </a:t>
            </a:r>
            <a:r>
              <a:rPr lang="en-US" b="1" i="0" dirty="0" smtClean="0">
                <a:solidFill>
                  <a:schemeClr val="tx1"/>
                </a:solidFill>
              </a:rPr>
              <a:t>TBCI</a:t>
            </a:r>
            <a:endParaRPr lang="en-US" i="0" dirty="0" smtClean="0">
              <a:solidFill>
                <a:schemeClr val="tx1"/>
              </a:solidFill>
            </a:endParaRPr>
          </a:p>
          <a:p>
            <a:pPr lvl="1"/>
            <a:endParaRPr lang="en-US" i="1" dirty="0" smtClean="0">
              <a:solidFill>
                <a:schemeClr val="tx1"/>
              </a:solidFill>
            </a:endParaRPr>
          </a:p>
          <a:p>
            <a:pPr marL="171450" indent="-171450">
              <a:buFont typeface="Arial" panose="020B0604020202020204" pitchFamily="34" charset="0"/>
              <a:buChar char="•"/>
            </a:pPr>
            <a:r>
              <a:rPr lang="en-US" b="1" dirty="0" smtClean="0">
                <a:solidFill>
                  <a:schemeClr val="tx1"/>
                </a:solidFill>
              </a:rPr>
              <a:t>Are written in student friendly language </a:t>
            </a:r>
          </a:p>
          <a:p>
            <a:pPr marL="457200" lvl="1" indent="0">
              <a:buFont typeface="Arial" panose="020B0604020202020204" pitchFamily="34" charset="0"/>
              <a:buNone/>
            </a:pPr>
            <a:r>
              <a:rPr lang="en-US" i="0" dirty="0" smtClean="0">
                <a:solidFill>
                  <a:schemeClr val="tx1"/>
                </a:solidFill>
              </a:rPr>
              <a:t>Posed as an answerable question</a:t>
            </a:r>
          </a:p>
          <a:p>
            <a:endParaRPr lang="en-US" dirty="0" smtClean="0">
              <a:solidFill>
                <a:schemeClr val="tx1"/>
              </a:solidFill>
            </a:endParaRPr>
          </a:p>
          <a:p>
            <a:pPr marL="171450" indent="-171450">
              <a:buFont typeface="Arial" panose="020B0604020202020204" pitchFamily="34" charset="0"/>
              <a:buChar char="•"/>
            </a:pPr>
            <a:r>
              <a:rPr lang="en-US" b="1" dirty="0" smtClean="0">
                <a:solidFill>
                  <a:schemeClr val="tx1"/>
                </a:solidFill>
              </a:rPr>
              <a:t>Are answerable by the end of a period of instruction </a:t>
            </a:r>
          </a:p>
          <a:p>
            <a:pPr lvl="1"/>
            <a:r>
              <a:rPr lang="en-US" i="0" dirty="0" smtClean="0">
                <a:solidFill>
                  <a:schemeClr val="tx1"/>
                </a:solidFill>
              </a:rPr>
              <a:t>One lesson</a:t>
            </a:r>
          </a:p>
          <a:p>
            <a:endParaRPr lang="en-US" dirty="0" smtClean="0">
              <a:solidFill>
                <a:schemeClr val="tx1"/>
              </a:solidFill>
            </a:endParaRPr>
          </a:p>
          <a:p>
            <a:pPr marL="171450" indent="-171450">
              <a:buFont typeface="Arial" panose="020B0604020202020204" pitchFamily="34" charset="0"/>
              <a:buChar char="•"/>
            </a:pPr>
            <a:r>
              <a:rPr lang="en-US" b="1" dirty="0" smtClean="0">
                <a:solidFill>
                  <a:schemeClr val="tx1"/>
                </a:solidFill>
              </a:rPr>
              <a:t>Guides the placement of embedded formative assessments </a:t>
            </a:r>
          </a:p>
          <a:p>
            <a:pPr lvl="1"/>
            <a:r>
              <a:rPr lang="en-US" i="0" dirty="0" smtClean="0">
                <a:solidFill>
                  <a:schemeClr val="tx1"/>
                </a:solidFill>
              </a:rPr>
              <a:t>Within the </a:t>
            </a:r>
            <a:r>
              <a:rPr lang="en-US" b="1" i="0" dirty="0" smtClean="0">
                <a:solidFill>
                  <a:schemeClr val="tx1"/>
                </a:solidFill>
              </a:rPr>
              <a:t>TBCI</a:t>
            </a:r>
          </a:p>
          <a:p>
            <a:endParaRPr lang="en-US" dirty="0" smtClean="0">
              <a:solidFill>
                <a:schemeClr val="tx1"/>
              </a:solidFill>
            </a:endParaRPr>
          </a:p>
          <a:p>
            <a:pPr marL="171450" indent="-171450">
              <a:buFont typeface="Arial" panose="020B0604020202020204" pitchFamily="34" charset="0"/>
              <a:buChar char="•"/>
            </a:pPr>
            <a:r>
              <a:rPr lang="en-US" b="1" dirty="0" smtClean="0">
                <a:solidFill>
                  <a:schemeClr val="tx1"/>
                </a:solidFill>
              </a:rPr>
              <a:t>Emphasizes what students will be learning, not </a:t>
            </a:r>
            <a:r>
              <a:rPr lang="en-US" b="1" i="0" dirty="0" smtClean="0">
                <a:solidFill>
                  <a:schemeClr val="tx1"/>
                </a:solidFill>
              </a:rPr>
              <a:t>doing</a:t>
            </a:r>
          </a:p>
          <a:p>
            <a:pPr lvl="1"/>
            <a:r>
              <a:rPr lang="en-US" i="0" dirty="0" smtClean="0">
                <a:solidFill>
                  <a:schemeClr val="tx1"/>
                </a:solidFill>
              </a:rPr>
              <a:t>Focused on the knowledge not the activities</a:t>
            </a:r>
            <a:endParaRPr lang="en-US" sz="1200" i="1"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4139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CQ</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create quality </a:t>
            </a:r>
            <a:r>
              <a:rPr lang="en-US" b="1" dirty="0" smtClean="0"/>
              <a:t>Challenge Questions,</a:t>
            </a:r>
            <a:r>
              <a:rPr lang="en-US" b="1" baseline="0" dirty="0" smtClean="0"/>
              <a:t> </a:t>
            </a:r>
            <a:r>
              <a:rPr lang="en-US" dirty="0" smtClean="0"/>
              <a:t>write</a:t>
            </a:r>
            <a:r>
              <a:rPr lang="en-US" baseline="0" dirty="0" smtClean="0"/>
              <a:t> with the end in mind.  Listed here is the </a:t>
            </a:r>
            <a:r>
              <a:rPr lang="en-US" b="1" baseline="0" dirty="0" smtClean="0"/>
              <a:t>Domain</a:t>
            </a:r>
            <a:r>
              <a:rPr lang="en-US" baseline="0" dirty="0" smtClean="0"/>
              <a:t> and the </a:t>
            </a:r>
            <a:r>
              <a:rPr lang="en-US" b="1" baseline="0" dirty="0" smtClean="0"/>
              <a:t>Cluster</a:t>
            </a:r>
            <a:r>
              <a:rPr lang="en-US" baseline="0" dirty="0" smtClean="0"/>
              <a:t>. Look at the individual standards that make up this cluster and ask questions using those as guidelines.  Basically, </a:t>
            </a:r>
            <a:r>
              <a:rPr lang="en-US" b="1" baseline="0" dirty="0" smtClean="0"/>
              <a:t>identify what you want students to know at the end of the lesson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6336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CQ</a:t>
            </a:r>
            <a:endParaRPr lang="en-US" sz="1200" i="1" kern="1200" baseline="0" dirty="0" smtClean="0">
              <a:solidFill>
                <a:schemeClr val="tx1"/>
              </a:solidFill>
              <a:effectLst/>
              <a:latin typeface="+mn-lt"/>
              <a:ea typeface="+mn-ea"/>
              <a:cs typeface="+mn-cs"/>
            </a:endParaRPr>
          </a:p>
          <a:p>
            <a:endParaRPr lang="en-US" dirty="0" smtClean="0"/>
          </a:p>
          <a:p>
            <a:r>
              <a:rPr lang="en-US" dirty="0" smtClean="0"/>
              <a:t>Why</a:t>
            </a:r>
            <a:r>
              <a:rPr lang="en-US" baseline="0" dirty="0" smtClean="0"/>
              <a:t> is the </a:t>
            </a:r>
            <a:r>
              <a:rPr lang="en-US" b="1" baseline="0" dirty="0" smtClean="0"/>
              <a:t>Challenge Question </a:t>
            </a:r>
            <a:r>
              <a:rPr lang="en-US" baseline="0" dirty="0" smtClean="0"/>
              <a:t>important? </a:t>
            </a:r>
            <a:r>
              <a:rPr lang="en-US" dirty="0" smtClean="0"/>
              <a:t>The </a:t>
            </a:r>
            <a:r>
              <a:rPr lang="en-US" b="1" dirty="0" smtClean="0"/>
              <a:t>Challenge Question </a:t>
            </a:r>
            <a:r>
              <a:rPr lang="en-US" dirty="0" smtClean="0"/>
              <a:t>is vital to </a:t>
            </a:r>
            <a:r>
              <a:rPr lang="en-US" b="1" baseline="0" dirty="0" smtClean="0"/>
              <a:t>TBCI</a:t>
            </a:r>
            <a:r>
              <a:rPr lang="en-US" baseline="0" dirty="0" smtClean="0"/>
              <a:t> </a:t>
            </a:r>
            <a:r>
              <a:rPr lang="en-US" dirty="0" smtClean="0"/>
              <a:t>planning</a:t>
            </a:r>
            <a:r>
              <a:rPr lang="en-US" baseline="0" dirty="0" smtClean="0"/>
              <a:t> because it ensures that teachers know where the lesson is headed. In other words, at the end of the instructional cycle, how will teachers know if students have learned what was intended? Using the analogy of a map, how will teachers ensure that all students get to the buried treasure by the end of the lesson? The </a:t>
            </a:r>
            <a:r>
              <a:rPr lang="en-US" b="1" baseline="0" dirty="0" smtClean="0"/>
              <a:t>Challenge Question</a:t>
            </a:r>
            <a:r>
              <a:rPr lang="en-US" baseline="0" dirty="0" smtClean="0"/>
              <a:t> anchors the lesson from beginning to end ensuring alignment of activities and assessments throughout. Make sure that as students are on their journey within the </a:t>
            </a:r>
            <a:r>
              <a:rPr lang="en-US" b="1" baseline="0" dirty="0" smtClean="0"/>
              <a:t>TBCI</a:t>
            </a:r>
            <a:r>
              <a:rPr lang="en-US" baseline="0" dirty="0" smtClean="0"/>
              <a:t>, </a:t>
            </a:r>
            <a:r>
              <a:rPr lang="en-US" b="0" baseline="0" dirty="0" smtClean="0"/>
              <a:t>to check-in and keep them on the right path.</a:t>
            </a:r>
            <a:r>
              <a:rPr lang="en-US" baseline="0" dirty="0" smtClean="0"/>
              <a:t> If students are starting to veer off course, </a:t>
            </a:r>
            <a:r>
              <a:rPr lang="en-US" b="0" baseline="0" dirty="0" smtClean="0"/>
              <a:t>how will you know, and how will you get them back on track so that they are successful in their journey?</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8316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475582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16582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118254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figure/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14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38400" y="4724400"/>
            <a:ext cx="2133600" cy="365125"/>
          </a:xfrm>
        </p:spPr>
        <p:txBody>
          <a:bodyPr/>
          <a:lstStyle/>
          <a:p>
            <a:fld id="{A4524BA7-32D4-41CB-8578-14F77511A7BB}" type="datetimeFigureOut">
              <a:rPr lang="en-US" smtClean="0"/>
              <a:pPr/>
              <a:t>6/1/2015</a:t>
            </a:fld>
            <a:endParaRPr lang="en-US" dirty="0"/>
          </a:p>
        </p:txBody>
      </p:sp>
      <p:sp>
        <p:nvSpPr>
          <p:cNvPr id="5" name="Footer Placeholder 4"/>
          <p:cNvSpPr>
            <a:spLocks noGrp="1"/>
          </p:cNvSpPr>
          <p:nvPr>
            <p:ph type="ftr" sz="quarter" idx="11"/>
          </p:nvPr>
        </p:nvSpPr>
        <p:spPr>
          <a:xfrm>
            <a:off x="-3124200" y="3352800"/>
            <a:ext cx="2895600" cy="365125"/>
          </a:xfrm>
        </p:spPr>
        <p:txBody>
          <a:bodyPr/>
          <a:lstStyle/>
          <a:p>
            <a:endParaRPr lang="en-US" dirty="0"/>
          </a:p>
        </p:txBody>
      </p:sp>
      <p:sp>
        <p:nvSpPr>
          <p:cNvPr id="6" name="Slide Number Placeholder 5"/>
          <p:cNvSpPr>
            <a:spLocks noGrp="1"/>
          </p:cNvSpPr>
          <p:nvPr>
            <p:ph type="sldNum" sz="quarter" idx="12"/>
          </p:nvPr>
        </p:nvSpPr>
        <p:spPr>
          <a:xfrm>
            <a:off x="9372600" y="4724400"/>
            <a:ext cx="2133600" cy="365125"/>
          </a:xfrm>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3442615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413274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239466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92021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30966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19892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219439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dirty="0"/>
          </a:p>
        </p:txBody>
      </p:sp>
    </p:spTree>
    <p:extLst>
      <p:ext uri="{BB962C8B-B14F-4D97-AF65-F5344CB8AC3E}">
        <p14:creationId xmlns:p14="http://schemas.microsoft.com/office/powerpoint/2010/main" val="184905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24BA7-32D4-41CB-8578-14F77511A7BB}" type="datetimeFigureOut">
              <a:rPr lang="en-US" smtClean="0"/>
              <a:pPr/>
              <a:t>6/1/2015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AF268-A876-4946-A313-4F9DCFE29440}" type="slidenum">
              <a:rPr lang="en-US" smtClean="0"/>
              <a:pPr/>
              <a:t>‹#›</a:t>
            </a:fld>
            <a:endParaRPr lang="en-US" dirty="0"/>
          </a:p>
        </p:txBody>
      </p:sp>
      <p:sp>
        <p:nvSpPr>
          <p:cNvPr id="7" name="Rectangle 6"/>
          <p:cNvSpPr/>
          <p:nvPr/>
        </p:nvSpPr>
        <p:spPr>
          <a:xfrm>
            <a:off x="0" y="6172200"/>
            <a:ext cx="91440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560" y="6359104"/>
            <a:ext cx="1534222" cy="409493"/>
          </a:xfrm>
          <a:prstGeom prst="rect">
            <a:avLst/>
          </a:prstGeom>
        </p:spPr>
      </p:pic>
      <p:sp>
        <p:nvSpPr>
          <p:cNvPr id="11" name="AutoShape 2"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4"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7"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05387" y="6313812"/>
            <a:ext cx="1376214" cy="42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20000" b="100000" l="11471" r="91471"/>
                    </a14:imgEffect>
                  </a14:imgLayer>
                </a14:imgProps>
              </a:ext>
              <a:ext uri="{28A0092B-C50C-407E-A947-70E740481C1C}">
                <a14:useLocalDpi xmlns:a14="http://schemas.microsoft.com/office/drawing/2010/main" val="0"/>
              </a:ext>
            </a:extLst>
          </a:blip>
          <a:srcRect/>
          <a:stretch>
            <a:fillRect/>
          </a:stretch>
        </p:blipFill>
        <p:spPr bwMode="auto">
          <a:xfrm>
            <a:off x="990600" y="4191000"/>
            <a:ext cx="3238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EduCTELogoK_340x10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86600" y="6333984"/>
            <a:ext cx="1371600"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2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1.jpeg"/><Relationship Id="rId7" Type="http://schemas.openxmlformats.org/officeDocument/2006/relationships/diagramLayout" Target="../diagrams/layout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3.png"/><Relationship Id="rId10" Type="http://schemas.microsoft.com/office/2007/relationships/diagramDrawing" Target="../diagrams/drawing3.xml"/><Relationship Id="rId4" Type="http://schemas.openxmlformats.org/officeDocument/2006/relationships/image" Target="../media/image12.wmf"/><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gif"/><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wmf"/><Relationship Id="rId5" Type="http://schemas.openxmlformats.org/officeDocument/2006/relationships/image" Target="../media/image26.jpeg"/><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nicurriculum.org.uk/docs/assessment_for_learning/training/afl-guidance-ks12.pdf" TargetMode="Externa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grpSp>
        <p:nvGrpSpPr>
          <p:cNvPr id="14" name="Group 13"/>
          <p:cNvGrpSpPr/>
          <p:nvPr/>
        </p:nvGrpSpPr>
        <p:grpSpPr>
          <a:xfrm>
            <a:off x="518831" y="-32409"/>
            <a:ext cx="8153400" cy="1639812"/>
            <a:chOff x="351530" y="-413409"/>
            <a:chExt cx="8153400" cy="1639812"/>
          </a:xfrm>
        </p:grpSpPr>
        <p:sp>
          <p:nvSpPr>
            <p:cNvPr id="15" name="Flowchart: Process 14"/>
            <p:cNvSpPr/>
            <p:nvPr/>
          </p:nvSpPr>
          <p:spPr>
            <a:xfrm>
              <a:off x="351530" y="-413409"/>
              <a:ext cx="8153400" cy="1639812"/>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smtClean="0">
                <a:solidFill>
                  <a:schemeClr val="tx1"/>
                </a:solidFill>
              </a:endParaRPr>
            </a:p>
            <a:p>
              <a:pPr algn="ctr"/>
              <a:r>
                <a:rPr lang="en-US" sz="4800" b="1" u="sng" dirty="0" smtClean="0">
                  <a:solidFill>
                    <a:schemeClr val="tx1"/>
                  </a:solidFill>
                </a:rPr>
                <a:t>B</a:t>
              </a:r>
              <a:r>
                <a:rPr lang="en-US" sz="3200" b="1" dirty="0" smtClean="0">
                  <a:solidFill>
                    <a:schemeClr val="tx1"/>
                  </a:solidFill>
                </a:rPr>
                <a:t>E</a:t>
              </a:r>
              <a:r>
                <a:rPr lang="en-US" sz="3600" dirty="0" smtClean="0">
                  <a:solidFill>
                    <a:schemeClr val="tx1"/>
                  </a:solidFill>
                </a:rPr>
                <a:t> </a:t>
              </a:r>
              <a:r>
                <a:rPr lang="en-US" sz="4800" b="1" u="sng" dirty="0">
                  <a:solidFill>
                    <a:schemeClr val="tx1"/>
                  </a:solidFill>
                </a:rPr>
                <a:t>U</a:t>
              </a:r>
              <a:r>
                <a:rPr lang="en-US" sz="3200" b="1" dirty="0">
                  <a:solidFill>
                    <a:schemeClr val="tx1"/>
                  </a:solidFill>
                </a:rPr>
                <a:t>NITED</a:t>
              </a:r>
              <a:r>
                <a:rPr lang="en-US" sz="2400" dirty="0">
                  <a:solidFill>
                    <a:schemeClr val="tx1"/>
                  </a:solidFill>
                </a:rPr>
                <a:t> </a:t>
              </a:r>
              <a:r>
                <a:rPr lang="en-US" sz="3200" b="1" dirty="0">
                  <a:solidFill>
                    <a:schemeClr val="tx1"/>
                  </a:solidFill>
                </a:rPr>
                <a:t>in the </a:t>
              </a:r>
              <a:r>
                <a:rPr lang="en-US" sz="4800" b="1" u="sng" dirty="0">
                  <a:solidFill>
                    <a:schemeClr val="tx1"/>
                  </a:solidFill>
                </a:rPr>
                <a:t>Z</a:t>
              </a:r>
              <a:r>
                <a:rPr lang="en-US" sz="3200" b="1" dirty="0">
                  <a:solidFill>
                    <a:schemeClr val="tx1"/>
                  </a:solidFill>
                </a:rPr>
                <a:t>ONE     </a:t>
              </a:r>
              <a:r>
                <a:rPr lang="en-US" sz="3600" dirty="0">
                  <a:solidFill>
                    <a:schemeClr val="tx1"/>
                  </a:solidFill>
                </a:rPr>
                <a:t/>
              </a:r>
              <a:br>
                <a:rPr lang="en-US" sz="3600" dirty="0">
                  <a:solidFill>
                    <a:schemeClr val="tx1"/>
                  </a:solidFill>
                </a:rPr>
              </a:br>
              <a:r>
                <a:rPr lang="en-US" sz="2400" b="1" i="1" dirty="0">
                  <a:solidFill>
                    <a:schemeClr val="tx1"/>
                  </a:solidFill>
                </a:rPr>
                <a:t>Learning, Family Engagement, Data-Informed Decision Making</a:t>
              </a:r>
              <a:endParaRPr lang="en-US" sz="2400" b="1" dirty="0">
                <a:solidFill>
                  <a:schemeClr val="tx1"/>
                </a:solidFill>
              </a:endParaRPr>
            </a:p>
            <a:p>
              <a:pPr algn="ctr"/>
              <a:endParaRPr lang="en-US" sz="1600" b="1" dirty="0">
                <a:solidFill>
                  <a:schemeClr val="tx1"/>
                </a:solidFill>
              </a:endParaRPr>
            </a:p>
          </p:txBody>
        </p:sp>
        <p:grpSp>
          <p:nvGrpSpPr>
            <p:cNvPr id="16" name="Group 15"/>
            <p:cNvGrpSpPr/>
            <p:nvPr/>
          </p:nvGrpSpPr>
          <p:grpSpPr>
            <a:xfrm>
              <a:off x="7194537" y="78311"/>
              <a:ext cx="1117115" cy="712093"/>
              <a:chOff x="7194537" y="78311"/>
              <a:chExt cx="1117115" cy="712093"/>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439402" y="352594"/>
                <a:ext cx="872250" cy="43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194537" y="78311"/>
                <a:ext cx="1027494" cy="311961"/>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zzz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7" y="450505"/>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
        <p:nvSpPr>
          <p:cNvPr id="20" name="TextBox 19"/>
          <p:cNvSpPr txBox="1"/>
          <p:nvPr/>
        </p:nvSpPr>
        <p:spPr>
          <a:xfrm>
            <a:off x="1790701" y="1600200"/>
            <a:ext cx="5743573" cy="1384995"/>
          </a:xfrm>
          <a:prstGeom prst="rect">
            <a:avLst/>
          </a:prstGeom>
          <a:solidFill>
            <a:schemeClr val="tx1"/>
          </a:solidFill>
        </p:spPr>
        <p:txBody>
          <a:bodyPr wrap="square" rtlCol="0">
            <a:spAutoFit/>
          </a:bodyPr>
          <a:lstStyle/>
          <a:p>
            <a:pPr algn="ctr"/>
            <a:r>
              <a:rPr lang="en-US" sz="2800" b="1" dirty="0" err="1" smtClean="0">
                <a:solidFill>
                  <a:schemeClr val="bg1"/>
                </a:solidFill>
              </a:rPr>
              <a:t>BUZzzz</a:t>
            </a:r>
            <a:r>
              <a:rPr lang="en-US" sz="2800" b="1" dirty="0" smtClean="0">
                <a:solidFill>
                  <a:schemeClr val="bg1"/>
                </a:solidFill>
              </a:rPr>
              <a:t> Summer Institute</a:t>
            </a:r>
          </a:p>
          <a:p>
            <a:pPr algn="ctr"/>
            <a:r>
              <a:rPr lang="en-US" sz="2800" b="1" i="1" dirty="0" smtClean="0">
                <a:solidFill>
                  <a:schemeClr val="bg1"/>
                </a:solidFill>
              </a:rPr>
              <a:t>Fundamentals</a:t>
            </a:r>
          </a:p>
          <a:p>
            <a:pPr algn="ctr"/>
            <a:r>
              <a:rPr lang="en-US" sz="2800" b="1" dirty="0" smtClean="0">
                <a:solidFill>
                  <a:schemeClr val="bg1"/>
                </a:solidFill>
              </a:rPr>
              <a:t>Day </a:t>
            </a:r>
            <a:r>
              <a:rPr lang="en-US" sz="2800" b="1" dirty="0">
                <a:solidFill>
                  <a:schemeClr val="bg1"/>
                </a:solidFill>
              </a:rPr>
              <a:t>2</a:t>
            </a:r>
            <a:r>
              <a:rPr lang="en-US" sz="2800" b="1" dirty="0" smtClean="0">
                <a:solidFill>
                  <a:schemeClr val="bg1"/>
                </a:solidFill>
              </a:rPr>
              <a:t> </a:t>
            </a:r>
          </a:p>
        </p:txBody>
      </p:sp>
      <p:sp>
        <p:nvSpPr>
          <p:cNvPr id="21" name="Hexagon 20"/>
          <p:cNvSpPr/>
          <p:nvPr/>
        </p:nvSpPr>
        <p:spPr>
          <a:xfrm>
            <a:off x="2819400" y="3124200"/>
            <a:ext cx="3733800" cy="28956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Session 3 </a:t>
            </a:r>
          </a:p>
          <a:p>
            <a:pPr algn="ctr"/>
            <a:endParaRPr lang="en-US" sz="2800" b="1" dirty="0" smtClean="0">
              <a:solidFill>
                <a:schemeClr val="tx1"/>
              </a:solidFill>
            </a:endParaRPr>
          </a:p>
          <a:p>
            <a:pPr algn="ctr"/>
            <a:r>
              <a:rPr lang="en-US" sz="2400" b="1" i="1" dirty="0">
                <a:solidFill>
                  <a:schemeClr val="tx1"/>
                </a:solidFill>
              </a:rPr>
              <a:t>TBCI </a:t>
            </a:r>
            <a:r>
              <a:rPr lang="en-US" sz="2400" b="1" i="1" dirty="0" smtClean="0">
                <a:solidFill>
                  <a:schemeClr val="tx1"/>
                </a:solidFill>
              </a:rPr>
              <a:t>Protocol:</a:t>
            </a:r>
            <a:endParaRPr lang="en-US" sz="2400" b="1" dirty="0" smtClean="0">
              <a:solidFill>
                <a:schemeClr val="tx1"/>
              </a:solidFill>
            </a:endParaRPr>
          </a:p>
          <a:p>
            <a:pPr algn="ctr"/>
            <a:r>
              <a:rPr lang="en-US" sz="2000" b="1" dirty="0" smtClean="0">
                <a:solidFill>
                  <a:srgbClr val="C00000"/>
                </a:solidFill>
              </a:rPr>
              <a:t>Challenge Questions</a:t>
            </a:r>
          </a:p>
          <a:p>
            <a:pPr algn="ctr"/>
            <a:r>
              <a:rPr lang="en-US" b="1" dirty="0" smtClean="0">
                <a:solidFill>
                  <a:schemeClr val="tx1"/>
                </a:solidFill>
              </a:rPr>
              <a:t> </a:t>
            </a:r>
          </a:p>
        </p:txBody>
      </p:sp>
    </p:spTree>
    <p:extLst>
      <p:ext uri="{BB962C8B-B14F-4D97-AF65-F5344CB8AC3E}">
        <p14:creationId xmlns:p14="http://schemas.microsoft.com/office/powerpoint/2010/main" val="816714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 y="470765"/>
            <a:ext cx="8991599" cy="646331"/>
          </a:xfrm>
          <a:solidFill>
            <a:srgbClr val="FFC000"/>
          </a:solidFill>
        </p:spPr>
        <p:txBody>
          <a:bodyPr wrap="square">
            <a:spAutoFit/>
          </a:bodyPr>
          <a:lstStyle/>
          <a:p>
            <a:pPr>
              <a:spcBef>
                <a:spcPct val="50000"/>
              </a:spcBef>
            </a:pPr>
            <a:r>
              <a:rPr lang="en-US" sz="3600" b="1" dirty="0" smtClean="0">
                <a:solidFill>
                  <a:srgbClr val="FFFF00"/>
                </a:solidFill>
              </a:rPr>
              <a:t> </a:t>
            </a:r>
            <a:r>
              <a:rPr lang="en-US" sz="3600" b="1" dirty="0" smtClean="0">
                <a:ln>
                  <a:solidFill>
                    <a:srgbClr val="FFFF00"/>
                  </a:solidFill>
                </a:ln>
                <a:solidFill>
                  <a:srgbClr val="FFFF00"/>
                </a:solidFill>
              </a:rPr>
              <a:t>Protocols for Instruction: </a:t>
            </a:r>
            <a:r>
              <a:rPr lang="en-US" sz="3600" b="1" i="1" dirty="0" smtClean="0">
                <a:ln>
                  <a:solidFill>
                    <a:srgbClr val="FFFF00"/>
                  </a:solidFill>
                </a:ln>
                <a:solidFill>
                  <a:srgbClr val="FFFF00"/>
                </a:solidFill>
              </a:rPr>
              <a:t>Presentation</a:t>
            </a:r>
          </a:p>
        </p:txBody>
      </p:sp>
      <p:sp>
        <p:nvSpPr>
          <p:cNvPr id="72706" name="Rectangle 3"/>
          <p:cNvSpPr>
            <a:spLocks noGrp="1" noChangeArrowheads="1"/>
          </p:cNvSpPr>
          <p:nvPr>
            <p:ph idx="1"/>
          </p:nvPr>
        </p:nvSpPr>
        <p:spPr>
          <a:xfrm>
            <a:off x="203200" y="1750786"/>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sp>
        <p:nvSpPr>
          <p:cNvPr id="14" name="Rectangle 13"/>
          <p:cNvSpPr/>
          <p:nvPr/>
        </p:nvSpPr>
        <p:spPr>
          <a:xfrm>
            <a:off x="7772400" y="44235"/>
            <a:ext cx="1219200" cy="523220"/>
          </a:xfrm>
          <a:prstGeom prst="rect">
            <a:avLst/>
          </a:prstGeom>
          <a:gradFill>
            <a:gsLst>
              <a:gs pos="48000">
                <a:schemeClr val="tx2">
                  <a:lumMod val="40000"/>
                  <a:lumOff val="60000"/>
                </a:schemeClr>
              </a:gs>
              <a:gs pos="4989">
                <a:srgbClr val="631AF6"/>
              </a:gs>
              <a:gs pos="25850">
                <a:srgbClr val="0033CC"/>
              </a:gs>
              <a:gs pos="0">
                <a:srgbClr val="0033CC"/>
              </a:gs>
              <a:gs pos="38000">
                <a:schemeClr val="bg1"/>
              </a:gs>
              <a:gs pos="93750">
                <a:srgbClr val="0033CC"/>
              </a:gs>
              <a:gs pos="95000">
                <a:srgbClr val="FFC000"/>
              </a:gs>
              <a:gs pos="76667">
                <a:srgbClr val="FFC000"/>
              </a:gs>
              <a:gs pos="59000">
                <a:srgbClr val="0000FF"/>
              </a:gs>
            </a:gsLst>
            <a:lin ang="5400000" scaled="0"/>
          </a:gradFill>
          <a:effectLst>
            <a:innerShdw blurRad="63500" dist="50800" dir="8100000">
              <a:prstClr val="black">
                <a:alpha val="50000"/>
              </a:prstClr>
            </a:innerShdw>
          </a:effectLst>
        </p:spPr>
        <p:txBody>
          <a:bodyPr wrap="square" lIns="91440" tIns="45720" rIns="91440" bIns="45720">
            <a:spAutoFit/>
          </a:bodyPr>
          <a:lstStyle/>
          <a:p>
            <a:pPr algn="ctr"/>
            <a:r>
              <a:rPr lang="en-US" sz="2800" b="1" i="1" cap="none" spc="0" dirty="0" smtClean="0">
                <a:ln w="31550" cmpd="sng">
                  <a:solidFill>
                    <a:schemeClr val="bg1"/>
                  </a:solidFill>
                  <a:prstDash val="solid"/>
                </a:ln>
                <a:solidFill>
                  <a:srgbClr val="BC50A0"/>
                </a:solidFill>
                <a:effectLst>
                  <a:outerShdw blurRad="50800" dist="40000" dir="5400000" algn="tl" rotWithShape="0">
                    <a:srgbClr val="000000">
                      <a:shade val="5000"/>
                      <a:satMod val="120000"/>
                      <a:alpha val="33000"/>
                    </a:srgbClr>
                  </a:outerShdw>
                </a:effectLst>
              </a:rPr>
              <a:t>H</a:t>
            </a:r>
            <a:r>
              <a:rPr lang="en-US" sz="2800" b="1" i="1" cap="none" spc="0"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r>
              <a:rPr lang="en-US" sz="2800" b="1" i="1" cap="none" spc="0" dirty="0" smtClean="0">
                <a:ln w="31550" cmpd="sng">
                  <a:solidFill>
                    <a:schemeClr val="bg1"/>
                  </a:solidFill>
                  <a:prstDash val="solid"/>
                </a:ln>
                <a:solidFill>
                  <a:srgbClr val="0033CC"/>
                </a:solidFill>
                <a:effectLst>
                  <a:outerShdw blurRad="50800" dist="40000" dir="5400000" algn="tl" rotWithShape="0">
                    <a:srgbClr val="000000">
                      <a:shade val="5000"/>
                      <a:satMod val="120000"/>
                      <a:alpha val="33000"/>
                    </a:srgbClr>
                  </a:outerShdw>
                </a:effectLst>
              </a:rPr>
              <a:t>T</a:t>
            </a:r>
            <a:endParaRPr lang="en-US" sz="2800" b="1" i="1" cap="none" spc="0" dirty="0">
              <a:ln w="31550" cmpd="sng">
                <a:solidFill>
                  <a:schemeClr val="bg1"/>
                </a:solidFill>
                <a:prstDash val="solid"/>
              </a:ln>
              <a:solidFill>
                <a:srgbClr val="0033CC"/>
              </a:solidFill>
              <a:effectLst>
                <a:outerShdw blurRad="50800" dist="40000" dir="5400000" algn="tl" rotWithShape="0">
                  <a:srgbClr val="000000">
                    <a:shade val="5000"/>
                    <a:satMod val="120000"/>
                    <a:alpha val="33000"/>
                  </a:srgbClr>
                </a:outerShdw>
              </a:effectLst>
            </a:endParaRPr>
          </a:p>
        </p:txBody>
      </p:sp>
      <p:sp>
        <p:nvSpPr>
          <p:cNvPr id="15" name="Right Arrow 14"/>
          <p:cNvSpPr/>
          <p:nvPr/>
        </p:nvSpPr>
        <p:spPr>
          <a:xfrm>
            <a:off x="8077201" y="0"/>
            <a:ext cx="914400" cy="180313"/>
          </a:xfrm>
          <a:prstGeom prst="rightArrow">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50A0"/>
              </a:solidFill>
            </a:endParaRPr>
          </a:p>
        </p:txBody>
      </p:sp>
      <p:sp>
        <p:nvSpPr>
          <p:cNvPr id="16" name="5-Point Star 15"/>
          <p:cNvSpPr/>
          <p:nvPr/>
        </p:nvSpPr>
        <p:spPr>
          <a:xfrm rot="1341938">
            <a:off x="8694051" y="-135630"/>
            <a:ext cx="351479" cy="394556"/>
          </a:xfrm>
          <a:prstGeom prst="star5">
            <a:avLst/>
          </a:prstGeom>
          <a:solidFill>
            <a:srgbClr val="BC5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bwMode="auto">
          <a:xfrm>
            <a:off x="-82549" y="104118"/>
            <a:ext cx="571499" cy="1056054"/>
          </a:xfrm>
          <a:prstGeom prst="rect">
            <a:avLst/>
          </a:prstGeom>
          <a:solidFill>
            <a:srgbClr val="0033CC"/>
          </a:solidFill>
          <a:ln>
            <a:solidFill>
              <a:srgbClr val="FFC000"/>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rPr>
              <a:t>P</a:t>
            </a:r>
          </a:p>
          <a:p>
            <a:pPr marL="0" indent="0">
              <a:buFont typeface="Arial" charset="0"/>
              <a:buNone/>
              <a:defRPr/>
            </a:pPr>
            <a:endParaRPr lang="en-US" sz="5400" b="1" i="1" dirty="0" smtClean="0">
              <a:ln w="31550" cmpd="sng">
                <a:solidFill>
                  <a:schemeClr val="bg1"/>
                </a:solidFill>
                <a:prstDash val="solid"/>
              </a:ln>
              <a:solidFill>
                <a:srgbClr val="FFC000"/>
              </a:solidFill>
              <a:effectLst>
                <a:outerShdw blurRad="50800" dist="40000" dir="5400000" algn="tl" rotWithShape="0">
                  <a:srgbClr val="000000">
                    <a:shade val="5000"/>
                    <a:satMod val="120000"/>
                    <a:alpha val="33000"/>
                  </a:srgbClr>
                </a:outerShdw>
              </a:effectLst>
            </a:endParaRPr>
          </a:p>
          <a:p>
            <a:pPr marL="0" indent="0">
              <a:buFont typeface="Arial" charset="0"/>
              <a:buNone/>
              <a:defRPr/>
            </a:pPr>
            <a:endParaRPr lang="en-US" sz="5400" dirty="0" smtClean="0"/>
          </a:p>
        </p:txBody>
      </p:sp>
      <p:graphicFrame>
        <p:nvGraphicFramePr>
          <p:cNvPr id="5" name="Diagram 4"/>
          <p:cNvGraphicFramePr/>
          <p:nvPr>
            <p:extLst>
              <p:ext uri="{D42A27DB-BD31-4B8C-83A1-F6EECF244321}">
                <p14:modId xmlns:p14="http://schemas.microsoft.com/office/powerpoint/2010/main" val="514328328"/>
              </p:ext>
            </p:extLst>
          </p:nvPr>
        </p:nvGraphicFramePr>
        <p:xfrm>
          <a:off x="1683657"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xplosion 1 5"/>
          <p:cNvSpPr/>
          <p:nvPr/>
        </p:nvSpPr>
        <p:spPr>
          <a:xfrm>
            <a:off x="281214" y="1750786"/>
            <a:ext cx="1549400" cy="1295400"/>
          </a:xfrm>
          <a:prstGeom prst="irregularSeal1">
            <a:avLst/>
          </a:prstGeom>
          <a:solidFill>
            <a:srgbClr val="FF9900"/>
          </a:solidFill>
          <a:effectLst>
            <a:outerShdw blurRad="50800" dist="50800" dir="5400000" algn="ctr" rotWithShape="0">
              <a:srgbClr val="FF99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SPARK</a:t>
            </a:r>
            <a:endParaRPr lang="en-US" b="1" dirty="0">
              <a:solidFill>
                <a:srgbClr val="C00000"/>
              </a:solidFill>
            </a:endParaRPr>
          </a:p>
        </p:txBody>
      </p:sp>
    </p:spTree>
    <p:extLst>
      <p:ext uri="{BB962C8B-B14F-4D97-AF65-F5344CB8AC3E}">
        <p14:creationId xmlns:p14="http://schemas.microsoft.com/office/powerpoint/2010/main" val="19801118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466298" y="256401"/>
            <a:ext cx="8229600" cy="1200329"/>
          </a:xfrm>
        </p:spPr>
        <p:txBody>
          <a:bodyPr>
            <a:spAutoFit/>
          </a:bodyPr>
          <a:lstStyle/>
          <a:p>
            <a:pPr>
              <a:spcBef>
                <a:spcPct val="50000"/>
              </a:spcBef>
            </a:pPr>
            <a:r>
              <a:rPr lang="en-US" sz="3600" b="1" dirty="0" smtClean="0"/>
              <a:t>Effective Challenge Question Considerations</a:t>
            </a:r>
          </a:p>
        </p:txBody>
      </p:sp>
      <p:sp>
        <p:nvSpPr>
          <p:cNvPr id="21507" name="Rectangle 3"/>
          <p:cNvSpPr>
            <a:spLocks noGrp="1" noChangeArrowheads="1"/>
          </p:cNvSpPr>
          <p:nvPr>
            <p:ph idx="1"/>
          </p:nvPr>
        </p:nvSpPr>
        <p:spPr>
          <a:xfrm>
            <a:off x="9097" y="1302213"/>
            <a:ext cx="9144001" cy="4662488"/>
          </a:xfrm>
          <a:solidFill>
            <a:srgbClr val="FFFFCC"/>
          </a:solidFill>
        </p:spPr>
        <p:txBody>
          <a:bodyPr/>
          <a:lstStyle/>
          <a:p>
            <a:pPr marL="627063" lvl="1" indent="-287338" eaLnBrk="1" hangingPunct="1">
              <a:lnSpc>
                <a:spcPct val="90000"/>
              </a:lnSpc>
              <a:buFontTx/>
              <a:buNone/>
              <a:defRPr/>
            </a:pPr>
            <a:endParaRPr lang="en-US" sz="1600" dirty="0" smtClean="0"/>
          </a:p>
          <a:p>
            <a:pPr>
              <a:defRPr/>
            </a:pPr>
            <a:endParaRPr lang="en-US" sz="1600" dirty="0" smtClean="0"/>
          </a:p>
          <a:p>
            <a:pPr>
              <a:buFont typeface="Arial" charset="0"/>
              <a:buNone/>
              <a:defRPr/>
            </a:pPr>
            <a:r>
              <a:rPr lang="en-US" sz="1600" dirty="0" smtClean="0"/>
              <a:t> </a:t>
            </a:r>
          </a:p>
          <a:p>
            <a:pPr>
              <a:defRPr/>
            </a:pPr>
            <a:endParaRPr lang="en-US" sz="1600" dirty="0" smtClean="0"/>
          </a:p>
          <a:p>
            <a:pPr>
              <a:spcBef>
                <a:spcPct val="0"/>
              </a:spcBef>
              <a:defRPr/>
            </a:pPr>
            <a:endParaRPr lang="en-US" sz="1600" dirty="0" smtClean="0"/>
          </a:p>
        </p:txBody>
      </p:sp>
      <p:pic>
        <p:nvPicPr>
          <p:cNvPr id="9" name="Picture 2" descr="Animation question then exclamation mark with puzzle backgroun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3786" y="1463675"/>
            <a:ext cx="990600" cy="742552"/>
          </a:xfrm>
          <a:prstGeom prst="rect">
            <a:avLst/>
          </a:prstGeom>
          <a:solidFill>
            <a:srgbClr val="FFFFCC"/>
          </a:solidFill>
        </p:spPr>
      </p:pic>
      <p:sp>
        <p:nvSpPr>
          <p:cNvPr id="2" name="TextBox 1"/>
          <p:cNvSpPr txBox="1"/>
          <p:nvPr/>
        </p:nvSpPr>
        <p:spPr>
          <a:xfrm>
            <a:off x="533400" y="2362200"/>
            <a:ext cx="8001000" cy="830997"/>
          </a:xfrm>
          <a:prstGeom prst="rect">
            <a:avLst/>
          </a:prstGeom>
          <a:solidFill>
            <a:srgbClr val="5C4600"/>
          </a:solidFill>
        </p:spPr>
        <p:txBody>
          <a:bodyPr wrap="square" rtlCol="0">
            <a:spAutoFit/>
          </a:bodyPr>
          <a:lstStyle/>
          <a:p>
            <a:pPr algn="ctr"/>
            <a:r>
              <a:rPr lang="en-US" sz="2400" b="1" i="1" dirty="0" smtClean="0">
                <a:solidFill>
                  <a:srgbClr val="FFD653"/>
                </a:solidFill>
              </a:rPr>
              <a:t>Challenge Questions drive the design and </a:t>
            </a:r>
          </a:p>
          <a:p>
            <a:pPr algn="ctr"/>
            <a:r>
              <a:rPr lang="en-US" sz="2400" b="1" i="1" dirty="0" smtClean="0">
                <a:solidFill>
                  <a:srgbClr val="FFD653"/>
                </a:solidFill>
              </a:rPr>
              <a:t>implementation of your lesson!</a:t>
            </a:r>
            <a:endParaRPr lang="en-US" sz="2400" b="1" i="1" dirty="0">
              <a:solidFill>
                <a:srgbClr val="FFD653"/>
              </a:solidFill>
            </a:endParaRPr>
          </a:p>
        </p:txBody>
      </p:sp>
      <p:pic>
        <p:nvPicPr>
          <p:cNvPr id="10" name="Picture 2" descr="Animation question then exclamation mark with puzzle backgroun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29837" y="1483387"/>
            <a:ext cx="990600" cy="742552"/>
          </a:xfrm>
          <a:prstGeom prst="rect">
            <a:avLst/>
          </a:prstGeom>
          <a:solidFill>
            <a:srgbClr val="FFFFCC"/>
          </a:solidFill>
        </p:spPr>
      </p:pic>
      <p:sp>
        <p:nvSpPr>
          <p:cNvPr id="11" name="TextBox 10"/>
          <p:cNvSpPr txBox="1"/>
          <p:nvPr/>
        </p:nvSpPr>
        <p:spPr>
          <a:xfrm>
            <a:off x="1186545" y="3352800"/>
            <a:ext cx="7086599" cy="2677656"/>
          </a:xfrm>
          <a:prstGeom prst="rect">
            <a:avLst/>
          </a:prstGeom>
          <a:solidFill>
            <a:srgbClr val="FFD653"/>
          </a:solidFill>
        </p:spPr>
        <p:txBody>
          <a:bodyPr wrap="square" rtlCol="0">
            <a:spAutoFit/>
          </a:bodyPr>
          <a:lstStyle/>
          <a:p>
            <a:pPr algn="ctr"/>
            <a:r>
              <a:rPr lang="en-US" sz="2400" b="1" dirty="0" smtClean="0">
                <a:solidFill>
                  <a:srgbClr val="6C5200"/>
                </a:solidFill>
              </a:rPr>
              <a:t>Considerations</a:t>
            </a:r>
          </a:p>
          <a:p>
            <a:pPr marL="342900" indent="-342900">
              <a:buFont typeface="Arial" pitchFamily="34" charset="0"/>
              <a:buChar char="•"/>
            </a:pPr>
            <a:r>
              <a:rPr lang="en-US" sz="2400" b="1" dirty="0" smtClean="0">
                <a:solidFill>
                  <a:srgbClr val="6C5200"/>
                </a:solidFill>
              </a:rPr>
              <a:t>Connects to prior learning</a:t>
            </a:r>
          </a:p>
          <a:p>
            <a:pPr marL="342900" indent="-342900">
              <a:buFont typeface="Arial" pitchFamily="34" charset="0"/>
              <a:buChar char="•"/>
            </a:pPr>
            <a:r>
              <a:rPr lang="en-US" sz="2400" b="1" dirty="0" smtClean="0">
                <a:solidFill>
                  <a:srgbClr val="6C5200"/>
                </a:solidFill>
              </a:rPr>
              <a:t>Integrates standards and objectives</a:t>
            </a:r>
          </a:p>
          <a:p>
            <a:pPr marL="342900" indent="-342900">
              <a:buFont typeface="Arial" pitchFamily="34" charset="0"/>
              <a:buChar char="•"/>
            </a:pPr>
            <a:r>
              <a:rPr lang="en-US" sz="2400" b="1" dirty="0" smtClean="0">
                <a:solidFill>
                  <a:srgbClr val="6C5200"/>
                </a:solidFill>
              </a:rPr>
              <a:t>Promotes higher order level thinking skills</a:t>
            </a:r>
          </a:p>
          <a:p>
            <a:pPr marL="342900" indent="-342900">
              <a:buFont typeface="Arial" pitchFamily="34" charset="0"/>
              <a:buChar char="•"/>
            </a:pPr>
            <a:r>
              <a:rPr lang="en-US" sz="2400" b="1" dirty="0" smtClean="0">
                <a:solidFill>
                  <a:srgbClr val="6C5200"/>
                </a:solidFill>
              </a:rPr>
              <a:t>Stimulates complex answers</a:t>
            </a:r>
          </a:p>
          <a:p>
            <a:pPr marL="342900" indent="-342900">
              <a:buFont typeface="Arial" pitchFamily="34" charset="0"/>
              <a:buChar char="•"/>
            </a:pPr>
            <a:r>
              <a:rPr lang="en-US" sz="2400" b="1" dirty="0" smtClean="0">
                <a:solidFill>
                  <a:srgbClr val="6C5200"/>
                </a:solidFill>
              </a:rPr>
              <a:t>Provides opportunities for assessing student understanding through a variety of methods</a:t>
            </a:r>
            <a:endParaRPr lang="en-US" sz="2400" b="1" dirty="0">
              <a:solidFill>
                <a:srgbClr val="6C5200"/>
              </a:solidFill>
            </a:endParaRPr>
          </a:p>
        </p:txBody>
      </p:sp>
    </p:spTree>
    <p:extLst>
      <p:ext uri="{BB962C8B-B14F-4D97-AF65-F5344CB8AC3E}">
        <p14:creationId xmlns:p14="http://schemas.microsoft.com/office/powerpoint/2010/main" val="33826094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s,pirates,treasures,beaches,skulls,chests,golds,cartoon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45641" y="1540445"/>
            <a:ext cx="2014537" cy="20145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388" y="1721328"/>
            <a:ext cx="2514600" cy="1569660"/>
          </a:xfrm>
          <a:prstGeom prst="rect">
            <a:avLst/>
          </a:prstGeom>
          <a:noFill/>
        </p:spPr>
        <p:txBody>
          <a:bodyPr wrap="square" rtlCol="0">
            <a:spAutoFit/>
          </a:bodyPr>
          <a:lstStyle/>
          <a:p>
            <a:r>
              <a:rPr lang="en-US" sz="2400" dirty="0"/>
              <a:t>If students are starting to veer </a:t>
            </a:r>
            <a:r>
              <a:rPr lang="en-US" sz="2400" dirty="0" smtClean="0"/>
              <a:t>off course </a:t>
            </a:r>
            <a:r>
              <a:rPr lang="en-US" sz="2400" dirty="0"/>
              <a:t>how will you </a:t>
            </a:r>
            <a:r>
              <a:rPr lang="en-US" sz="2400" dirty="0" smtClean="0"/>
              <a:t>know?</a:t>
            </a:r>
            <a:endParaRPr lang="en-US" sz="2400" dirty="0"/>
          </a:p>
        </p:txBody>
      </p:sp>
      <p:sp>
        <p:nvSpPr>
          <p:cNvPr id="5" name="TextBox 4"/>
          <p:cNvSpPr txBox="1"/>
          <p:nvPr/>
        </p:nvSpPr>
        <p:spPr>
          <a:xfrm>
            <a:off x="6372225" y="1760152"/>
            <a:ext cx="2476500" cy="1200329"/>
          </a:xfrm>
          <a:prstGeom prst="rect">
            <a:avLst/>
          </a:prstGeom>
          <a:noFill/>
        </p:spPr>
        <p:txBody>
          <a:bodyPr wrap="square" rtlCol="0">
            <a:spAutoFit/>
          </a:bodyPr>
          <a:lstStyle/>
          <a:p>
            <a:r>
              <a:rPr lang="en-US" sz="2400" dirty="0" smtClean="0"/>
              <a:t>How </a:t>
            </a:r>
            <a:r>
              <a:rPr lang="en-US" sz="2400" dirty="0"/>
              <a:t>will you get </a:t>
            </a:r>
            <a:r>
              <a:rPr lang="en-US" sz="2400" dirty="0" smtClean="0"/>
              <a:t>students back </a:t>
            </a:r>
            <a:r>
              <a:rPr lang="en-US" sz="2400" dirty="0"/>
              <a:t>on </a:t>
            </a:r>
            <a:r>
              <a:rPr lang="en-US" sz="2400" dirty="0" smtClean="0"/>
              <a:t>track?</a:t>
            </a:r>
            <a:endParaRPr lang="en-US" sz="2400" dirty="0"/>
          </a:p>
        </p:txBody>
      </p:sp>
      <p:sp>
        <p:nvSpPr>
          <p:cNvPr id="18" name="Multiply 17"/>
          <p:cNvSpPr/>
          <p:nvPr/>
        </p:nvSpPr>
        <p:spPr>
          <a:xfrm rot="5400000">
            <a:off x="4029072" y="3331144"/>
            <a:ext cx="304800" cy="14287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1" descr="C:\Users\mmcnamara\AppData\Local\Microsoft\Windows\Temporary Internet Files\Content.IE5\KFWRK3Q8\MC9003185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075" y="2801369"/>
            <a:ext cx="1030913" cy="10548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3" descr="C:\Users\mmcnamara\AppData\Local\Microsoft\Windows\Temporary Internet Files\Content.IE5\NW26BSD3\MC90043154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319" y="2801369"/>
            <a:ext cx="936094" cy="7696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8" name="Diagram 47"/>
          <p:cNvGraphicFramePr/>
          <p:nvPr>
            <p:extLst>
              <p:ext uri="{D42A27DB-BD31-4B8C-83A1-F6EECF244321}">
                <p14:modId xmlns:p14="http://schemas.microsoft.com/office/powerpoint/2010/main" val="1327347306"/>
              </p:ext>
            </p:extLst>
          </p:nvPr>
        </p:nvGraphicFramePr>
        <p:xfrm>
          <a:off x="647700" y="2506158"/>
          <a:ext cx="8458200" cy="47526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itle 1"/>
          <p:cNvSpPr txBox="1">
            <a:spLocks/>
          </p:cNvSpPr>
          <p:nvPr/>
        </p:nvSpPr>
        <p:spPr>
          <a:xfrm>
            <a:off x="495300" y="76200"/>
            <a:ext cx="8229600" cy="1143000"/>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Stages of TBCI:  Map the Way</a:t>
            </a:r>
            <a:endParaRPr lang="en-US" b="1" dirty="0">
              <a:solidFill>
                <a:schemeClr val="bg1"/>
              </a:solidFill>
            </a:endParaRPr>
          </a:p>
        </p:txBody>
      </p:sp>
    </p:spTree>
    <p:extLst>
      <p:ext uri="{BB962C8B-B14F-4D97-AF65-F5344CB8AC3E}">
        <p14:creationId xmlns:p14="http://schemas.microsoft.com/office/powerpoint/2010/main" val="15930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8686800" cy="1495425"/>
          </a:xfrm>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478643" y="1605697"/>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LEARNING TOGETHER </a:t>
            </a:r>
          </a:p>
        </p:txBody>
      </p:sp>
      <p:sp>
        <p:nvSpPr>
          <p:cNvPr id="8" name="Title 1"/>
          <p:cNvSpPr txBox="1">
            <a:spLocks/>
          </p:cNvSpPr>
          <p:nvPr/>
        </p:nvSpPr>
        <p:spPr>
          <a:xfrm>
            <a:off x="-14514" y="0"/>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grpSp>
        <p:nvGrpSpPr>
          <p:cNvPr id="9" name="Group 8"/>
          <p:cNvGrpSpPr/>
          <p:nvPr/>
        </p:nvGrpSpPr>
        <p:grpSpPr>
          <a:xfrm>
            <a:off x="468660" y="304800"/>
            <a:ext cx="8153400" cy="1295400"/>
            <a:chOff x="301359" y="-76200"/>
            <a:chExt cx="8153400" cy="1295400"/>
          </a:xfrm>
        </p:grpSpPr>
        <p:sp>
          <p:nvSpPr>
            <p:cNvPr id="10" name="Flowchart: Process 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1" name="Group 10"/>
            <p:cNvGrpSpPr/>
            <p:nvPr/>
          </p:nvGrpSpPr>
          <p:grpSpPr>
            <a:xfrm>
              <a:off x="7239365" y="50064"/>
              <a:ext cx="1198774" cy="952431"/>
              <a:chOff x="7239365" y="50064"/>
              <a:chExt cx="1198774" cy="952431"/>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55918"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z z </a:t>
                </a:r>
              </a:p>
            </p:txBody>
          </p:sp>
        </p:grpSp>
      </p:grpSp>
      <p:sp>
        <p:nvSpPr>
          <p:cNvPr id="14" name="Hexagon 13"/>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graphicFrame>
        <p:nvGraphicFramePr>
          <p:cNvPr id="17" name="Content Placeholder 3"/>
          <p:cNvGraphicFramePr>
            <a:graphicFrameLocks/>
          </p:cNvGraphicFramePr>
          <p:nvPr>
            <p:extLst>
              <p:ext uri="{D42A27DB-BD31-4B8C-83A1-F6EECF244321}">
                <p14:modId xmlns:p14="http://schemas.microsoft.com/office/powerpoint/2010/main" val="2694546431"/>
              </p:ext>
            </p:extLst>
          </p:nvPr>
        </p:nvGraphicFramePr>
        <p:xfrm>
          <a:off x="2296173" y="2971800"/>
          <a:ext cx="6349333"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0" y="3493477"/>
            <a:ext cx="3657600" cy="954107"/>
          </a:xfrm>
          <a:prstGeom prst="rect">
            <a:avLst/>
          </a:prstGeom>
          <a:solidFill>
            <a:srgbClr val="FFFFCC"/>
          </a:solidFill>
        </p:spPr>
        <p:txBody>
          <a:bodyPr wrap="square">
            <a:spAutoFit/>
          </a:bodyPr>
          <a:lstStyle/>
          <a:p>
            <a:pPr algn="ctr"/>
            <a:r>
              <a:rPr lang="en-US" sz="2800" b="1" i="1" dirty="0" smtClean="0">
                <a:solidFill>
                  <a:srgbClr val="C00000"/>
                </a:solidFill>
              </a:rPr>
              <a:t>Effective </a:t>
            </a:r>
          </a:p>
          <a:p>
            <a:pPr algn="ctr"/>
            <a:r>
              <a:rPr lang="en-US" sz="2800" b="1" i="1" dirty="0" smtClean="0">
                <a:solidFill>
                  <a:srgbClr val="C00000"/>
                </a:solidFill>
              </a:rPr>
              <a:t>Challenge Questions</a:t>
            </a:r>
            <a:endParaRPr lang="en-US" sz="2800" b="1" i="1" dirty="0">
              <a:solidFill>
                <a:srgbClr val="C00000"/>
              </a:solidFill>
            </a:endParaRPr>
          </a:p>
        </p:txBody>
      </p:sp>
      <p:pic>
        <p:nvPicPr>
          <p:cNvPr id="1026" name="Picture 2" descr="C:\Users\kmainze1\AppData\Local\Microsoft\Windows\Temporary Internet Files\Content.IE5\V3OP79DV\MM910001094[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537" y="2466975"/>
            <a:ext cx="1304925" cy="19240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Tree>
    <p:extLst>
      <p:ext uri="{BB962C8B-B14F-4D97-AF65-F5344CB8AC3E}">
        <p14:creationId xmlns:p14="http://schemas.microsoft.com/office/powerpoint/2010/main" val="3989129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 y="-15766"/>
            <a:ext cx="9144000" cy="6858000"/>
          </a:xfrm>
          <a:prstGeom prst="rect">
            <a:avLst/>
          </a:prstGeom>
          <a:solidFill>
            <a:srgbClr val="FFFFCC"/>
          </a:solidFill>
        </p:spPr>
      </p:pic>
      <p:sp>
        <p:nvSpPr>
          <p:cNvPr id="4" name="Title 1"/>
          <p:cNvSpPr txBox="1">
            <a:spLocks/>
          </p:cNvSpPr>
          <p:nvPr/>
        </p:nvSpPr>
        <p:spPr>
          <a:xfrm>
            <a:off x="2667000" y="1814886"/>
            <a:ext cx="4879428" cy="1104615"/>
          </a:xfrm>
          <a:prstGeom prst="rect">
            <a:avLst/>
          </a:prstGeom>
          <a:solidFill>
            <a:srgbClr val="FFC000"/>
          </a:solidFill>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r>
              <a:rPr lang="en-US" sz="2200" b="1" dirty="0" smtClean="0">
                <a:solidFill>
                  <a:schemeClr val="tx1"/>
                </a:solidFill>
                <a:cs typeface="Times New Roman"/>
              </a:rPr>
              <a:t>Learning  Together GUIDE</a:t>
            </a:r>
          </a:p>
        </p:txBody>
      </p:sp>
      <p:sp>
        <p:nvSpPr>
          <p:cNvPr id="3" name="TextBox 2"/>
          <p:cNvSpPr txBox="1"/>
          <p:nvPr/>
        </p:nvSpPr>
        <p:spPr>
          <a:xfrm>
            <a:off x="450563" y="5536810"/>
            <a:ext cx="2362200" cy="1754326"/>
          </a:xfrm>
          <a:prstGeom prst="rect">
            <a:avLst/>
          </a:prstGeom>
          <a:noFill/>
          <a:ln cmpd="sng">
            <a:noFill/>
          </a:ln>
        </p:spPr>
        <p:txBody>
          <a:bodyPr wrap="square" rtlCol="0">
            <a:spAutoFit/>
          </a:bodyPr>
          <a:lstStyle/>
          <a:p>
            <a:r>
              <a:rPr lang="en-US" b="1" dirty="0" smtClean="0">
                <a:solidFill>
                  <a:srgbClr val="000099"/>
                </a:solidFill>
              </a:rPr>
              <a:t>Name:</a:t>
            </a:r>
          </a:p>
          <a:p>
            <a:endParaRPr lang="en-US" b="1" dirty="0" smtClean="0">
              <a:solidFill>
                <a:srgbClr val="000099"/>
              </a:solidFill>
            </a:endParaRPr>
          </a:p>
          <a:p>
            <a:r>
              <a:rPr lang="en-US" b="1" dirty="0" smtClean="0">
                <a:solidFill>
                  <a:srgbClr val="000099"/>
                </a:solidFill>
              </a:rPr>
              <a:t>Date:</a:t>
            </a:r>
          </a:p>
          <a:p>
            <a:endParaRPr lang="en-US" b="1" dirty="0">
              <a:solidFill>
                <a:schemeClr val="tx2"/>
              </a:solidFill>
            </a:endParaRPr>
          </a:p>
          <a:p>
            <a:endParaRPr lang="en-US" b="1" dirty="0" smtClean="0">
              <a:solidFill>
                <a:schemeClr val="tx2"/>
              </a:solidFill>
            </a:endParaRPr>
          </a:p>
          <a:p>
            <a:endParaRPr lang="en-US" b="1" dirty="0">
              <a:solidFill>
                <a:schemeClr val="tx2"/>
              </a:solidFill>
            </a:endParaRPr>
          </a:p>
        </p:txBody>
      </p:sp>
      <p:sp>
        <p:nvSpPr>
          <p:cNvPr id="6" name="TextBox 5"/>
          <p:cNvSpPr txBox="1"/>
          <p:nvPr/>
        </p:nvSpPr>
        <p:spPr>
          <a:xfrm>
            <a:off x="-4972" y="2913993"/>
            <a:ext cx="9160937" cy="523220"/>
          </a:xfrm>
          <a:prstGeom prst="rect">
            <a:avLst/>
          </a:prstGeom>
          <a:solidFill>
            <a:schemeClr val="accent1">
              <a:lumMod val="75000"/>
            </a:schemeClr>
          </a:solidFill>
        </p:spPr>
        <p:txBody>
          <a:bodyPr wrap="square" rtlCol="0">
            <a:spAutoFit/>
          </a:bodyPr>
          <a:lstStyle/>
          <a:p>
            <a:pPr lvl="0" algn="ctr"/>
            <a:r>
              <a:rPr lang="en-US" sz="1400" b="1" dirty="0" smtClean="0">
                <a:solidFill>
                  <a:schemeClr val="bg1"/>
                </a:solidFill>
              </a:rPr>
              <a:t>Challenge Question</a:t>
            </a:r>
            <a:r>
              <a:rPr lang="en-US" sz="1200" b="1" dirty="0" smtClean="0">
                <a:solidFill>
                  <a:schemeClr val="bg1"/>
                </a:solidFill>
              </a:rPr>
              <a:t>:</a:t>
            </a:r>
          </a:p>
          <a:p>
            <a:pPr algn="ctr"/>
            <a:r>
              <a:rPr lang="en-US" sz="1400" b="1" i="1" dirty="0">
                <a:solidFill>
                  <a:schemeClr val="bg1"/>
                </a:solidFill>
              </a:rPr>
              <a:t> How does the Challenge Question impact TBCI planning</a:t>
            </a:r>
            <a:r>
              <a:rPr lang="en-US" sz="1400" b="1" i="1" dirty="0" smtClean="0">
                <a:solidFill>
                  <a:schemeClr val="bg1"/>
                </a:solidFill>
              </a:rPr>
              <a:t>?</a:t>
            </a:r>
            <a:endParaRPr lang="en-US" sz="1400" b="1" dirty="0" smtClean="0">
              <a:solidFill>
                <a:schemeClr val="bg1"/>
              </a:solidFill>
            </a:endParaRPr>
          </a:p>
        </p:txBody>
      </p:sp>
      <p:sp>
        <p:nvSpPr>
          <p:cNvPr id="10" name="TextBox 9"/>
          <p:cNvSpPr txBox="1"/>
          <p:nvPr/>
        </p:nvSpPr>
        <p:spPr>
          <a:xfrm>
            <a:off x="5104018" y="5542546"/>
            <a:ext cx="2895600" cy="1200329"/>
          </a:xfrm>
          <a:prstGeom prst="rect">
            <a:avLst/>
          </a:prstGeom>
          <a:noFill/>
          <a:ln cmpd="sng">
            <a:noFill/>
          </a:ln>
        </p:spPr>
        <p:txBody>
          <a:bodyPr wrap="square" rtlCol="0">
            <a:spAutoFit/>
          </a:bodyPr>
          <a:lstStyle/>
          <a:p>
            <a:r>
              <a:rPr lang="en-US" b="1" dirty="0" smtClean="0">
                <a:solidFill>
                  <a:srgbClr val="000099"/>
                </a:solidFill>
              </a:rPr>
              <a:t>HP Learning Team</a:t>
            </a:r>
            <a:r>
              <a:rPr lang="en-US" b="1" dirty="0">
                <a:solidFill>
                  <a:srgbClr val="000099"/>
                </a:solidFill>
              </a:rPr>
              <a:t> </a:t>
            </a:r>
            <a:r>
              <a:rPr lang="en-US" b="1" dirty="0" smtClean="0">
                <a:solidFill>
                  <a:srgbClr val="000099"/>
                </a:solidFill>
              </a:rPr>
              <a:t>Name:</a:t>
            </a:r>
          </a:p>
          <a:p>
            <a:endParaRPr lang="en-US" b="1" dirty="0"/>
          </a:p>
          <a:p>
            <a:r>
              <a:rPr lang="en-US" b="1" dirty="0" smtClean="0">
                <a:solidFill>
                  <a:srgbClr val="000099"/>
                </a:solidFill>
              </a:rPr>
              <a:t>Subject:</a:t>
            </a:r>
          </a:p>
          <a:p>
            <a:endParaRPr lang="en-US" b="1" dirty="0">
              <a:solidFill>
                <a:schemeClr val="tx2"/>
              </a:solidFill>
            </a:endParaRPr>
          </a:p>
        </p:txBody>
      </p:sp>
      <p:sp>
        <p:nvSpPr>
          <p:cNvPr id="11" name="Rectangle 10"/>
          <p:cNvSpPr/>
          <p:nvPr/>
        </p:nvSpPr>
        <p:spPr>
          <a:xfrm>
            <a:off x="11824" y="6380202"/>
            <a:ext cx="5791200" cy="553998"/>
          </a:xfrm>
          <a:prstGeom prst="rect">
            <a:avLst/>
          </a:prstGeom>
          <a:no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2" name="TextBox 1"/>
          <p:cNvSpPr txBox="1"/>
          <p:nvPr/>
        </p:nvSpPr>
        <p:spPr>
          <a:xfrm>
            <a:off x="2801957" y="2098385"/>
            <a:ext cx="5867400" cy="584775"/>
          </a:xfrm>
          <a:prstGeom prst="rect">
            <a:avLst/>
          </a:prstGeom>
          <a:noFill/>
        </p:spPr>
        <p:txBody>
          <a:bodyPr wrap="square" rtlCol="0">
            <a:spAutoFit/>
          </a:bodyPr>
          <a:lstStyle/>
          <a:p>
            <a:pPr marL="285750" indent="-285750">
              <a:buFont typeface="Arial" panose="020B0604020202020204" pitchFamily="34" charset="0"/>
              <a:buChar char="•"/>
            </a:pPr>
            <a:endParaRPr lang="en-US" sz="1400" b="1" i="1" dirty="0" smtClean="0">
              <a:solidFill>
                <a:srgbClr val="C00000"/>
              </a:solidFill>
            </a:endParaRPr>
          </a:p>
          <a:p>
            <a:r>
              <a:rPr lang="en-US" b="1" u="sng" dirty="0" smtClean="0"/>
              <a:t>Topic:</a:t>
            </a:r>
            <a:r>
              <a:rPr lang="en-US" b="1" dirty="0" smtClean="0"/>
              <a:t>  </a:t>
            </a:r>
            <a:r>
              <a:rPr lang="en-US" b="1" dirty="0" smtClean="0">
                <a:solidFill>
                  <a:srgbClr val="C00000"/>
                </a:solidFill>
              </a:rPr>
              <a:t>Effective Challenge Questions</a:t>
            </a:r>
            <a:endParaRPr lang="en-US" b="1" u="sng" dirty="0">
              <a:solidFill>
                <a:srgbClr val="C00000"/>
              </a:solidFill>
              <a:cs typeface="Times New Roman"/>
            </a:endParaRPr>
          </a:p>
        </p:txBody>
      </p:sp>
      <p:sp>
        <p:nvSpPr>
          <p:cNvPr id="5" name="TextBox 4"/>
          <p:cNvSpPr txBox="1"/>
          <p:nvPr/>
        </p:nvSpPr>
        <p:spPr>
          <a:xfrm>
            <a:off x="3505200" y="6380202"/>
            <a:ext cx="1676400" cy="369332"/>
          </a:xfrm>
          <a:prstGeom prst="rect">
            <a:avLst/>
          </a:prstGeom>
          <a:noFill/>
        </p:spPr>
        <p:txBody>
          <a:bodyPr wrap="square" rtlCol="0">
            <a:spAutoFit/>
          </a:bodyPr>
          <a:lstStyle/>
          <a:p>
            <a:r>
              <a:rPr lang="en-US" b="1" dirty="0" smtClean="0">
                <a:solidFill>
                  <a:srgbClr val="C00000"/>
                </a:solidFill>
              </a:rPr>
              <a:t>TIME:  </a:t>
            </a:r>
            <a:endParaRPr lang="en-US" b="1" dirty="0">
              <a:solidFill>
                <a:srgbClr val="C00000"/>
              </a:solidFill>
            </a:endParaRPr>
          </a:p>
        </p:txBody>
      </p:sp>
      <p:sp>
        <p:nvSpPr>
          <p:cNvPr id="12" name="TextBox 11"/>
          <p:cNvSpPr txBox="1"/>
          <p:nvPr/>
        </p:nvSpPr>
        <p:spPr>
          <a:xfrm>
            <a:off x="2286000" y="111108"/>
            <a:ext cx="6708228" cy="646331"/>
          </a:xfrm>
          <a:prstGeom prst="rect">
            <a:avLst/>
          </a:prstGeom>
          <a:noFill/>
        </p:spPr>
        <p:txBody>
          <a:bodyPr wrap="square" rtlCol="0">
            <a:spAutoFit/>
          </a:bodyPr>
          <a:lstStyle/>
          <a:p>
            <a:r>
              <a:rPr lang="en-US" b="1" u="sng" dirty="0" smtClean="0">
                <a:solidFill>
                  <a:srgbClr val="C00000"/>
                </a:solidFill>
                <a:cs typeface="Times New Roman"/>
              </a:rPr>
              <a:t>LEARNING GOAL:</a:t>
            </a:r>
            <a:r>
              <a:rPr lang="en-US" b="1" dirty="0" smtClean="0">
                <a:solidFill>
                  <a:srgbClr val="C00000"/>
                </a:solidFill>
                <a:cs typeface="Times New Roman"/>
              </a:rPr>
              <a:t>  To determine characteristics of effective Challenge 	                Questions </a:t>
            </a:r>
            <a:endParaRPr lang="en-US" dirty="0">
              <a:solidFill>
                <a:srgbClr val="C00000"/>
              </a:solidFill>
            </a:endParaRPr>
          </a:p>
        </p:txBody>
      </p:sp>
      <p:sp>
        <p:nvSpPr>
          <p:cNvPr id="13" name="TextBox 12"/>
          <p:cNvSpPr txBox="1"/>
          <p:nvPr/>
        </p:nvSpPr>
        <p:spPr>
          <a:xfrm>
            <a:off x="88024" y="2484120"/>
            <a:ext cx="2490811" cy="461665"/>
          </a:xfrm>
          <a:prstGeom prst="rect">
            <a:avLst/>
          </a:prstGeom>
          <a:noFill/>
        </p:spPr>
        <p:txBody>
          <a:bodyPr wrap="square" rtlCol="0">
            <a:spAutoFit/>
          </a:bodyPr>
          <a:lstStyle/>
          <a:p>
            <a:r>
              <a:rPr lang="en-US" sz="2400" b="1" dirty="0" smtClean="0">
                <a:solidFill>
                  <a:srgbClr val="C00000"/>
                </a:solidFill>
              </a:rPr>
              <a:t>        H      O      T</a:t>
            </a:r>
            <a:endParaRPr lang="en-US" sz="2400" b="1" dirty="0">
              <a:solidFill>
                <a:srgbClr val="C00000"/>
              </a:solidFill>
            </a:endParaRPr>
          </a:p>
        </p:txBody>
      </p:sp>
      <p:sp>
        <p:nvSpPr>
          <p:cNvPr id="14" name="TextBox 13"/>
          <p:cNvSpPr txBox="1"/>
          <p:nvPr/>
        </p:nvSpPr>
        <p:spPr>
          <a:xfrm>
            <a:off x="2026919" y="3393520"/>
            <a:ext cx="5059681" cy="2431435"/>
          </a:xfrm>
          <a:prstGeom prst="rect">
            <a:avLst/>
          </a:prstGeom>
          <a:noFill/>
        </p:spPr>
        <p:txBody>
          <a:bodyPr wrap="square" rtlCol="0">
            <a:spAutoFit/>
          </a:bodyPr>
          <a:lstStyle/>
          <a:p>
            <a:pPr algn="ctr"/>
            <a:r>
              <a:rPr lang="en-US" sz="2000" b="1" dirty="0" smtClean="0">
                <a:solidFill>
                  <a:srgbClr val="C00000"/>
                </a:solidFill>
                <a:latin typeface="+mj-lt"/>
                <a:cs typeface="Times New Roman"/>
              </a:rPr>
              <a:t>GENERAL PROCEDURES</a:t>
            </a:r>
            <a:endParaRPr lang="en-US" sz="1600" b="1" dirty="0" smtClean="0">
              <a:solidFill>
                <a:srgbClr val="C00000"/>
              </a:solidFill>
              <a:latin typeface="+mj-lt"/>
              <a:cs typeface="Times New Roman"/>
            </a:endParaRP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Goal </a:t>
            </a:r>
            <a:r>
              <a:rPr lang="en-US" sz="1600" b="1" dirty="0" smtClean="0">
                <a:latin typeface="+mj-lt"/>
                <a:cs typeface="Times New Roman"/>
              </a:rPr>
              <a:t>and </a:t>
            </a:r>
            <a:r>
              <a:rPr lang="en-US" sz="1600" b="1" i="1" dirty="0" smtClean="0">
                <a:latin typeface="+mj-lt"/>
                <a:cs typeface="Times New Roman"/>
              </a:rPr>
              <a:t>Challenge Question</a:t>
            </a:r>
            <a:r>
              <a:rPr lang="en-US" sz="1600" b="1" dirty="0" smtClean="0">
                <a:latin typeface="+mj-lt"/>
                <a:cs typeface="Times New Roman"/>
              </a:rPr>
              <a:t>. </a:t>
            </a:r>
          </a:p>
          <a:p>
            <a:pPr marL="285750" lvl="0" indent="-285750">
              <a:buFont typeface="Arial" panose="020B0604020202020204" pitchFamily="34" charset="0"/>
              <a:buChar char="•"/>
            </a:pPr>
            <a:r>
              <a:rPr lang="en-US" sz="1600" b="1" dirty="0" smtClean="0">
                <a:latin typeface="+mj-lt"/>
                <a:cs typeface="Times New Roman"/>
              </a:rPr>
              <a:t>Review the </a:t>
            </a:r>
            <a:r>
              <a:rPr lang="en-US" sz="1600" b="1" i="1" dirty="0" smtClean="0">
                <a:latin typeface="+mj-lt"/>
                <a:cs typeface="Times New Roman"/>
              </a:rPr>
              <a:t>Learning Task(s)</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Review contents of </a:t>
            </a:r>
            <a:r>
              <a:rPr lang="en-US" sz="1600" b="1" i="1" dirty="0">
                <a:latin typeface="+mj-lt"/>
                <a:cs typeface="Times New Roman"/>
              </a:rPr>
              <a:t>L</a:t>
            </a:r>
            <a:r>
              <a:rPr lang="en-US" sz="1600" b="1" i="1" dirty="0" smtClean="0">
                <a:latin typeface="+mj-lt"/>
                <a:cs typeface="Times New Roman"/>
              </a:rPr>
              <a:t>earning Together Guide and BDA</a:t>
            </a:r>
            <a:r>
              <a:rPr lang="en-US" sz="1600" b="1" dirty="0" smtClean="0">
                <a:latin typeface="+mj-lt"/>
                <a:cs typeface="Times New Roman"/>
              </a:rPr>
              <a:t>.</a:t>
            </a:r>
          </a:p>
          <a:p>
            <a:pPr marL="285750" indent="-285750">
              <a:buFont typeface="Arial" panose="020B0604020202020204" pitchFamily="34" charset="0"/>
              <a:buChar char="•"/>
            </a:pPr>
            <a:r>
              <a:rPr lang="en-US" sz="1600" b="1" dirty="0" smtClean="0">
                <a:latin typeface="+mj-lt"/>
                <a:cs typeface="Times New Roman"/>
              </a:rPr>
              <a:t>Follow specific directions.</a:t>
            </a:r>
          </a:p>
          <a:p>
            <a:pPr marL="285750" indent="-285750">
              <a:buFont typeface="Arial" panose="020B0604020202020204" pitchFamily="34" charset="0"/>
              <a:buChar char="•"/>
            </a:pPr>
            <a:r>
              <a:rPr lang="en-US" sz="1600" b="1" dirty="0" smtClean="0">
                <a:latin typeface="+mj-lt"/>
                <a:cs typeface="Times New Roman"/>
              </a:rPr>
              <a:t>Execute roles and tasks.</a:t>
            </a:r>
          </a:p>
          <a:p>
            <a:pPr marL="285750" indent="-285750">
              <a:buFont typeface="Arial" panose="020B0604020202020204" pitchFamily="34" charset="0"/>
              <a:buChar char="•"/>
            </a:pPr>
            <a:r>
              <a:rPr lang="en-US" sz="1600" b="1" dirty="0"/>
              <a:t>Collaborate </a:t>
            </a:r>
            <a:r>
              <a:rPr lang="en-US" sz="1600" b="1" dirty="0" smtClean="0"/>
              <a:t>to </a:t>
            </a:r>
            <a:r>
              <a:rPr lang="en-US" sz="1600" b="1" dirty="0"/>
              <a:t>assess your t</a:t>
            </a:r>
            <a:r>
              <a:rPr lang="en-US" sz="1600" b="1" dirty="0" smtClean="0"/>
              <a:t>eam performance.  </a:t>
            </a:r>
          </a:p>
          <a:p>
            <a:pPr marL="285750" indent="-285750">
              <a:buFont typeface="Arial" panose="020B0604020202020204" pitchFamily="34" charset="0"/>
              <a:buChar char="•"/>
            </a:pPr>
            <a:r>
              <a:rPr lang="en-US" sz="1600" b="1" dirty="0" smtClean="0"/>
              <a:t>Circle the H-O-T rating in upper left corner.</a:t>
            </a:r>
            <a:endParaRPr lang="en-US" sz="1600" b="1" dirty="0"/>
          </a:p>
          <a:p>
            <a:endParaRPr lang="en-US" sz="2000" dirty="0">
              <a:latin typeface="+mj-lt"/>
              <a:cs typeface="Times New Roman"/>
            </a:endParaRPr>
          </a:p>
        </p:txBody>
      </p:sp>
    </p:spTree>
    <p:extLst>
      <p:ext uri="{BB962C8B-B14F-4D97-AF65-F5344CB8AC3E}">
        <p14:creationId xmlns:p14="http://schemas.microsoft.com/office/powerpoint/2010/main" val="75860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1293835" y="2710944"/>
            <a:ext cx="6110907" cy="1706320"/>
          </a:xfrm>
          <a:prstGeom prst="rect">
            <a:avLst/>
          </a:prstGeom>
        </p:spPr>
        <p:txBody>
          <a:bodyPr/>
          <a:lstStyle>
            <a:lvl1pPr algn="l" defTabSz="914400" rtl="0" eaLnBrk="1" latinLnBrk="0" hangingPunct="1">
              <a:spcBef>
                <a:spcPct val="0"/>
              </a:spcBef>
              <a:buNone/>
              <a:defRPr sz="3600" kern="1200" cap="all" spc="-60" baseline="0">
                <a:solidFill>
                  <a:srgbClr val="000090"/>
                </a:solidFill>
                <a:latin typeface="+mj-lt"/>
                <a:ea typeface="+mj-ea"/>
                <a:cs typeface="+mj-cs"/>
              </a:defRPr>
            </a:lvl1pPr>
          </a:lstStyle>
          <a:p>
            <a:pPr algn="ctr"/>
            <a:endParaRPr lang="en-US" sz="4000" b="1" dirty="0">
              <a:latin typeface="Times New Roman"/>
              <a:cs typeface="Times New Roman"/>
            </a:endParaRPr>
          </a:p>
        </p:txBody>
      </p:sp>
      <p:pic>
        <p:nvPicPr>
          <p:cNvPr id="7" name="Picture 6" descr="BoundlessLearningLogo.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75890"/>
            <a:ext cx="1010947" cy="1105084"/>
          </a:xfrm>
          <a:prstGeom prst="rect">
            <a:avLst/>
          </a:prstGeom>
        </p:spPr>
      </p:pic>
      <p:sp>
        <p:nvSpPr>
          <p:cNvPr id="6" name="Rectangle 5"/>
          <p:cNvSpPr/>
          <p:nvPr/>
        </p:nvSpPr>
        <p:spPr>
          <a:xfrm>
            <a:off x="3394841" y="6474023"/>
            <a:ext cx="1539460" cy="307777"/>
          </a:xfrm>
          <a:prstGeom prst="rect">
            <a:avLst/>
          </a:prstGeom>
        </p:spPr>
        <p:txBody>
          <a:bodyPr wrap="none">
            <a:spAutoFit/>
          </a:bodyPr>
          <a:lstStyle/>
          <a:p>
            <a:r>
              <a:rPr lang="en-US" sz="1400" b="1" i="1" dirty="0" smtClean="0">
                <a:solidFill>
                  <a:srgbClr val="C00000"/>
                </a:solidFill>
                <a:latin typeface="+mj-lt"/>
                <a:cs typeface="Times New Roman"/>
              </a:rPr>
              <a:t>Time for Activity</a:t>
            </a:r>
            <a:r>
              <a:rPr lang="en-US" sz="1400" b="1" i="1" dirty="0" smtClean="0">
                <a:solidFill>
                  <a:prstClr val="black"/>
                </a:solidFill>
                <a:latin typeface="+mj-lt"/>
                <a:cs typeface="Times New Roman"/>
              </a:rPr>
              <a:t>:  </a:t>
            </a:r>
            <a:endParaRPr lang="en-US" sz="1400"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882849403"/>
              </p:ext>
            </p:extLst>
          </p:nvPr>
        </p:nvGraphicFramePr>
        <p:xfrm>
          <a:off x="825769" y="2134539"/>
          <a:ext cx="7916648" cy="4264329"/>
        </p:xfrm>
        <a:graphic>
          <a:graphicData uri="http://schemas.openxmlformats.org/drawingml/2006/table">
            <a:tbl>
              <a:tblPr firstRow="1" bandRow="1">
                <a:tableStyleId>{5C22544A-7EE6-4342-B048-85BDC9FD1C3A}</a:tableStyleId>
              </a:tblPr>
              <a:tblGrid>
                <a:gridCol w="799304"/>
                <a:gridCol w="7117344"/>
              </a:tblGrid>
              <a:tr h="357347">
                <a:tc>
                  <a:txBody>
                    <a:bodyPr/>
                    <a:lstStyle/>
                    <a:p>
                      <a:r>
                        <a:rPr lang="en-US" sz="1400" dirty="0" smtClean="0">
                          <a:solidFill>
                            <a:srgbClr val="C00000"/>
                          </a:solidFill>
                        </a:rPr>
                        <a:t>INITIALS</a:t>
                      </a:r>
                      <a:endParaRPr lang="en-US" sz="1400" dirty="0">
                        <a:solidFill>
                          <a:srgbClr val="C00000"/>
                        </a:solidFill>
                      </a:endParaRPr>
                    </a:p>
                  </a:txBody>
                  <a:tcPr>
                    <a:solidFill>
                      <a:srgbClr val="FDE869"/>
                    </a:solidFill>
                  </a:tcPr>
                </a:tc>
                <a:tc>
                  <a:txBody>
                    <a:bodyPr/>
                    <a:lstStyle/>
                    <a:p>
                      <a:pPr algn="ctr"/>
                      <a:r>
                        <a:rPr lang="en-US" sz="1600" b="1" i="0" cap="none" dirty="0" smtClean="0">
                          <a:solidFill>
                            <a:srgbClr val="C00000"/>
                          </a:solidFill>
                        </a:rPr>
                        <a:t>LEARNING TASKS</a:t>
                      </a:r>
                      <a:r>
                        <a:rPr lang="en-US" sz="1600" b="1" i="0" cap="none" baseline="0" dirty="0" smtClean="0">
                          <a:solidFill>
                            <a:srgbClr val="C00000"/>
                          </a:solidFill>
                        </a:rPr>
                        <a:t> for Effective Challenge Questions</a:t>
                      </a:r>
                      <a:endParaRPr lang="en-US" sz="1600" b="1" i="0" cap="none" dirty="0" smtClean="0">
                        <a:solidFill>
                          <a:srgbClr val="C00000"/>
                        </a:solidFill>
                      </a:endParaRPr>
                    </a:p>
                  </a:txBody>
                  <a:tcPr>
                    <a:solidFill>
                      <a:srgbClr val="FFFFAB"/>
                    </a:solidFill>
                  </a:tcPr>
                </a:tc>
              </a:tr>
              <a:tr h="666000">
                <a:tc>
                  <a:txBody>
                    <a:bodyPr/>
                    <a:lstStyle/>
                    <a:p>
                      <a:endParaRPr lang="en-US" dirty="0"/>
                    </a:p>
                  </a:txBody>
                  <a:tcPr>
                    <a:solidFill>
                      <a:srgbClr val="FDE869"/>
                    </a:solidFill>
                  </a:tcPr>
                </a:tc>
                <a:tc>
                  <a:txBody>
                    <a:bodyPr/>
                    <a:lstStyle/>
                    <a:p>
                      <a:pPr marL="228600" indent="-228600">
                        <a:buAutoNum type="arabicPeriod"/>
                      </a:pPr>
                      <a:r>
                        <a:rPr lang="en-US" sz="1200" b="1" cap="none" dirty="0" smtClean="0">
                          <a:solidFill>
                            <a:srgbClr val="C00000"/>
                          </a:solidFill>
                        </a:rPr>
                        <a:t>All Team Members:</a:t>
                      </a:r>
                    </a:p>
                    <a:p>
                      <a:pPr marL="457200" indent="0">
                        <a:buFont typeface="Arial" panose="020B0604020202020204" pitchFamily="34" charset="0"/>
                        <a:buNone/>
                      </a:pPr>
                      <a:r>
                        <a:rPr lang="en-US" sz="1200" b="1" cap="none" dirty="0" smtClean="0">
                          <a:solidFill>
                            <a:schemeClr val="tx1"/>
                          </a:solidFill>
                        </a:rPr>
                        <a:t>Find the Challenge</a:t>
                      </a:r>
                      <a:r>
                        <a:rPr lang="en-US" sz="1200" b="1" cap="none" baseline="0" dirty="0" smtClean="0">
                          <a:solidFill>
                            <a:schemeClr val="tx1"/>
                          </a:solidFill>
                        </a:rPr>
                        <a:t> Question activity in the </a:t>
                      </a:r>
                      <a:r>
                        <a:rPr lang="en-US" sz="1200" b="1" cap="none" baseline="0" dirty="0" err="1" smtClean="0">
                          <a:solidFill>
                            <a:schemeClr val="tx1"/>
                          </a:solidFill>
                        </a:rPr>
                        <a:t>BUZzzz</a:t>
                      </a:r>
                      <a:r>
                        <a:rPr lang="en-US" sz="1200" b="1" cap="none" baseline="0" dirty="0" smtClean="0">
                          <a:solidFill>
                            <a:schemeClr val="tx1"/>
                          </a:solidFill>
                        </a:rPr>
                        <a:t> book.</a:t>
                      </a:r>
                      <a:endParaRPr lang="en-US" sz="1200" b="1" cap="none" dirty="0" smtClean="0">
                        <a:solidFill>
                          <a:schemeClr val="tx1"/>
                        </a:solidFill>
                      </a:endParaRPr>
                    </a:p>
                    <a:p>
                      <a:pPr marL="457200" indent="0">
                        <a:buFont typeface="Arial" panose="020B0604020202020204" pitchFamily="34" charset="0"/>
                        <a:buNone/>
                      </a:pPr>
                      <a:r>
                        <a:rPr lang="en-US" sz="1200" b="1" cap="none" dirty="0" smtClean="0">
                          <a:solidFill>
                            <a:schemeClr val="tx1"/>
                          </a:solidFill>
                        </a:rPr>
                        <a:t>Review directions in the</a:t>
                      </a:r>
                      <a:r>
                        <a:rPr lang="en-US" sz="1200" b="1" cap="none" baseline="0" dirty="0" smtClean="0">
                          <a:solidFill>
                            <a:schemeClr val="tx1"/>
                          </a:solidFill>
                        </a:rPr>
                        <a:t> Challenge Question activity.</a:t>
                      </a:r>
                    </a:p>
                    <a:p>
                      <a:pPr marL="0" indent="0">
                        <a:buNone/>
                      </a:pPr>
                      <a:endParaRPr lang="en-US" sz="1200" b="1" cap="none" dirty="0" smtClean="0">
                        <a:solidFill>
                          <a:srgbClr val="C00000"/>
                        </a:solidFill>
                      </a:endParaRPr>
                    </a:p>
                  </a:txBody>
                  <a:tcPr>
                    <a:solidFill>
                      <a:srgbClr val="FFFFAB"/>
                    </a:solidFill>
                  </a:tcPr>
                </a:tc>
              </a:tr>
              <a:tr h="708471">
                <a:tc>
                  <a:txBody>
                    <a:bodyPr/>
                    <a:lstStyle/>
                    <a:p>
                      <a:endParaRPr lang="en-US" dirty="0"/>
                    </a:p>
                  </a:txBody>
                  <a:tcPr>
                    <a:solidFill>
                      <a:srgbClr val="FDE869"/>
                    </a:solidFill>
                  </a:tcPr>
                </a:tc>
                <a:tc>
                  <a:txBody>
                    <a:bodyPr/>
                    <a:lstStyle/>
                    <a:p>
                      <a:r>
                        <a:rPr lang="en-US" sz="1200" b="1" dirty="0" smtClean="0">
                          <a:solidFill>
                            <a:srgbClr val="C00000"/>
                          </a:solidFill>
                        </a:rPr>
                        <a:t>2.</a:t>
                      </a:r>
                      <a:r>
                        <a:rPr lang="en-US" sz="1200" b="1" baseline="0" dirty="0" smtClean="0">
                          <a:solidFill>
                            <a:srgbClr val="C00000"/>
                          </a:solidFill>
                        </a:rPr>
                        <a:t>   </a:t>
                      </a:r>
                      <a:r>
                        <a:rPr lang="en-US" sz="1200" b="1" dirty="0" smtClean="0">
                          <a:solidFill>
                            <a:srgbClr val="C00000"/>
                          </a:solidFill>
                        </a:rPr>
                        <a:t>Facilitator</a:t>
                      </a:r>
                    </a:p>
                    <a:p>
                      <a:pPr marL="457200" indent="0"/>
                      <a:r>
                        <a:rPr lang="en-US" sz="1200" b="1" dirty="0" smtClean="0"/>
                        <a:t>States</a:t>
                      </a:r>
                      <a:r>
                        <a:rPr lang="en-US" sz="1200" b="1" baseline="0" dirty="0" smtClean="0"/>
                        <a:t> the directions and asks team members if anyone has any questions.</a:t>
                      </a:r>
                    </a:p>
                    <a:p>
                      <a:pPr marL="457200" indent="0"/>
                      <a:r>
                        <a:rPr lang="en-US" sz="1200" b="1" dirty="0" smtClean="0"/>
                        <a:t>Have</a:t>
                      </a:r>
                      <a:r>
                        <a:rPr lang="en-US" sz="1200" b="1" baseline="0" dirty="0" smtClean="0"/>
                        <a:t> teammates review highlighted actions within the BDA on the following page.</a:t>
                      </a:r>
                    </a:p>
                    <a:p>
                      <a:pPr marL="457200" indent="0"/>
                      <a:r>
                        <a:rPr lang="en-US" sz="1200" b="1" i="0" baseline="0" dirty="0" smtClean="0">
                          <a:solidFill>
                            <a:schemeClr val="tx1"/>
                          </a:solidFill>
                        </a:rPr>
                        <a:t>Lead implementation of the Effective Challenge Questions activity.</a:t>
                      </a:r>
                    </a:p>
                    <a:p>
                      <a:pPr marL="457200" indent="0"/>
                      <a:r>
                        <a:rPr lang="en-US" sz="1200" b="1" i="0" baseline="0" dirty="0" smtClean="0">
                          <a:solidFill>
                            <a:schemeClr val="tx1"/>
                          </a:solidFill>
                        </a:rPr>
                        <a:t>Make sure team is prepared to share responses with the Learning Community.</a:t>
                      </a:r>
                      <a:endParaRPr lang="en-US" sz="1200" b="1" i="0" dirty="0">
                        <a:solidFill>
                          <a:schemeClr val="tx1"/>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r>
                        <a:rPr lang="en-US" sz="1200" b="1" i="0" dirty="0" smtClean="0">
                          <a:solidFill>
                            <a:srgbClr val="C00000"/>
                          </a:solidFill>
                        </a:rPr>
                        <a:t>3.</a:t>
                      </a:r>
                      <a:r>
                        <a:rPr lang="en-US" sz="1200" b="1" i="0" baseline="0" dirty="0" smtClean="0">
                          <a:solidFill>
                            <a:srgbClr val="C00000"/>
                          </a:solidFill>
                        </a:rPr>
                        <a:t>  </a:t>
                      </a:r>
                      <a:r>
                        <a:rPr lang="en-US" sz="1200" b="1" i="0" dirty="0" smtClean="0">
                          <a:solidFill>
                            <a:srgbClr val="C00000"/>
                          </a:solidFill>
                        </a:rPr>
                        <a:t> Coach</a:t>
                      </a:r>
                    </a:p>
                    <a:p>
                      <a:pPr marL="457200" indent="0"/>
                      <a:r>
                        <a:rPr lang="en-US" sz="1200" b="1" i="0" dirty="0" smtClean="0">
                          <a:solidFill>
                            <a:schemeClr val="tx1"/>
                          </a:solidFill>
                        </a:rPr>
                        <a:t>Remind</a:t>
                      </a:r>
                      <a:r>
                        <a:rPr lang="en-US" sz="1200" b="1" i="0" baseline="0" dirty="0" smtClean="0">
                          <a:solidFill>
                            <a:schemeClr val="tx1"/>
                          </a:solidFill>
                        </a:rPr>
                        <a:t> team members - </a:t>
                      </a:r>
                      <a:r>
                        <a:rPr lang="en-US" sz="1200" b="1" i="0" baseline="0" dirty="0" smtClean="0">
                          <a:solidFill>
                            <a:srgbClr val="C00000"/>
                          </a:solidFill>
                        </a:rPr>
                        <a:t>No Free Riders </a:t>
                      </a:r>
                      <a:r>
                        <a:rPr lang="en-US" sz="1200" b="1" i="0" baseline="0" dirty="0" smtClean="0">
                          <a:solidFill>
                            <a:schemeClr val="tx1"/>
                          </a:solidFill>
                        </a:rPr>
                        <a:t>-</a:t>
                      </a:r>
                      <a:r>
                        <a:rPr lang="en-US" sz="1200" b="1" i="0" baseline="0" dirty="0" smtClean="0">
                          <a:solidFill>
                            <a:srgbClr val="C00000"/>
                          </a:solidFill>
                        </a:rPr>
                        <a:t>  </a:t>
                      </a:r>
                      <a:r>
                        <a:rPr lang="en-US" sz="1200" b="1" i="0" baseline="0" dirty="0" smtClean="0">
                          <a:solidFill>
                            <a:schemeClr val="tx1"/>
                          </a:solidFill>
                        </a:rPr>
                        <a:t>and maintain the </a:t>
                      </a:r>
                      <a:r>
                        <a:rPr lang="en-US" sz="1200" b="1" i="0" baseline="0" dirty="0" smtClean="0">
                          <a:solidFill>
                            <a:srgbClr val="C00000"/>
                          </a:solidFill>
                        </a:rPr>
                        <a:t>Learning Community Standards</a:t>
                      </a:r>
                      <a:r>
                        <a:rPr lang="en-US" sz="1200" b="1" i="0" baseline="0" dirty="0" smtClean="0">
                          <a:solidFill>
                            <a:schemeClr val="tx1"/>
                          </a:solidFill>
                        </a:rPr>
                        <a:t>.</a:t>
                      </a:r>
                      <a:r>
                        <a:rPr lang="en-US" sz="1200" b="1" i="0" dirty="0" smtClean="0">
                          <a:solidFill>
                            <a:schemeClr val="tx1"/>
                          </a:solidFill>
                        </a:rPr>
                        <a:t>    </a:t>
                      </a:r>
                      <a:endParaRPr lang="en-US" sz="1200" b="1" i="0" dirty="0">
                        <a:solidFill>
                          <a:schemeClr val="tx1"/>
                        </a:solidFill>
                      </a:endParaRPr>
                    </a:p>
                  </a:txBody>
                  <a:tcPr>
                    <a:solidFill>
                      <a:srgbClr val="FFFFAB"/>
                    </a:solidFill>
                  </a:tcPr>
                </a:tc>
              </a:tr>
              <a:tr h="661240">
                <a:tc>
                  <a:txBody>
                    <a:bodyPr/>
                    <a:lstStyle/>
                    <a:p>
                      <a:endParaRPr lang="en-US" dirty="0"/>
                    </a:p>
                  </a:txBody>
                  <a:tcPr>
                    <a:solidFill>
                      <a:srgbClr val="FDE869"/>
                    </a:solidFill>
                  </a:tcPr>
                </a:tc>
                <a:tc>
                  <a:txBody>
                    <a:bodyPr/>
                    <a:lstStyle/>
                    <a:p>
                      <a:pPr marL="0" indent="0">
                        <a:buNone/>
                      </a:pPr>
                      <a:r>
                        <a:rPr lang="en-US" sz="1200" b="1" i="0" baseline="0" dirty="0" smtClean="0">
                          <a:solidFill>
                            <a:srgbClr val="C00000"/>
                          </a:solidFill>
                        </a:rPr>
                        <a:t>4.   Recorder </a:t>
                      </a:r>
                    </a:p>
                    <a:p>
                      <a:pPr marL="457200" indent="0">
                        <a:buNone/>
                      </a:pPr>
                      <a:r>
                        <a:rPr lang="en-US" sz="1200" b="1" i="0" baseline="0" dirty="0" smtClean="0">
                          <a:solidFill>
                            <a:schemeClr val="tx1"/>
                          </a:solidFill>
                        </a:rPr>
                        <a:t>Record team responses on the Effective Challenge Questions form for team to share with the Learning Community.</a:t>
                      </a:r>
                    </a:p>
                  </a:txBody>
                  <a:tcPr>
                    <a:solidFill>
                      <a:srgbClr val="FFFFAB"/>
                    </a:solidFill>
                  </a:tcPr>
                </a:tc>
              </a:tr>
              <a:tr h="472314">
                <a:tc>
                  <a:txBody>
                    <a:bodyPr/>
                    <a:lstStyle/>
                    <a:p>
                      <a:endParaRPr lang="en-US" dirty="0"/>
                    </a:p>
                  </a:txBody>
                  <a:tcPr>
                    <a:solidFill>
                      <a:srgbClr val="FDE869"/>
                    </a:solidFill>
                  </a:tcPr>
                </a:tc>
                <a:tc>
                  <a:txBody>
                    <a:bodyPr/>
                    <a:lstStyle/>
                    <a:p>
                      <a:pPr marL="0" indent="0">
                        <a:buNone/>
                      </a:pPr>
                      <a:r>
                        <a:rPr lang="en-US" sz="1200" b="1" i="0" baseline="0" dirty="0" smtClean="0">
                          <a:solidFill>
                            <a:srgbClr val="C00000"/>
                          </a:solidFill>
                        </a:rPr>
                        <a:t>5.   Supply Manager</a:t>
                      </a:r>
                    </a:p>
                    <a:p>
                      <a:pPr marL="457200" indent="0"/>
                      <a:r>
                        <a:rPr lang="en-US" sz="1100" b="1" i="0" dirty="0" smtClean="0">
                          <a:solidFill>
                            <a:schemeClr val="tx1"/>
                          </a:solidFill>
                        </a:rPr>
                        <a:t>Make sure</a:t>
                      </a:r>
                      <a:r>
                        <a:rPr lang="en-US" sz="1100" b="1" i="0" baseline="0" dirty="0" smtClean="0">
                          <a:solidFill>
                            <a:schemeClr val="tx1"/>
                          </a:solidFill>
                        </a:rPr>
                        <a:t> team members have the activity and a pencil or pen. </a:t>
                      </a:r>
                      <a:endParaRPr lang="en-US" sz="1100" b="1" i="0" dirty="0">
                        <a:solidFill>
                          <a:schemeClr val="tx1"/>
                        </a:solidFill>
                      </a:endParaRPr>
                    </a:p>
                  </a:txBody>
                  <a:tcPr>
                    <a:solidFill>
                      <a:srgbClr val="FFFFAB"/>
                    </a:solidFill>
                  </a:tcPr>
                </a:tc>
              </a:tr>
              <a:tr h="472314">
                <a:tc>
                  <a:txBody>
                    <a:bodyPr/>
                    <a:lstStyle/>
                    <a:p>
                      <a:endParaRPr lang="en-US" dirty="0"/>
                    </a:p>
                  </a:txBody>
                  <a:tcPr>
                    <a:solidFill>
                      <a:srgbClr val="FDE869"/>
                    </a:solidFill>
                  </a:tcPr>
                </a:tc>
                <a:tc>
                  <a:txBody>
                    <a:bodyPr/>
                    <a:lstStyle/>
                    <a:p>
                      <a:pPr marL="0" indent="0">
                        <a:buNone/>
                      </a:pPr>
                      <a:r>
                        <a:rPr lang="en-US" sz="1200" b="1" baseline="0" dirty="0" smtClean="0">
                          <a:solidFill>
                            <a:srgbClr val="C00000"/>
                          </a:solidFill>
                        </a:rPr>
                        <a:t>6.   Data Manager</a:t>
                      </a:r>
                      <a:r>
                        <a:rPr lang="en-US" sz="1200" b="1" dirty="0" smtClean="0">
                          <a:solidFill>
                            <a:srgbClr val="C00000"/>
                          </a:solidFill>
                        </a:rPr>
                        <a:t>                                                 </a:t>
                      </a:r>
                    </a:p>
                    <a:p>
                      <a:r>
                        <a:rPr lang="en-US" sz="1200" b="1" baseline="0" dirty="0" smtClean="0"/>
                        <a:t>             Share how much time the team will have to complete the activity.</a:t>
                      </a:r>
                      <a:endParaRPr lang="en-US" sz="1200" b="1" dirty="0" smtClean="0"/>
                    </a:p>
                  </a:txBody>
                  <a:tcPr>
                    <a:solidFill>
                      <a:srgbClr val="FFFFAB"/>
                    </a:solidFill>
                  </a:tcPr>
                </a:tc>
              </a:tr>
            </a:tbl>
          </a:graphicData>
        </a:graphic>
      </p:graphicFrame>
      <p:sp>
        <p:nvSpPr>
          <p:cNvPr id="8" name="TextBox 7"/>
          <p:cNvSpPr txBox="1"/>
          <p:nvPr/>
        </p:nvSpPr>
        <p:spPr>
          <a:xfrm>
            <a:off x="2286000" y="187568"/>
            <a:ext cx="6629400" cy="646331"/>
          </a:xfrm>
          <a:prstGeom prst="rect">
            <a:avLst/>
          </a:prstGeom>
          <a:noFill/>
        </p:spPr>
        <p:txBody>
          <a:bodyPr wrap="square" rtlCol="0">
            <a:spAutoFit/>
          </a:bodyPr>
          <a:lstStyle/>
          <a:p>
            <a:r>
              <a:rPr lang="en-US" b="1" u="sng" dirty="0" smtClean="0">
                <a:solidFill>
                  <a:srgbClr val="C00000"/>
                </a:solidFill>
                <a:cs typeface="Times New Roman"/>
              </a:rPr>
              <a:t>LEARNING GOAL:</a:t>
            </a:r>
            <a:r>
              <a:rPr lang="en-US" b="1" dirty="0">
                <a:solidFill>
                  <a:srgbClr val="C00000"/>
                </a:solidFill>
                <a:cs typeface="Times New Roman"/>
              </a:rPr>
              <a:t> To determine characteristics of effective Challenge 	               </a:t>
            </a:r>
            <a:r>
              <a:rPr lang="en-US" b="1" dirty="0" smtClean="0">
                <a:solidFill>
                  <a:srgbClr val="C00000"/>
                </a:solidFill>
                <a:cs typeface="Times New Roman"/>
              </a:rPr>
              <a:t>Questions </a:t>
            </a:r>
            <a:endParaRPr lang="en-US" dirty="0">
              <a:solidFill>
                <a:srgbClr val="C00000"/>
              </a:solidFill>
            </a:endParaRPr>
          </a:p>
        </p:txBody>
      </p:sp>
      <p:pic>
        <p:nvPicPr>
          <p:cNvPr id="2" name="Picture 1"/>
          <p:cNvPicPr>
            <a:picLocks noChangeAspect="1"/>
          </p:cNvPicPr>
          <p:nvPr/>
        </p:nvPicPr>
        <p:blipFill>
          <a:blip r:embed="rId5"/>
          <a:stretch>
            <a:fillRect/>
          </a:stretch>
        </p:blipFill>
        <p:spPr>
          <a:xfrm>
            <a:off x="8356600" y="1801882"/>
            <a:ext cx="787400" cy="673100"/>
          </a:xfrm>
          <a:prstGeom prst="rect">
            <a:avLst/>
          </a:prstGeom>
        </p:spPr>
      </p:pic>
    </p:spTree>
    <p:extLst>
      <p:ext uri="{BB962C8B-B14F-4D97-AF65-F5344CB8AC3E}">
        <p14:creationId xmlns:p14="http://schemas.microsoft.com/office/powerpoint/2010/main" val="191328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0"/>
            <a:ext cx="8991599" cy="1200329"/>
          </a:xfrm>
          <a:solidFill>
            <a:srgbClr val="FFC000"/>
          </a:solidFill>
        </p:spPr>
        <p:txBody>
          <a:bodyPr wrap="square">
            <a:spAutoFit/>
          </a:bodyPr>
          <a:lstStyle/>
          <a:p>
            <a:pPr>
              <a:spcBef>
                <a:spcPct val="50000"/>
              </a:spcBef>
            </a:pPr>
            <a:r>
              <a:rPr lang="en-US" sz="3600" i="1" dirty="0" smtClean="0">
                <a:ln>
                  <a:solidFill>
                    <a:srgbClr val="000099"/>
                  </a:solidFill>
                </a:ln>
                <a:solidFill>
                  <a:srgbClr val="000099"/>
                </a:solidFill>
              </a:rPr>
              <a:t>Learning Together: BDA</a:t>
            </a:r>
            <a:br>
              <a:rPr lang="en-US" sz="3600" i="1" dirty="0" smtClean="0">
                <a:ln>
                  <a:solidFill>
                    <a:srgbClr val="000099"/>
                  </a:solidFill>
                </a:ln>
                <a:solidFill>
                  <a:srgbClr val="000099"/>
                </a:solidFill>
              </a:rPr>
            </a:br>
            <a:endParaRPr lang="en-US" sz="3600" i="1" dirty="0" smtClean="0">
              <a:ln>
                <a:solidFill>
                  <a:srgbClr val="000099"/>
                </a:solidFill>
              </a:ln>
              <a:solidFill>
                <a:srgbClr val="000099"/>
              </a:solidFill>
            </a:endParaRPr>
          </a:p>
        </p:txBody>
      </p:sp>
      <p:sp>
        <p:nvSpPr>
          <p:cNvPr id="72706" name="Rectangle 3"/>
          <p:cNvSpPr>
            <a:spLocks noGrp="1" noChangeArrowheads="1"/>
          </p:cNvSpPr>
          <p:nvPr>
            <p:ph idx="1"/>
          </p:nvPr>
        </p:nvSpPr>
        <p:spPr>
          <a:xfrm>
            <a:off x="228600" y="1752601"/>
            <a:ext cx="8534400" cy="1143000"/>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ln>
                <a:gradFill>
                  <a:gsLst>
                    <a:gs pos="0">
                      <a:srgbClr val="C0C0C0"/>
                    </a:gs>
                    <a:gs pos="50000">
                      <a:schemeClr val="accent1">
                        <a:tint val="44500"/>
                        <a:satMod val="160000"/>
                      </a:schemeClr>
                    </a:gs>
                    <a:gs pos="100000">
                      <a:schemeClr val="accent1">
                        <a:tint val="23500"/>
                        <a:satMod val="160000"/>
                      </a:schemeClr>
                    </a:gs>
                  </a:gsLst>
                  <a:lin ang="5400000" scaled="0"/>
                </a:gradFill>
              </a:ln>
              <a:solidFill>
                <a:srgbClr val="C0C0C0"/>
              </a:solidFill>
            </a:endParaRPr>
          </a:p>
        </p:txBody>
      </p:sp>
      <p:sp>
        <p:nvSpPr>
          <p:cNvPr id="10" name="Rectangle 9"/>
          <p:cNvSpPr/>
          <p:nvPr/>
        </p:nvSpPr>
        <p:spPr>
          <a:xfrm>
            <a:off x="5410200" y="6248400"/>
            <a:ext cx="1523998"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pic>
        <p:nvPicPr>
          <p:cNvPr id="12"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273336" y="178085"/>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8094279" y="178085"/>
            <a:ext cx="928785" cy="9287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30682682"/>
              </p:ext>
            </p:extLst>
          </p:nvPr>
        </p:nvGraphicFramePr>
        <p:xfrm>
          <a:off x="1323058" y="964626"/>
          <a:ext cx="6172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15035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Effective Challenge Questions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4202576"/>
              </p:ext>
            </p:extLst>
          </p:nvPr>
        </p:nvGraphicFramePr>
        <p:xfrm>
          <a:off x="304797" y="1137740"/>
          <a:ext cx="8534402" cy="5053532"/>
        </p:xfrm>
        <a:graphic>
          <a:graphicData uri="http://schemas.openxmlformats.org/drawingml/2006/table">
            <a:tbl>
              <a:tblPr firstRow="1">
                <a:tableStyleId>{5C22544A-7EE6-4342-B048-85BDC9FD1C3A}</a:tableStyleId>
              </a:tblPr>
              <a:tblGrid>
                <a:gridCol w="3084193"/>
                <a:gridCol w="1429261"/>
                <a:gridCol w="1237652"/>
                <a:gridCol w="1237652"/>
                <a:gridCol w="1545644"/>
              </a:tblGrid>
              <a:tr h="2119253">
                <a:tc>
                  <a:txBody>
                    <a:bodyPr/>
                    <a:lstStyle/>
                    <a:p>
                      <a:pPr marL="0" marR="0" algn="ctr">
                        <a:lnSpc>
                          <a:spcPct val="115000"/>
                        </a:lnSpc>
                        <a:spcBef>
                          <a:spcPts val="0"/>
                        </a:spcBef>
                        <a:spcAft>
                          <a:spcPts val="0"/>
                        </a:spcAft>
                      </a:pPr>
                      <a:endParaRPr lang="en-US" sz="1800" dirty="0" smtClean="0">
                        <a:solidFill>
                          <a:schemeClr val="tx1"/>
                        </a:solidFill>
                        <a:effectLst/>
                        <a:latin typeface="+mj-lt"/>
                      </a:endParaRPr>
                    </a:p>
                    <a:p>
                      <a:pPr marL="0" marR="0" algn="ctr">
                        <a:lnSpc>
                          <a:spcPct val="115000"/>
                        </a:lnSpc>
                        <a:spcBef>
                          <a:spcPts val="0"/>
                        </a:spcBef>
                        <a:spcAft>
                          <a:spcPts val="0"/>
                        </a:spcAft>
                      </a:pPr>
                      <a:endParaRPr lang="en-US" sz="1800" dirty="0" smtClean="0">
                        <a:solidFill>
                          <a:schemeClr val="tx1"/>
                        </a:solidFill>
                        <a:effectLst/>
                        <a:latin typeface="+mj-lt"/>
                      </a:endParaRPr>
                    </a:p>
                    <a:p>
                      <a:pPr marL="0" marR="0" algn="ctr">
                        <a:lnSpc>
                          <a:spcPct val="115000"/>
                        </a:lnSpc>
                        <a:spcBef>
                          <a:spcPts val="0"/>
                        </a:spcBef>
                        <a:spcAft>
                          <a:spcPts val="0"/>
                        </a:spcAft>
                      </a:pPr>
                      <a:r>
                        <a:rPr lang="en-US" sz="3200" dirty="0" smtClean="0">
                          <a:solidFill>
                            <a:schemeClr val="tx1"/>
                          </a:solidFill>
                          <a:effectLst/>
                          <a:latin typeface="+mj-lt"/>
                        </a:rPr>
                        <a:t>Challenge</a:t>
                      </a:r>
                    </a:p>
                    <a:p>
                      <a:pPr marL="0" marR="0" indent="0" algn="ctr" defTabSz="914400" rtl="0" eaLnBrk="1" fontAlgn="auto" latinLnBrk="0" hangingPunct="1">
                        <a:lnSpc>
                          <a:spcPct val="115000"/>
                        </a:lnSpc>
                        <a:spcBef>
                          <a:spcPts val="0"/>
                        </a:spcBef>
                        <a:spcAft>
                          <a:spcPts val="0"/>
                        </a:spcAft>
                        <a:buClrTx/>
                        <a:buSzTx/>
                        <a:buFontTx/>
                        <a:buNone/>
                        <a:tabLst/>
                        <a:defRPr/>
                      </a:pPr>
                      <a:r>
                        <a:rPr lang="en-US" sz="3200" b="1" kern="1200" dirty="0" smtClean="0">
                          <a:solidFill>
                            <a:schemeClr val="tx1"/>
                          </a:solidFill>
                          <a:effectLst/>
                          <a:latin typeface="+mn-lt"/>
                          <a:ea typeface="+mn-ea"/>
                          <a:cs typeface="+mn-cs"/>
                        </a:rPr>
                        <a:t>Questions</a:t>
                      </a:r>
                      <a:endParaRPr lang="en-US" sz="3200" b="1" kern="1200" dirty="0" smtClean="0">
                        <a:solidFill>
                          <a:schemeClr val="tx1"/>
                        </a:solidFill>
                        <a:effectLst/>
                        <a:latin typeface="+mn-lt"/>
                        <a:ea typeface="Calibri"/>
                        <a:cs typeface="Times New Roman"/>
                      </a:endParaRPr>
                    </a:p>
                    <a:p>
                      <a:pPr marL="0" marR="0" algn="ctr">
                        <a:lnSpc>
                          <a:spcPct val="115000"/>
                        </a:lnSpc>
                        <a:spcBef>
                          <a:spcPts val="0"/>
                        </a:spcBef>
                        <a:spcAft>
                          <a:spcPts val="0"/>
                        </a:spcAft>
                      </a:pPr>
                      <a:r>
                        <a:rPr lang="en-US" sz="1800" dirty="0">
                          <a:solidFill>
                            <a:schemeClr val="tx1"/>
                          </a:solidFill>
                          <a:effectLst/>
                          <a:latin typeface="+mj-lt"/>
                        </a:rPr>
                        <a:t> </a:t>
                      </a:r>
                      <a:endParaRPr lang="en-US" sz="1800" dirty="0">
                        <a:solidFill>
                          <a:schemeClr val="tx1"/>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3200" dirty="0" smtClean="0">
                          <a:solidFill>
                            <a:srgbClr val="C00000"/>
                          </a:solidFill>
                          <a:effectLst/>
                          <a:latin typeface="+mj-lt"/>
                        </a:rPr>
                        <a:t>H</a:t>
                      </a:r>
                    </a:p>
                    <a:p>
                      <a:pPr marL="0" marR="0" algn="ctr">
                        <a:lnSpc>
                          <a:spcPct val="115000"/>
                        </a:lnSpc>
                        <a:spcBef>
                          <a:spcPts val="0"/>
                        </a:spcBef>
                        <a:spcAft>
                          <a:spcPts val="0"/>
                        </a:spcAft>
                      </a:pPr>
                      <a:endParaRPr lang="en-US" sz="1800" dirty="0" smtClean="0">
                        <a:solidFill>
                          <a:schemeClr val="tx1"/>
                        </a:solidFill>
                        <a:effectLst/>
                        <a:latin typeface="+mj-lt"/>
                        <a:ea typeface="Calibri"/>
                        <a:cs typeface="Times New Roman"/>
                      </a:endParaRPr>
                    </a:p>
                    <a:p>
                      <a:pPr marL="0" marR="0" algn="ctr">
                        <a:lnSpc>
                          <a:spcPct val="115000"/>
                        </a:lnSpc>
                        <a:spcBef>
                          <a:spcPts val="0"/>
                        </a:spcBef>
                        <a:spcAft>
                          <a:spcPts val="0"/>
                        </a:spcAft>
                      </a:pPr>
                      <a:r>
                        <a:rPr lang="en-US" sz="1800" dirty="0" smtClean="0">
                          <a:solidFill>
                            <a:schemeClr val="tx1"/>
                          </a:solidFill>
                          <a:effectLst/>
                          <a:latin typeface="+mj-lt"/>
                          <a:ea typeface="Calibri"/>
                          <a:cs typeface="Times New Roman"/>
                        </a:rPr>
                        <a:t>Highly </a:t>
                      </a:r>
                    </a:p>
                    <a:p>
                      <a:pPr marL="0" marR="0" algn="ctr">
                        <a:lnSpc>
                          <a:spcPct val="115000"/>
                        </a:lnSpc>
                        <a:spcBef>
                          <a:spcPts val="0"/>
                        </a:spcBef>
                        <a:spcAft>
                          <a:spcPts val="0"/>
                        </a:spcAft>
                      </a:pPr>
                      <a:r>
                        <a:rPr lang="en-US" sz="1800" dirty="0" smtClean="0">
                          <a:solidFill>
                            <a:schemeClr val="tx1"/>
                          </a:solidFill>
                          <a:effectLst/>
                          <a:latin typeface="+mj-lt"/>
                          <a:ea typeface="Calibri"/>
                          <a:cs typeface="Times New Roman"/>
                        </a:rPr>
                        <a:t>Effective</a:t>
                      </a:r>
                      <a:endParaRPr lang="en-US" sz="1800" dirty="0">
                        <a:solidFill>
                          <a:schemeClr val="tx1"/>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3200" dirty="0" smtClean="0">
                          <a:solidFill>
                            <a:srgbClr val="C00000"/>
                          </a:solidFill>
                          <a:effectLst/>
                          <a:latin typeface="+mj-lt"/>
                          <a:ea typeface="+mn-ea"/>
                          <a:cs typeface="+mn-cs"/>
                        </a:rPr>
                        <a:t>O</a:t>
                      </a:r>
                    </a:p>
                    <a:p>
                      <a:pPr marL="0" marR="0" algn="ctr">
                        <a:lnSpc>
                          <a:spcPct val="115000"/>
                        </a:lnSpc>
                        <a:spcBef>
                          <a:spcPts val="0"/>
                        </a:spcBef>
                        <a:spcAft>
                          <a:spcPts val="0"/>
                        </a:spcAft>
                      </a:pPr>
                      <a:endParaRPr lang="en-US" sz="1800" dirty="0" smtClean="0">
                        <a:solidFill>
                          <a:schemeClr val="tx1"/>
                        </a:solidFill>
                        <a:effectLst/>
                        <a:latin typeface="+mj-lt"/>
                        <a:ea typeface="+mn-ea"/>
                        <a:cs typeface="+mn-cs"/>
                      </a:endParaRPr>
                    </a:p>
                    <a:p>
                      <a:pPr marL="0" marR="0" algn="ctr">
                        <a:lnSpc>
                          <a:spcPct val="115000"/>
                        </a:lnSpc>
                        <a:spcBef>
                          <a:spcPts val="0"/>
                        </a:spcBef>
                        <a:spcAft>
                          <a:spcPts val="0"/>
                        </a:spcAft>
                      </a:pPr>
                      <a:endParaRPr lang="en-US" sz="1800" dirty="0" smtClean="0">
                        <a:solidFill>
                          <a:schemeClr val="tx1"/>
                        </a:solidFill>
                        <a:effectLst/>
                        <a:latin typeface="+mj-lt"/>
                        <a:ea typeface="+mn-ea"/>
                        <a:cs typeface="+mn-cs"/>
                      </a:endParaRPr>
                    </a:p>
                    <a:p>
                      <a:pPr marL="0" marR="0" algn="ctr">
                        <a:lnSpc>
                          <a:spcPct val="115000"/>
                        </a:lnSpc>
                        <a:spcBef>
                          <a:spcPts val="0"/>
                        </a:spcBef>
                        <a:spcAft>
                          <a:spcPts val="0"/>
                        </a:spcAft>
                      </a:pPr>
                      <a:r>
                        <a:rPr lang="en-US" sz="1800" dirty="0" smtClean="0">
                          <a:solidFill>
                            <a:schemeClr val="tx1"/>
                          </a:solidFill>
                          <a:effectLst/>
                          <a:latin typeface="+mj-lt"/>
                          <a:ea typeface="+mn-ea"/>
                          <a:cs typeface="+mn-cs"/>
                        </a:rPr>
                        <a:t>Effective </a:t>
                      </a:r>
                      <a:endParaRPr lang="en-US" sz="1800" dirty="0">
                        <a:solidFill>
                          <a:schemeClr val="tx1"/>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3200" dirty="0" smtClean="0">
                          <a:solidFill>
                            <a:srgbClr val="C00000"/>
                          </a:solidFill>
                          <a:effectLst/>
                          <a:latin typeface="+mj-lt"/>
                          <a:ea typeface="Calibri"/>
                          <a:cs typeface="Times New Roman"/>
                        </a:rPr>
                        <a:t>T</a:t>
                      </a:r>
                    </a:p>
                    <a:p>
                      <a:pPr marL="0" marR="0" algn="ctr">
                        <a:lnSpc>
                          <a:spcPct val="115000"/>
                        </a:lnSpc>
                        <a:spcBef>
                          <a:spcPts val="0"/>
                        </a:spcBef>
                        <a:spcAft>
                          <a:spcPts val="0"/>
                        </a:spcAft>
                      </a:pPr>
                      <a:endParaRPr lang="en-US" sz="1800" dirty="0" smtClean="0">
                        <a:solidFill>
                          <a:schemeClr val="tx1"/>
                        </a:solidFill>
                        <a:effectLst/>
                        <a:latin typeface="+mj-lt"/>
                        <a:ea typeface="Calibri"/>
                        <a:cs typeface="Times New Roman"/>
                      </a:endParaRPr>
                    </a:p>
                    <a:p>
                      <a:pPr marL="0" marR="0" algn="ctr">
                        <a:lnSpc>
                          <a:spcPct val="115000"/>
                        </a:lnSpc>
                        <a:spcBef>
                          <a:spcPts val="0"/>
                        </a:spcBef>
                        <a:spcAft>
                          <a:spcPts val="0"/>
                        </a:spcAft>
                      </a:pPr>
                      <a:r>
                        <a:rPr lang="en-US" sz="1800" dirty="0" smtClean="0">
                          <a:solidFill>
                            <a:schemeClr val="tx1"/>
                          </a:solidFill>
                          <a:effectLst/>
                          <a:latin typeface="+mj-lt"/>
                          <a:ea typeface="Calibri"/>
                          <a:cs typeface="Times New Roman"/>
                        </a:rPr>
                        <a:t>Not </a:t>
                      </a:r>
                    </a:p>
                    <a:p>
                      <a:pPr marL="0" marR="0" algn="ctr">
                        <a:lnSpc>
                          <a:spcPct val="115000"/>
                        </a:lnSpc>
                        <a:spcBef>
                          <a:spcPts val="0"/>
                        </a:spcBef>
                        <a:spcAft>
                          <a:spcPts val="0"/>
                        </a:spcAft>
                      </a:pPr>
                      <a:r>
                        <a:rPr lang="en-US" sz="1800" dirty="0" smtClean="0">
                          <a:solidFill>
                            <a:schemeClr val="tx1"/>
                          </a:solidFill>
                          <a:effectLst/>
                          <a:latin typeface="+mj-lt"/>
                          <a:ea typeface="Calibri"/>
                          <a:cs typeface="Times New Roman"/>
                        </a:rPr>
                        <a:t>Effective </a:t>
                      </a:r>
                      <a:endParaRPr lang="en-US" sz="1800" dirty="0">
                        <a:solidFill>
                          <a:schemeClr val="tx1"/>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endParaRPr lang="en-US" sz="1800" b="1" kern="1200" dirty="0" smtClean="0">
                        <a:solidFill>
                          <a:schemeClr val="tx1"/>
                        </a:solidFill>
                        <a:effectLst/>
                        <a:latin typeface="+mj-lt"/>
                        <a:ea typeface="+mn-ea"/>
                        <a:cs typeface="+mn-cs"/>
                      </a:endParaRPr>
                    </a:p>
                    <a:p>
                      <a:pPr marL="0" marR="0" algn="ctr">
                        <a:lnSpc>
                          <a:spcPct val="115000"/>
                        </a:lnSpc>
                        <a:spcBef>
                          <a:spcPts val="0"/>
                        </a:spcBef>
                        <a:spcAft>
                          <a:spcPts val="0"/>
                        </a:spcAft>
                      </a:pPr>
                      <a:r>
                        <a:rPr lang="en-US" sz="1800" b="1" kern="1200" dirty="0" smtClean="0">
                          <a:solidFill>
                            <a:schemeClr val="tx1"/>
                          </a:solidFill>
                          <a:effectLst/>
                          <a:latin typeface="+mj-lt"/>
                          <a:ea typeface="+mn-ea"/>
                          <a:cs typeface="+mn-cs"/>
                        </a:rPr>
                        <a:t>What would you change to make it highly effective</a:t>
                      </a:r>
                      <a:r>
                        <a:rPr lang="en-US" sz="1800" b="1" kern="1200" baseline="0" dirty="0" smtClean="0">
                          <a:solidFill>
                            <a:schemeClr val="tx1"/>
                          </a:solidFill>
                          <a:effectLst/>
                          <a:latin typeface="+mj-lt"/>
                          <a:ea typeface="+mn-ea"/>
                          <a:cs typeface="Times New Roman"/>
                        </a:rPr>
                        <a:t>?</a:t>
                      </a:r>
                      <a:endParaRPr lang="en-US" sz="1800" dirty="0">
                        <a:solidFill>
                          <a:schemeClr val="tx1"/>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532199">
                <a:tc>
                  <a:txBody>
                    <a:bodyPr/>
                    <a:lstStyle/>
                    <a:p>
                      <a:pPr marL="0" marR="0">
                        <a:lnSpc>
                          <a:spcPct val="115000"/>
                        </a:lnSpc>
                        <a:spcBef>
                          <a:spcPts val="0"/>
                        </a:spcBef>
                        <a:spcAft>
                          <a:spcPts val="0"/>
                        </a:spcAft>
                      </a:pPr>
                      <a:r>
                        <a:rPr lang="en-US" sz="1800" b="1" dirty="0" smtClean="0">
                          <a:effectLst/>
                        </a:rPr>
                        <a:t>Why do we need to</a:t>
                      </a:r>
                      <a:r>
                        <a:rPr lang="en-US" sz="1800" b="1" baseline="0" dirty="0" smtClean="0">
                          <a:effectLst/>
                        </a:rPr>
                        <a:t> have an “order of operations?”</a:t>
                      </a:r>
                      <a:endParaRPr lang="en-US" sz="1800" b="1" dirty="0">
                        <a:effectLst/>
                      </a:endParaRPr>
                    </a:p>
                    <a:p>
                      <a:pPr marL="0" marR="0">
                        <a:lnSpc>
                          <a:spcPct val="115000"/>
                        </a:lnSpc>
                        <a:spcBef>
                          <a:spcPts val="0"/>
                        </a:spcBef>
                        <a:spcAft>
                          <a:spcPts val="0"/>
                        </a:spcAft>
                      </a:pPr>
                      <a:r>
                        <a:rPr lang="en-US" sz="1400" b="1" dirty="0">
                          <a:effectLst/>
                        </a:rPr>
                        <a:t> </a:t>
                      </a:r>
                      <a:endParaRPr lang="en-US" sz="1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r>
                        <a:rPr lang="en-US" sz="2400" dirty="0">
                          <a:effectLst/>
                        </a:rPr>
                        <a:t> </a:t>
                      </a:r>
                      <a:r>
                        <a:rPr lang="en-US" sz="2400" dirty="0" smtClean="0">
                          <a:effectLst/>
                        </a:rPr>
                        <a:t>X</a:t>
                      </a: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149148">
                <a:tc>
                  <a:txBody>
                    <a:bodyPr/>
                    <a:lstStyle/>
                    <a:p>
                      <a:pPr marL="0" marR="0">
                        <a:lnSpc>
                          <a:spcPct val="115000"/>
                        </a:lnSpc>
                        <a:spcBef>
                          <a:spcPts val="0"/>
                        </a:spcBef>
                        <a:spcAft>
                          <a:spcPts val="0"/>
                        </a:spcAft>
                      </a:pPr>
                      <a:r>
                        <a:rPr lang="en-US" sz="1800" b="1" kern="1200" dirty="0" smtClean="0">
                          <a:solidFill>
                            <a:schemeClr val="dk1"/>
                          </a:solidFill>
                          <a:effectLst/>
                          <a:latin typeface="+mn-lt"/>
                          <a:ea typeface="+mn-ea"/>
                          <a:cs typeface="+mn-cs"/>
                        </a:rPr>
                        <a:t>What are the four</a:t>
                      </a:r>
                      <a:r>
                        <a:rPr lang="en-US" sz="1800" b="1" kern="1200" baseline="0" dirty="0" smtClean="0">
                          <a:solidFill>
                            <a:schemeClr val="dk1"/>
                          </a:solidFill>
                          <a:effectLst/>
                          <a:latin typeface="+mn-lt"/>
                          <a:ea typeface="+mn-ea"/>
                          <a:cs typeface="+mn-cs"/>
                        </a:rPr>
                        <a:t> basic operations of mathematics?</a:t>
                      </a:r>
                      <a:endParaRPr lang="en-US" sz="14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gn="ctr">
                        <a:lnSpc>
                          <a:spcPct val="115000"/>
                        </a:lnSpc>
                        <a:spcBef>
                          <a:spcPts val="0"/>
                        </a:spcBef>
                        <a:spcAft>
                          <a:spcPts val="0"/>
                        </a:spcAft>
                      </a:pPr>
                      <a:endParaRPr lang="en-US" sz="2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smtClean="0">
                          <a:effectLst/>
                          <a:latin typeface="+mn-lt"/>
                          <a:ea typeface="Calibri"/>
                          <a:cs typeface="Times New Roman"/>
                        </a:rPr>
                        <a:t>X</a:t>
                      </a:r>
                    </a:p>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 and give examples</a:t>
                      </a:r>
                      <a:r>
                        <a:rPr lang="en-US" sz="1600" baseline="0" dirty="0" smtClean="0">
                          <a:effectLst/>
                          <a:latin typeface="Calibri"/>
                          <a:ea typeface="Calibri"/>
                          <a:cs typeface="Times New Roman"/>
                        </a:rPr>
                        <a:t> of where you would use each one.</a:t>
                      </a:r>
                      <a:endParaRPr lang="en-US" sz="16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Horizontal Scroll 4"/>
          <p:cNvSpPr/>
          <p:nvPr/>
        </p:nvSpPr>
        <p:spPr>
          <a:xfrm>
            <a:off x="60583" y="30484"/>
            <a:ext cx="1676400" cy="742950"/>
          </a:xfrm>
          <a:prstGeom prst="horizontalScroll">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Tree>
    <p:extLst>
      <p:ext uri="{BB962C8B-B14F-4D97-AF65-F5344CB8AC3E}">
        <p14:creationId xmlns:p14="http://schemas.microsoft.com/office/powerpoint/2010/main" val="2221257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Effective Challenge Questions</a:t>
            </a:r>
            <a:endParaRPr lang="en-US" sz="3600" b="1" dirty="0"/>
          </a:p>
        </p:txBody>
      </p:sp>
      <p:sp>
        <p:nvSpPr>
          <p:cNvPr id="5" name="Horizontal Scroll 4"/>
          <p:cNvSpPr/>
          <p:nvPr/>
        </p:nvSpPr>
        <p:spPr>
          <a:xfrm>
            <a:off x="60583" y="30484"/>
            <a:ext cx="1676400" cy="742950"/>
          </a:xfrm>
          <a:prstGeom prst="horizontalScroll">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4" name="Picture 3"/>
          <p:cNvPicPr>
            <a:picLocks noChangeAspect="1"/>
          </p:cNvPicPr>
          <p:nvPr/>
        </p:nvPicPr>
        <p:blipFill rotWithShape="1">
          <a:blip r:embed="rId3"/>
          <a:srcRect l="10157" t="30819" r="50000" b="33765"/>
          <a:stretch/>
        </p:blipFill>
        <p:spPr>
          <a:xfrm>
            <a:off x="1257300" y="1295400"/>
            <a:ext cx="6629400" cy="4419600"/>
          </a:xfrm>
          <a:prstGeom prst="rect">
            <a:avLst/>
          </a:prstGeom>
        </p:spPr>
      </p:pic>
    </p:spTree>
    <p:extLst>
      <p:ext uri="{BB962C8B-B14F-4D97-AF65-F5344CB8AC3E}">
        <p14:creationId xmlns:p14="http://schemas.microsoft.com/office/powerpoint/2010/main" val="335482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grpSp>
        <p:nvGrpSpPr>
          <p:cNvPr id="14" name="Group 13"/>
          <p:cNvGrpSpPr/>
          <p:nvPr/>
        </p:nvGrpSpPr>
        <p:grpSpPr>
          <a:xfrm>
            <a:off x="468660" y="21012"/>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z z </a:t>
                </a:r>
              </a:p>
            </p:txBody>
          </p:sp>
        </p:grpSp>
      </p:grpSp>
      <p:sp>
        <p:nvSpPr>
          <p:cNvPr id="2" name="TextBox 1"/>
          <p:cNvSpPr txBox="1"/>
          <p:nvPr/>
        </p:nvSpPr>
        <p:spPr>
          <a:xfrm>
            <a:off x="1712631" y="233827"/>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JUST FOR ME </a:t>
            </a:r>
          </a:p>
        </p:txBody>
      </p:sp>
      <p:sp>
        <p:nvSpPr>
          <p:cNvPr id="22" name="Hexagon 21"/>
          <p:cNvSpPr/>
          <p:nvPr/>
        </p:nvSpPr>
        <p:spPr>
          <a:xfrm>
            <a:off x="616703" y="15440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18" name="Picture 17" descr="C:\Users\kmainze1\AppData\Local\Microsoft\Windows\Temporary Internet Files\Content.IE5\Q2XK3FV5\MC900292112[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194" y="4191000"/>
            <a:ext cx="1090316" cy="595448"/>
          </a:xfrm>
          <a:prstGeom prst="rect">
            <a:avLst/>
          </a:prstGeom>
          <a:noFill/>
          <a:ln>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6849" y="4786448"/>
            <a:ext cx="1037022" cy="1037022"/>
          </a:xfrm>
          <a:prstGeom prst="rect">
            <a:avLst/>
          </a:prstGeom>
        </p:spPr>
      </p:pic>
      <p:pic>
        <p:nvPicPr>
          <p:cNvPr id="21" name="Picture 20" descr="C:\Users\kmainze1\AppData\Local\Microsoft\Windows\Temporary Internet Files\Content.IE5\CZC3SSXC\MC900355323[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7210" y="4488724"/>
            <a:ext cx="1040312" cy="750726"/>
          </a:xfrm>
          <a:prstGeom prst="rect">
            <a:avLst/>
          </a:prstGeom>
          <a:noFill/>
          <a:ln>
            <a:noFill/>
          </a:ln>
        </p:spPr>
      </p:pic>
      <p:sp>
        <p:nvSpPr>
          <p:cNvPr id="23" name="TextBox 22"/>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pic>
        <p:nvPicPr>
          <p:cNvPr id="3" name="Picture 2"/>
          <p:cNvPicPr>
            <a:picLocks noChangeAspect="1"/>
          </p:cNvPicPr>
          <p:nvPr/>
        </p:nvPicPr>
        <p:blipFill rotWithShape="1">
          <a:blip r:embed="rId7"/>
          <a:srcRect l="9375" t="22917" r="10937" b="11459"/>
          <a:stretch/>
        </p:blipFill>
        <p:spPr>
          <a:xfrm>
            <a:off x="1462455" y="1492932"/>
            <a:ext cx="6293810" cy="4578790"/>
          </a:xfrm>
          <a:prstGeom prst="rect">
            <a:avLst/>
          </a:prstGeom>
        </p:spPr>
      </p:pic>
    </p:spTree>
    <p:extLst>
      <p:ext uri="{BB962C8B-B14F-4D97-AF65-F5344CB8AC3E}">
        <p14:creationId xmlns:p14="http://schemas.microsoft.com/office/powerpoint/2010/main" val="585779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9041" y="-166336"/>
            <a:ext cx="9144000" cy="646331"/>
          </a:xfrm>
          <a:solidFill>
            <a:srgbClr val="FFC000"/>
          </a:solidFill>
          <a:ln>
            <a:solidFill>
              <a:srgbClr val="FFFF00"/>
            </a:solidFill>
          </a:ln>
        </p:spPr>
        <p:txBody>
          <a:bodyPr wrap="square">
            <a:spAutoFit/>
          </a:bodyPr>
          <a:lstStyle/>
          <a:p>
            <a:r>
              <a:rPr lang="en-US" sz="3600" b="1" dirty="0"/>
              <a:t>SET-Up</a:t>
            </a:r>
          </a:p>
        </p:txBody>
      </p:sp>
      <p:sp>
        <p:nvSpPr>
          <p:cNvPr id="72706" name="Rectangle 3"/>
          <p:cNvSpPr>
            <a:spLocks noGrp="1" noChangeArrowheads="1"/>
          </p:cNvSpPr>
          <p:nvPr>
            <p:ph idx="1"/>
          </p:nvPr>
        </p:nvSpPr>
        <p:spPr>
          <a:xfrm>
            <a:off x="203200" y="1668008"/>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graphicFrame>
        <p:nvGraphicFramePr>
          <p:cNvPr id="35" name="Content Placeholder 3"/>
          <p:cNvGraphicFramePr>
            <a:graphicFrameLocks/>
          </p:cNvGraphicFramePr>
          <p:nvPr>
            <p:extLst>
              <p:ext uri="{D42A27DB-BD31-4B8C-83A1-F6EECF244321}">
                <p14:modId xmlns:p14="http://schemas.microsoft.com/office/powerpoint/2010/main" val="806338878"/>
              </p:ext>
            </p:extLst>
          </p:nvPr>
        </p:nvGraphicFramePr>
        <p:xfrm>
          <a:off x="707403" y="609600"/>
          <a:ext cx="7861300" cy="4904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Up Ribbon 35"/>
          <p:cNvSpPr/>
          <p:nvPr/>
        </p:nvSpPr>
        <p:spPr>
          <a:xfrm>
            <a:off x="1993900" y="5486400"/>
            <a:ext cx="5181600" cy="685800"/>
          </a:xfrm>
          <a:prstGeom prst="ribbon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CC"/>
                </a:solidFill>
              </a:rPr>
              <a:t>   </a:t>
            </a:r>
          </a:p>
          <a:p>
            <a:pPr algn="ctr"/>
            <a:r>
              <a:rPr lang="en-US" b="1" dirty="0" smtClean="0">
                <a:solidFill>
                  <a:schemeClr val="tx1"/>
                </a:solidFill>
              </a:rPr>
              <a:t>READY TO LEARN TIME:</a:t>
            </a:r>
          </a:p>
          <a:p>
            <a:pPr algn="ctr"/>
            <a:endParaRPr lang="en-US" b="1" dirty="0" smtClean="0">
              <a:solidFill>
                <a:schemeClr val="tx1"/>
              </a:solidFill>
            </a:endParaRPr>
          </a:p>
          <a:p>
            <a:pPr algn="ctr"/>
            <a:endParaRPr lang="en-US" b="1" dirty="0">
              <a:solidFill>
                <a:srgbClr val="FFC000"/>
              </a:solidFill>
            </a:endParaRPr>
          </a:p>
        </p:txBody>
      </p:sp>
      <p:sp>
        <p:nvSpPr>
          <p:cNvPr id="2" name="TextBox 1"/>
          <p:cNvSpPr txBox="1"/>
          <p:nvPr/>
        </p:nvSpPr>
        <p:spPr>
          <a:xfrm>
            <a:off x="7010400" y="823667"/>
            <a:ext cx="1092200" cy="369332"/>
          </a:xfrm>
          <a:prstGeom prst="rect">
            <a:avLst/>
          </a:prstGeom>
          <a:noFill/>
        </p:spPr>
        <p:txBody>
          <a:bodyPr wrap="square" rtlCol="0">
            <a:spAutoFit/>
          </a:bodyPr>
          <a:lstStyle/>
          <a:p>
            <a:r>
              <a:rPr lang="en-US" b="1" dirty="0" smtClean="0"/>
              <a:t>DATE___</a:t>
            </a:r>
            <a:endParaRPr lang="en-US" b="1" dirty="0"/>
          </a:p>
        </p:txBody>
      </p:sp>
      <p:pic>
        <p:nvPicPr>
          <p:cNvPr id="11"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35113" y="-255997"/>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08384" y="-390789"/>
            <a:ext cx="1095239" cy="10952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Tree>
    <p:extLst>
      <p:ext uri="{BB962C8B-B14F-4D97-AF65-F5344CB8AC3E}">
        <p14:creationId xmlns:p14="http://schemas.microsoft.com/office/powerpoint/2010/main" val="8264584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457200" y="522972"/>
            <a:ext cx="8229600" cy="646331"/>
          </a:xfrm>
        </p:spPr>
        <p:txBody>
          <a:bodyPr>
            <a:spAutoFit/>
          </a:bodyPr>
          <a:lstStyle/>
          <a:p>
            <a:pPr>
              <a:spcBef>
                <a:spcPct val="50000"/>
              </a:spcBef>
            </a:pPr>
            <a:r>
              <a:rPr lang="en-US" sz="3600" b="1" dirty="0" smtClean="0"/>
              <a:t>Challenge Question</a:t>
            </a:r>
          </a:p>
        </p:txBody>
      </p:sp>
      <p:sp>
        <p:nvSpPr>
          <p:cNvPr id="21507" name="Rectangle 3"/>
          <p:cNvSpPr>
            <a:spLocks noGrp="1" noChangeArrowheads="1"/>
          </p:cNvSpPr>
          <p:nvPr>
            <p:ph idx="1"/>
          </p:nvPr>
        </p:nvSpPr>
        <p:spPr>
          <a:xfrm>
            <a:off x="106855" y="2003371"/>
            <a:ext cx="8229600" cy="2568630"/>
          </a:xfrm>
        </p:spPr>
        <p:txBody>
          <a:bodyPr/>
          <a:lstStyle/>
          <a:p>
            <a:pPr marL="627063" lvl="1" indent="-287338" eaLnBrk="1" hangingPunct="1">
              <a:lnSpc>
                <a:spcPct val="90000"/>
              </a:lnSpc>
              <a:buFontTx/>
              <a:buNone/>
              <a:defRPr/>
            </a:pPr>
            <a:endParaRPr lang="en-US" sz="1600" dirty="0" smtClean="0"/>
          </a:p>
          <a:p>
            <a:pPr>
              <a:defRPr/>
            </a:pPr>
            <a:endParaRPr lang="en-US" sz="1600" dirty="0" smtClean="0"/>
          </a:p>
          <a:p>
            <a:pPr>
              <a:buFont typeface="Arial" charset="0"/>
              <a:buNone/>
              <a:defRPr/>
            </a:pPr>
            <a:r>
              <a:rPr lang="en-US" sz="1600" dirty="0" smtClean="0"/>
              <a:t> </a:t>
            </a:r>
          </a:p>
          <a:p>
            <a:pPr>
              <a:defRPr/>
            </a:pPr>
            <a:endParaRPr lang="en-US" sz="1600" dirty="0" smtClean="0"/>
          </a:p>
          <a:p>
            <a:pPr>
              <a:spcBef>
                <a:spcPct val="0"/>
              </a:spcBef>
              <a:defRPr/>
            </a:pPr>
            <a:endParaRPr lang="en-US" sz="1600" dirty="0" smtClean="0"/>
          </a:p>
        </p:txBody>
      </p:sp>
      <p:sp>
        <p:nvSpPr>
          <p:cNvPr id="4" name="Rectangle 3"/>
          <p:cNvSpPr/>
          <p:nvPr/>
        </p:nvSpPr>
        <p:spPr>
          <a:xfrm>
            <a:off x="4419600" y="3635161"/>
            <a:ext cx="4572000" cy="369332"/>
          </a:xfrm>
          <a:prstGeom prst="rect">
            <a:avLst/>
          </a:prstGeom>
        </p:spPr>
        <p:txBody>
          <a:bodyPr>
            <a:spAutoFit/>
          </a:bodyPr>
          <a:lstStyle/>
          <a:p>
            <a:endParaRPr lang="en-US" dirty="0"/>
          </a:p>
        </p:txBody>
      </p:sp>
      <p:sp>
        <p:nvSpPr>
          <p:cNvPr id="5" name="TextBox 4"/>
          <p:cNvSpPr txBox="1"/>
          <p:nvPr/>
        </p:nvSpPr>
        <p:spPr>
          <a:xfrm>
            <a:off x="1676400" y="1282125"/>
            <a:ext cx="63246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b="1" dirty="0" smtClean="0">
                <a:solidFill>
                  <a:srgbClr val="00B050"/>
                </a:solidFill>
              </a:rPr>
              <a:t>Write a sample Challenge Question.</a:t>
            </a:r>
            <a:endParaRPr lang="en-US" sz="3200" b="1" dirty="0">
              <a:solidFill>
                <a:srgbClr val="00B050"/>
              </a:solidFill>
            </a:endParaRPr>
          </a:p>
        </p:txBody>
      </p:sp>
      <p:pic>
        <p:nvPicPr>
          <p:cNvPr id="6" name="Picture 2" descr="business concepts,businesses,characters,concepts,confused,confusion,people,platforms,podiums,question marks,questioning,questions,sits,sit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0457" y="33599"/>
            <a:ext cx="1181060" cy="1181060"/>
          </a:xfrm>
          <a:prstGeom prst="rect">
            <a:avLst/>
          </a:prstGeom>
          <a:noFill/>
          <a:extLst>
            <a:ext uri="{909E8E84-426E-40DD-AFC4-6F175D3DCCD1}">
              <a14:hiddenFill xmlns:a14="http://schemas.microsoft.com/office/drawing/2010/main">
                <a:solidFill>
                  <a:srgbClr val="FFFFFF"/>
                </a:solidFill>
              </a14:hiddenFill>
            </a:ext>
          </a:extLst>
        </p:spPr>
      </p:pic>
      <p:sp>
        <p:nvSpPr>
          <p:cNvPr id="10" name="Horizontal Scroll 9"/>
          <p:cNvSpPr/>
          <p:nvPr/>
        </p:nvSpPr>
        <p:spPr>
          <a:xfrm>
            <a:off x="60583" y="-76200"/>
            <a:ext cx="1676400" cy="742950"/>
          </a:xfrm>
          <a:prstGeom prst="horizontalScroll">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2" name="TextBox 1"/>
          <p:cNvSpPr txBox="1"/>
          <p:nvPr/>
        </p:nvSpPr>
        <p:spPr>
          <a:xfrm>
            <a:off x="101600" y="2342499"/>
            <a:ext cx="8839200" cy="2862322"/>
          </a:xfrm>
          <a:prstGeom prst="rect">
            <a:avLst/>
          </a:prstGeom>
          <a:noFill/>
        </p:spPr>
        <p:txBody>
          <a:bodyPr wrap="square" rtlCol="0">
            <a:spAutoFit/>
          </a:bodyPr>
          <a:lstStyle/>
          <a:p>
            <a:r>
              <a:rPr lang="en-US" sz="2000" b="1" dirty="0" smtClean="0"/>
              <a:t>Second</a:t>
            </a:r>
            <a:r>
              <a:rPr lang="en-US" sz="2000" dirty="0"/>
              <a:t>:</a:t>
            </a:r>
            <a:r>
              <a:rPr lang="en-US" sz="2000" dirty="0" smtClean="0"/>
              <a:t>  </a:t>
            </a:r>
            <a:r>
              <a:rPr lang="en-US" sz="2000" b="1" dirty="0">
                <a:solidFill>
                  <a:srgbClr val="002060"/>
                </a:solidFill>
              </a:rPr>
              <a:t>2.OA.4 </a:t>
            </a:r>
            <a:r>
              <a:rPr lang="en-US" sz="2000" dirty="0"/>
              <a:t>– Use addition to find the total number of objects arranged in rectangular arrays with up to 5 rows and up to 5 columns; write an equation to express the total as a sum of equal addends.</a:t>
            </a:r>
          </a:p>
          <a:p>
            <a:pPr algn="ctr"/>
            <a:r>
              <a:rPr lang="en-US" sz="2200" b="1" u="sng" dirty="0" smtClean="0">
                <a:solidFill>
                  <a:srgbClr val="C00000"/>
                </a:solidFill>
              </a:rPr>
              <a:t>CHALLENGE QUESTION:</a:t>
            </a:r>
          </a:p>
          <a:p>
            <a:pPr algn="ctr"/>
            <a:r>
              <a:rPr lang="en-US" sz="2200" b="1" dirty="0"/>
              <a:t>Construct a model and explain how you would determine </a:t>
            </a:r>
            <a:endParaRPr lang="en-US" sz="2200" b="1" dirty="0" smtClean="0"/>
          </a:p>
          <a:p>
            <a:pPr algn="ctr"/>
            <a:r>
              <a:rPr lang="en-US" sz="2200" b="1" dirty="0" smtClean="0"/>
              <a:t>the </a:t>
            </a:r>
            <a:r>
              <a:rPr lang="en-US" sz="2200" b="1" dirty="0"/>
              <a:t>total number of objects in an array.</a:t>
            </a:r>
            <a:r>
              <a:rPr lang="en-US" sz="2200" b="1" dirty="0" smtClean="0"/>
              <a:t> </a:t>
            </a:r>
          </a:p>
          <a:p>
            <a:endParaRPr lang="en-US" dirty="0" smtClean="0"/>
          </a:p>
          <a:p>
            <a:endParaRPr lang="en-US" dirty="0"/>
          </a:p>
          <a:p>
            <a:endParaRPr lang="en-US" dirty="0"/>
          </a:p>
        </p:txBody>
      </p:sp>
      <p:sp>
        <p:nvSpPr>
          <p:cNvPr id="7" name="TextBox 6"/>
          <p:cNvSpPr txBox="1"/>
          <p:nvPr/>
        </p:nvSpPr>
        <p:spPr>
          <a:xfrm>
            <a:off x="60583" y="4572001"/>
            <a:ext cx="8931017" cy="1908215"/>
          </a:xfrm>
          <a:prstGeom prst="rect">
            <a:avLst/>
          </a:prstGeom>
          <a:noFill/>
        </p:spPr>
        <p:txBody>
          <a:bodyPr wrap="square" rtlCol="0">
            <a:spAutoFit/>
          </a:bodyPr>
          <a:lstStyle/>
          <a:p>
            <a:r>
              <a:rPr lang="en-US" sz="2000" b="1" dirty="0"/>
              <a:t>Third</a:t>
            </a:r>
            <a:r>
              <a:rPr lang="en-US" sz="2000" dirty="0"/>
              <a:t>:  </a:t>
            </a:r>
            <a:r>
              <a:rPr lang="en-US" sz="2000" b="1" dirty="0">
                <a:solidFill>
                  <a:srgbClr val="002060"/>
                </a:solidFill>
              </a:rPr>
              <a:t>3.OA.1</a:t>
            </a:r>
            <a:r>
              <a:rPr lang="en-US" sz="2000" dirty="0"/>
              <a:t> – Interpret products of whole numbers, e.g., interpret 5 x 7 as the total number of objects in 5 groups of 7 objects each. For example, describe a context in which a total number of objects can be expressed as 5 x 7.</a:t>
            </a:r>
          </a:p>
          <a:p>
            <a:endParaRPr lang="en-US" dirty="0"/>
          </a:p>
          <a:p>
            <a:pPr algn="ctr"/>
            <a:r>
              <a:rPr lang="en-US" sz="2200" b="1" u="sng" dirty="0">
                <a:solidFill>
                  <a:srgbClr val="C00000"/>
                </a:solidFill>
              </a:rPr>
              <a:t>CHALLENGE QUESTION???</a:t>
            </a:r>
          </a:p>
          <a:p>
            <a:endParaRPr lang="en-US" dirty="0"/>
          </a:p>
        </p:txBody>
      </p:sp>
    </p:spTree>
    <p:extLst>
      <p:ext uri="{BB962C8B-B14F-4D97-AF65-F5344CB8AC3E}">
        <p14:creationId xmlns:p14="http://schemas.microsoft.com/office/powerpoint/2010/main" val="2969740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825305" y="2146012"/>
            <a:ext cx="7783860" cy="1077218"/>
          </a:xfrm>
          <a:prstGeom prst="rect">
            <a:avLst/>
          </a:prstGeom>
          <a:solidFill>
            <a:schemeClr val="tx1"/>
          </a:solidFill>
        </p:spPr>
        <p:txBody>
          <a:bodyPr wrap="square" rtlCol="0">
            <a:spAutoFit/>
          </a:bodyPr>
          <a:lstStyle/>
          <a:p>
            <a:pPr algn="ctr"/>
            <a:r>
              <a:rPr lang="en-US" sz="3600" b="1" dirty="0" smtClean="0">
                <a:solidFill>
                  <a:schemeClr val="bg1"/>
                </a:solidFill>
              </a:rPr>
              <a:t>ASSESSMENT</a:t>
            </a:r>
          </a:p>
          <a:p>
            <a:pPr algn="ctr"/>
            <a:r>
              <a:rPr lang="en-US" sz="2800" b="1" i="1" dirty="0" smtClean="0">
                <a:solidFill>
                  <a:schemeClr val="bg1"/>
                </a:solidFill>
              </a:rPr>
              <a:t>Answer the Challenge Question</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z z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23" name="Picture 2" descr="A+,academic,examinations,grades,passing,scores,test papers,tests,resul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719" y="3352801"/>
            <a:ext cx="2591081" cy="25910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Tree>
    <p:extLst>
      <p:ext uri="{BB962C8B-B14F-4D97-AF65-F5344CB8AC3E}">
        <p14:creationId xmlns:p14="http://schemas.microsoft.com/office/powerpoint/2010/main" val="1313659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447800"/>
            <a:ext cx="8229600" cy="4525963"/>
          </a:xfrm>
          <a:solidFill>
            <a:srgbClr val="FDE869"/>
          </a:solidFill>
        </p:spPr>
        <p:txBody>
          <a:bodyPr>
            <a:normAutofit fontScale="92500" lnSpcReduction="20000"/>
          </a:bodyPr>
          <a:lstStyle/>
          <a:p>
            <a:pPr marL="0" lvl="0" indent="0" algn="ctr">
              <a:buNone/>
            </a:pPr>
            <a:r>
              <a:rPr lang="en-US" b="1" i="1" dirty="0"/>
              <a:t>How </a:t>
            </a:r>
            <a:r>
              <a:rPr lang="en-US" b="1" i="1" dirty="0" smtClean="0"/>
              <a:t>does the Challenge </a:t>
            </a:r>
            <a:r>
              <a:rPr lang="en-US" b="1" i="1" dirty="0"/>
              <a:t>Question </a:t>
            </a:r>
            <a:endParaRPr lang="en-US" b="1" i="1" dirty="0" smtClean="0"/>
          </a:p>
          <a:p>
            <a:pPr marL="0" lvl="0" indent="0" algn="ctr">
              <a:buNone/>
            </a:pPr>
            <a:r>
              <a:rPr lang="en-US" b="1" i="1" dirty="0" smtClean="0"/>
              <a:t>impact TBCI planning?</a:t>
            </a:r>
          </a:p>
          <a:p>
            <a:pPr marL="0" lvl="0" indent="0">
              <a:buNone/>
            </a:pPr>
            <a:endParaRPr lang="en-US" b="1" i="1" dirty="0">
              <a:solidFill>
                <a:srgbClr val="C00000"/>
              </a:solidFill>
            </a:endParaRPr>
          </a:p>
          <a:p>
            <a:pPr marL="0" lvl="0" indent="0" algn="ctr">
              <a:buNone/>
            </a:pPr>
            <a:r>
              <a:rPr lang="en-US" b="1" i="1" u="sng" dirty="0" smtClean="0">
                <a:solidFill>
                  <a:srgbClr val="C00000"/>
                </a:solidFill>
              </a:rPr>
              <a:t>Success Criteria</a:t>
            </a:r>
          </a:p>
          <a:p>
            <a:pPr marL="0" lvl="0" indent="0">
              <a:buNone/>
            </a:pPr>
            <a:r>
              <a:rPr lang="en-US" b="1" dirty="0" smtClean="0"/>
              <a:t>The CQ response should include:</a:t>
            </a:r>
          </a:p>
          <a:p>
            <a:r>
              <a:rPr lang="en-US" sz="3000" b="1" dirty="0" smtClean="0">
                <a:solidFill>
                  <a:srgbClr val="C00000"/>
                </a:solidFill>
              </a:rPr>
              <a:t>Reference to the stages of the TBCI</a:t>
            </a:r>
            <a:endParaRPr lang="en-US" sz="3000" b="1" dirty="0">
              <a:solidFill>
                <a:srgbClr val="C00000"/>
              </a:solidFill>
            </a:endParaRPr>
          </a:p>
          <a:p>
            <a:r>
              <a:rPr lang="en-US" sz="3000" b="1" dirty="0" smtClean="0">
                <a:solidFill>
                  <a:srgbClr val="C00000"/>
                </a:solidFill>
              </a:rPr>
              <a:t>Reference to the concepts discussed in this presentation </a:t>
            </a:r>
          </a:p>
          <a:p>
            <a:r>
              <a:rPr lang="en-US" sz="3000" b="1" dirty="0" smtClean="0">
                <a:solidFill>
                  <a:srgbClr val="C00000"/>
                </a:solidFill>
              </a:rPr>
              <a:t>Reference to the Effective Challenge Question Considerations</a:t>
            </a:r>
            <a:endParaRPr lang="en-US" sz="3000" b="1" dirty="0">
              <a:solidFill>
                <a:srgbClr val="C00000"/>
              </a:solidFill>
            </a:endParaRPr>
          </a:p>
        </p:txBody>
      </p:sp>
      <p:sp>
        <p:nvSpPr>
          <p:cNvPr id="5" name="Title 1"/>
          <p:cNvSpPr txBox="1">
            <a:spLocks/>
          </p:cNvSpPr>
          <p:nvPr/>
        </p:nvSpPr>
        <p:spPr>
          <a:xfrm>
            <a:off x="495300" y="76200"/>
            <a:ext cx="8229600" cy="1143000"/>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Team Challenge Check</a:t>
            </a:r>
            <a:endParaRPr lang="en-US" b="1" dirty="0">
              <a:solidFill>
                <a:schemeClr val="bg1"/>
              </a:solidFill>
            </a:endParaRPr>
          </a:p>
        </p:txBody>
      </p:sp>
    </p:spTree>
    <p:extLst>
      <p:ext uri="{BB962C8B-B14F-4D97-AF65-F5344CB8AC3E}">
        <p14:creationId xmlns:p14="http://schemas.microsoft.com/office/powerpoint/2010/main" val="2405688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3603430"/>
              </p:ext>
            </p:extLst>
          </p:nvPr>
        </p:nvGraphicFramePr>
        <p:xfrm>
          <a:off x="228600" y="914400"/>
          <a:ext cx="8686800" cy="505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087220" y="2313032"/>
            <a:ext cx="1292662" cy="2057402"/>
          </a:xfrm>
          <a:prstGeom prst="rect">
            <a:avLst/>
          </a:prstGeom>
          <a:noFill/>
        </p:spPr>
        <p:txBody>
          <a:bodyPr vert="vert" wrap="square" rtlCol="0">
            <a:spAutoFit/>
          </a:bodyPr>
          <a:lstStyle/>
          <a:p>
            <a:pPr algn="ctr"/>
            <a:r>
              <a:rPr lang="en-US" sz="2400" b="1" dirty="0" smtClean="0">
                <a:solidFill>
                  <a:srgbClr val="C00000"/>
                </a:solidFill>
              </a:rPr>
              <a:t>Challenge Question Check</a:t>
            </a:r>
            <a:endParaRPr lang="en-US" sz="2400" b="1" dirty="0">
              <a:solidFill>
                <a:srgbClr val="C00000"/>
              </a:solidFill>
            </a:endParaRPr>
          </a:p>
        </p:txBody>
      </p:sp>
      <p:sp>
        <p:nvSpPr>
          <p:cNvPr id="6" name="TextBox 5"/>
          <p:cNvSpPr txBox="1"/>
          <p:nvPr/>
        </p:nvSpPr>
        <p:spPr>
          <a:xfrm>
            <a:off x="3200403" y="3276600"/>
            <a:ext cx="5410197" cy="2308324"/>
          </a:xfrm>
          <a:prstGeom prst="rect">
            <a:avLst/>
          </a:prstGeom>
          <a:noFill/>
        </p:spPr>
        <p:txBody>
          <a:bodyPr wrap="square" rtlCol="0">
            <a:spAutoFit/>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TextBox 6"/>
          <p:cNvSpPr txBox="1"/>
          <p:nvPr/>
        </p:nvSpPr>
        <p:spPr>
          <a:xfrm>
            <a:off x="2914662" y="2695213"/>
            <a:ext cx="2800338" cy="369332"/>
          </a:xfrm>
          <a:prstGeom prst="rect">
            <a:avLst/>
          </a:prstGeom>
          <a:noFill/>
        </p:spPr>
        <p:txBody>
          <a:bodyPr wrap="square" rtlCol="0">
            <a:spAutoFit/>
          </a:bodyPr>
          <a:lstStyle/>
          <a:p>
            <a:r>
              <a:rPr lang="en-US" b="1" dirty="0" smtClean="0"/>
              <a:t>Team name_____________</a:t>
            </a:r>
            <a:endParaRPr lang="en-US" b="1" dirty="0"/>
          </a:p>
        </p:txBody>
      </p:sp>
      <p:sp>
        <p:nvSpPr>
          <p:cNvPr id="18" name="TextBox 17"/>
          <p:cNvSpPr txBox="1"/>
          <p:nvPr/>
        </p:nvSpPr>
        <p:spPr>
          <a:xfrm>
            <a:off x="6206128" y="2728491"/>
            <a:ext cx="2023472" cy="369332"/>
          </a:xfrm>
          <a:prstGeom prst="rect">
            <a:avLst/>
          </a:prstGeom>
          <a:noFill/>
        </p:spPr>
        <p:txBody>
          <a:bodyPr wrap="square" rtlCol="0">
            <a:spAutoFit/>
          </a:bodyPr>
          <a:lstStyle/>
          <a:p>
            <a:r>
              <a:rPr lang="en-US" b="1" dirty="0" smtClean="0"/>
              <a:t>Date____________</a:t>
            </a:r>
            <a:endParaRPr lang="en-US" b="1" dirty="0"/>
          </a:p>
        </p:txBody>
      </p:sp>
      <p:sp>
        <p:nvSpPr>
          <p:cNvPr id="19" name="Title 18"/>
          <p:cNvSpPr txBox="1">
            <a:spLocks noGrp="1"/>
          </p:cNvSpPr>
          <p:nvPr>
            <p:ph type="title"/>
          </p:nvPr>
        </p:nvSpPr>
        <p:spPr>
          <a:xfrm>
            <a:off x="-19041" y="-42203"/>
            <a:ext cx="9163041" cy="646113"/>
          </a:xfrm>
          <a:prstGeom prst="rect">
            <a:avLst/>
          </a:prstGeom>
          <a:solidFill>
            <a:srgbClr val="FFC000"/>
          </a:solidFill>
        </p:spPr>
        <p:txBody>
          <a:bodyPr wrap="square" rtlCol="0">
            <a:spAutoFit/>
          </a:bodyPr>
          <a:lstStyle/>
          <a:p>
            <a:pPr algn="ctr"/>
            <a:r>
              <a:rPr lang="en-US" sz="3600" b="1" dirty="0" smtClean="0">
                <a:solidFill>
                  <a:srgbClr val="C00000"/>
                </a:solidFill>
              </a:rPr>
              <a:t>Team Challenge Question Check</a:t>
            </a:r>
          </a:p>
        </p:txBody>
      </p:sp>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0939250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Objectives</a:t>
            </a:r>
          </a:p>
        </p:txBody>
      </p:sp>
      <p:sp>
        <p:nvSpPr>
          <p:cNvPr id="15" name="Flowchart: Process 14"/>
          <p:cNvSpPr/>
          <p:nvPr/>
        </p:nvSpPr>
        <p:spPr>
          <a:xfrm>
            <a:off x="366431" y="2514600"/>
            <a:ext cx="8458200" cy="3276600"/>
          </a:xfrm>
          <a:prstGeom prst="flowChartProcess">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600" b="1" dirty="0" smtClean="0">
                <a:solidFill>
                  <a:schemeClr val="tx1"/>
                </a:solidFill>
              </a:rPr>
              <a:t>Participants will:</a:t>
            </a:r>
          </a:p>
          <a:p>
            <a:pPr algn="ctr"/>
            <a:endParaRPr lang="en-US" sz="1200" b="1" dirty="0">
              <a:solidFill>
                <a:schemeClr val="tx1"/>
              </a:solidFill>
            </a:endParaRPr>
          </a:p>
          <a:p>
            <a:pPr marL="342900" indent="-342900">
              <a:buAutoNum type="arabicPeriod"/>
            </a:pPr>
            <a:r>
              <a:rPr lang="en-US" sz="1900" b="1" dirty="0" smtClean="0">
                <a:solidFill>
                  <a:schemeClr val="tx1"/>
                </a:solidFill>
              </a:rPr>
              <a:t>Identify the core components of the </a:t>
            </a:r>
            <a:r>
              <a:rPr lang="en-US" sz="1900" b="1" dirty="0" err="1" smtClean="0">
                <a:solidFill>
                  <a:schemeClr val="tx1"/>
                </a:solidFill>
              </a:rPr>
              <a:t>BUZzzz</a:t>
            </a:r>
            <a:r>
              <a:rPr lang="en-US" sz="1900" b="1" dirty="0" smtClean="0">
                <a:solidFill>
                  <a:schemeClr val="tx1"/>
                </a:solidFill>
              </a:rPr>
              <a:t> initiative.</a:t>
            </a:r>
          </a:p>
          <a:p>
            <a:pPr marL="342900" indent="-342900">
              <a:buAutoNum type="arabicPeriod"/>
            </a:pPr>
            <a:r>
              <a:rPr lang="en-US" sz="1900" b="1" dirty="0" smtClean="0">
                <a:solidFill>
                  <a:schemeClr val="tx1"/>
                </a:solidFill>
              </a:rPr>
              <a:t>Describe how </a:t>
            </a:r>
            <a:r>
              <a:rPr lang="en-US" sz="1900" b="1" dirty="0" smtClean="0">
                <a:solidFill>
                  <a:srgbClr val="C00000"/>
                </a:solidFill>
              </a:rPr>
              <a:t>Family </a:t>
            </a:r>
            <a:r>
              <a:rPr lang="en-US" sz="1900" b="1" dirty="0">
                <a:solidFill>
                  <a:srgbClr val="C00000"/>
                </a:solidFill>
              </a:rPr>
              <a:t>E</a:t>
            </a:r>
            <a:r>
              <a:rPr lang="en-US" sz="1900" b="1" dirty="0" smtClean="0">
                <a:solidFill>
                  <a:srgbClr val="C00000"/>
                </a:solidFill>
              </a:rPr>
              <a:t>ngagement </a:t>
            </a:r>
            <a:r>
              <a:rPr lang="en-US" sz="1900" b="1" dirty="0" smtClean="0">
                <a:solidFill>
                  <a:schemeClr val="tx1"/>
                </a:solidFill>
              </a:rPr>
              <a:t>will be addressed within routine instruction.</a:t>
            </a:r>
          </a:p>
          <a:p>
            <a:pPr marL="342900" indent="-342900">
              <a:buAutoNum type="arabicPeriod"/>
            </a:pPr>
            <a:r>
              <a:rPr lang="en-US" sz="1900" b="1" dirty="0" smtClean="0">
                <a:solidFill>
                  <a:schemeClr val="tx1"/>
                </a:solidFill>
              </a:rPr>
              <a:t>Identify </a:t>
            </a:r>
            <a:r>
              <a:rPr lang="en-US" sz="1900" b="1" dirty="0" smtClean="0">
                <a:solidFill>
                  <a:srgbClr val="C00000"/>
                </a:solidFill>
              </a:rPr>
              <a:t>Principles of High </a:t>
            </a:r>
            <a:r>
              <a:rPr lang="en-US" sz="1900" b="1" dirty="0">
                <a:solidFill>
                  <a:srgbClr val="C00000"/>
                </a:solidFill>
              </a:rPr>
              <a:t>P</a:t>
            </a:r>
            <a:r>
              <a:rPr lang="en-US" sz="1900" b="1" dirty="0" smtClean="0">
                <a:solidFill>
                  <a:srgbClr val="C00000"/>
                </a:solidFill>
              </a:rPr>
              <a:t>erformance </a:t>
            </a:r>
            <a:r>
              <a:rPr lang="en-US" sz="1900" b="1" dirty="0">
                <a:solidFill>
                  <a:srgbClr val="C00000"/>
                </a:solidFill>
              </a:rPr>
              <a:t>T</a:t>
            </a:r>
            <a:r>
              <a:rPr lang="en-US" sz="1900" b="1" dirty="0" smtClean="0">
                <a:solidFill>
                  <a:srgbClr val="C00000"/>
                </a:solidFill>
              </a:rPr>
              <a:t>eaming</a:t>
            </a:r>
            <a:r>
              <a:rPr lang="en-US" sz="1900" b="1" dirty="0" smtClean="0">
                <a:solidFill>
                  <a:schemeClr val="tx1"/>
                </a:solidFill>
              </a:rPr>
              <a:t>.</a:t>
            </a:r>
          </a:p>
          <a:p>
            <a:pPr marL="342900" indent="-342900">
              <a:buAutoNum type="arabicPeriod"/>
            </a:pPr>
            <a:r>
              <a:rPr lang="en-US" sz="1900" b="1" dirty="0" smtClean="0">
                <a:solidFill>
                  <a:schemeClr val="tx1"/>
                </a:solidFill>
              </a:rPr>
              <a:t>Describe key practices for building productive learning groups and </a:t>
            </a:r>
            <a:r>
              <a:rPr lang="en-US" sz="1900" b="1" dirty="0" smtClean="0">
                <a:solidFill>
                  <a:srgbClr val="C00000"/>
                </a:solidFill>
              </a:rPr>
              <a:t>High Performance Learning Teams.</a:t>
            </a:r>
          </a:p>
          <a:p>
            <a:pPr marL="342900" indent="-342900">
              <a:buAutoNum type="arabicPeriod"/>
            </a:pPr>
            <a:r>
              <a:rPr lang="en-US" sz="1900" b="1" dirty="0" smtClean="0">
                <a:solidFill>
                  <a:schemeClr val="tx1"/>
                </a:solidFill>
              </a:rPr>
              <a:t>Use the </a:t>
            </a:r>
            <a:r>
              <a:rPr lang="en-US" sz="1900" b="1" dirty="0">
                <a:solidFill>
                  <a:schemeClr val="tx1"/>
                </a:solidFill>
              </a:rPr>
              <a:t>basic </a:t>
            </a:r>
            <a:r>
              <a:rPr lang="en-US" sz="1900" b="1" dirty="0" smtClean="0">
                <a:solidFill>
                  <a:srgbClr val="C00000"/>
                </a:solidFill>
              </a:rPr>
              <a:t>12-to-Excel Management Strategies</a:t>
            </a:r>
            <a:r>
              <a:rPr lang="en-US" sz="1900" b="1" dirty="0" smtClean="0">
                <a:solidFill>
                  <a:schemeClr val="tx1"/>
                </a:solidFill>
              </a:rPr>
              <a:t>.</a:t>
            </a:r>
          </a:p>
          <a:p>
            <a:pPr marL="342900" indent="-342900">
              <a:buAutoNum type="arabicPeriod"/>
            </a:pPr>
            <a:r>
              <a:rPr lang="en-US" sz="1900" b="1" dirty="0" smtClean="0">
                <a:solidFill>
                  <a:schemeClr val="tx1"/>
                </a:solidFill>
              </a:rPr>
              <a:t>Describe the </a:t>
            </a:r>
            <a:r>
              <a:rPr lang="en-US" sz="1900" b="1" dirty="0" smtClean="0">
                <a:solidFill>
                  <a:srgbClr val="C00000"/>
                </a:solidFill>
              </a:rPr>
              <a:t>Team-Based Cycle of Instruction </a:t>
            </a:r>
            <a:r>
              <a:rPr lang="en-US" sz="1900" b="1" dirty="0" smtClean="0">
                <a:solidFill>
                  <a:schemeClr val="tx1"/>
                </a:solidFill>
              </a:rPr>
              <a:t>stages and how UDL is addressed.</a:t>
            </a:r>
          </a:p>
          <a:p>
            <a:pPr marL="342900" indent="-342900">
              <a:buAutoNum type="arabicPeriod"/>
            </a:pPr>
            <a:r>
              <a:rPr lang="en-US" sz="1900" b="1" dirty="0" smtClean="0">
                <a:solidFill>
                  <a:schemeClr val="tx1"/>
                </a:solidFill>
              </a:rPr>
              <a:t>Understand how to develop daily </a:t>
            </a:r>
            <a:r>
              <a:rPr lang="en-US" sz="1900" b="1" dirty="0" smtClean="0">
                <a:solidFill>
                  <a:srgbClr val="C00000"/>
                </a:solidFill>
              </a:rPr>
              <a:t>Challenge Questions</a:t>
            </a:r>
            <a:r>
              <a:rPr lang="en-US" sz="1900" b="1" dirty="0" smtClean="0">
                <a:solidFill>
                  <a:schemeClr val="tx1"/>
                </a:solidFill>
              </a:rPr>
              <a:t>.</a:t>
            </a:r>
          </a:p>
          <a:p>
            <a:pPr marL="342900" indent="-342900">
              <a:buAutoNum type="arabicPeriod"/>
            </a:pPr>
            <a:endParaRPr lang="en-US" b="1" dirty="0" smtClean="0">
              <a:solidFill>
                <a:schemeClr val="tx1"/>
              </a:solidFill>
            </a:endParaRPr>
          </a:p>
          <a:p>
            <a:pPr marL="342900" indent="-342900">
              <a:buAutoNum type="arabicPeriod"/>
            </a:pPr>
            <a:endParaRPr lang="en-US" sz="1600" b="1" dirty="0">
              <a:solidFill>
                <a:schemeClr val="tx1"/>
              </a:solidFill>
            </a:endParaRPr>
          </a:p>
        </p:txBody>
      </p:sp>
      <p:grpSp>
        <p:nvGrpSpPr>
          <p:cNvPr id="12" name="Group 11"/>
          <p:cNvGrpSpPr/>
          <p:nvPr/>
        </p:nvGrpSpPr>
        <p:grpSpPr>
          <a:xfrm>
            <a:off x="457200" y="304800"/>
            <a:ext cx="8153400" cy="1295400"/>
            <a:chOff x="457200" y="76200"/>
            <a:chExt cx="8153400" cy="1295400"/>
          </a:xfrm>
        </p:grpSpPr>
        <p:sp>
          <p:nvSpPr>
            <p:cNvPr id="20" name="Flowchart: Process 1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21" name="Group 20"/>
            <p:cNvGrpSpPr/>
            <p:nvPr/>
          </p:nvGrpSpPr>
          <p:grpSpPr>
            <a:xfrm>
              <a:off x="674706" y="206475"/>
              <a:ext cx="7773933" cy="915401"/>
              <a:chOff x="674706" y="206475"/>
              <a:chExt cx="7773933" cy="915401"/>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loud Callout 2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4114841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0"/>
            <a:ext cx="9148689" cy="646331"/>
          </a:xfrm>
          <a:solidFill>
            <a:srgbClr val="FFC000"/>
          </a:solidFill>
        </p:spPr>
        <p:txBody>
          <a:bodyPr wrap="square">
            <a:spAutoFit/>
          </a:bodyPr>
          <a:lstStyle/>
          <a:p>
            <a:pPr algn="l">
              <a:spcBef>
                <a:spcPct val="50000"/>
              </a:spcBef>
            </a:pPr>
            <a:r>
              <a:rPr lang="en-US" sz="3600" b="1" dirty="0" smtClean="0">
                <a:ln>
                  <a:solidFill>
                    <a:srgbClr val="FFFF00"/>
                  </a:solidFill>
                </a:ln>
                <a:solidFill>
                  <a:srgbClr val="FFFF00"/>
                </a:solidFill>
              </a:rPr>
              <a:t>         </a:t>
            </a:r>
            <a:endParaRPr lang="en-US" sz="3600" b="1" i="1" dirty="0" smtClean="0">
              <a:ln>
                <a:solidFill>
                  <a:srgbClr val="FFFF00"/>
                </a:solidFill>
              </a:ln>
              <a:solidFill>
                <a:srgbClr val="FFFF00"/>
              </a:solidFill>
            </a:endParaRPr>
          </a:p>
        </p:txBody>
      </p:sp>
      <p:sp>
        <p:nvSpPr>
          <p:cNvPr id="72706" name="Rectangle 3"/>
          <p:cNvSpPr>
            <a:spLocks noGrp="1" noChangeArrowheads="1"/>
          </p:cNvSpPr>
          <p:nvPr>
            <p:ph idx="1"/>
          </p:nvPr>
        </p:nvSpPr>
        <p:spPr>
          <a:xfrm>
            <a:off x="228600" y="1752600"/>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sp>
        <p:nvSpPr>
          <p:cNvPr id="36" name="Up Ribbon 35"/>
          <p:cNvSpPr/>
          <p:nvPr/>
        </p:nvSpPr>
        <p:spPr>
          <a:xfrm>
            <a:off x="1981200" y="5029200"/>
            <a:ext cx="5181600" cy="914400"/>
          </a:xfrm>
          <a:prstGeom prst="ribbon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READY TO EXIT TIME</a:t>
            </a:r>
          </a:p>
          <a:p>
            <a:pPr algn="ctr"/>
            <a:endParaRPr lang="en-US" b="1" dirty="0">
              <a:solidFill>
                <a:srgbClr val="FFC000"/>
              </a:solidFill>
            </a:endParaRPr>
          </a:p>
        </p:txBody>
      </p:sp>
      <p:graphicFrame>
        <p:nvGraphicFramePr>
          <p:cNvPr id="13" name="Content Placeholder 3"/>
          <p:cNvGraphicFramePr>
            <a:graphicFrameLocks/>
          </p:cNvGraphicFramePr>
          <p:nvPr>
            <p:extLst>
              <p:ext uri="{D42A27DB-BD31-4B8C-83A1-F6EECF244321}">
                <p14:modId xmlns:p14="http://schemas.microsoft.com/office/powerpoint/2010/main" val="2276624841"/>
              </p:ext>
            </p:extLst>
          </p:nvPr>
        </p:nvGraphicFramePr>
        <p:xfrm>
          <a:off x="787790" y="1371600"/>
          <a:ext cx="7848601"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451524" y="846119"/>
            <a:ext cx="1317004" cy="369332"/>
          </a:xfrm>
          <a:prstGeom prst="rect">
            <a:avLst/>
          </a:prstGeom>
          <a:noFill/>
        </p:spPr>
        <p:txBody>
          <a:bodyPr wrap="square" rtlCol="0">
            <a:spAutoFit/>
          </a:bodyPr>
          <a:lstStyle/>
          <a:p>
            <a:r>
              <a:rPr lang="en-US" b="1" dirty="0" smtClean="0"/>
              <a:t>Date______</a:t>
            </a:r>
            <a:endParaRPr lang="en-US" b="1" dirty="0"/>
          </a:p>
        </p:txBody>
      </p:sp>
      <p:sp>
        <p:nvSpPr>
          <p:cNvPr id="3" name="Rectangle 2"/>
          <p:cNvSpPr/>
          <p:nvPr/>
        </p:nvSpPr>
        <p:spPr>
          <a:xfrm>
            <a:off x="3742506" y="-38397"/>
            <a:ext cx="2079416" cy="646331"/>
          </a:xfrm>
          <a:prstGeom prst="rect">
            <a:avLst/>
          </a:prstGeom>
          <a:noFill/>
        </p:spPr>
        <p:txBody>
          <a:bodyPr wrap="none" lIns="91440" tIns="45720" rIns="91440" bIns="45720">
            <a:spAutoFit/>
          </a:bodyPr>
          <a:lstStyle/>
          <a:p>
            <a:pPr algn="ctr"/>
            <a:r>
              <a:rPr lang="en-US" sz="3600" b="1" dirty="0"/>
              <a:t>WRAP-Up</a:t>
            </a:r>
          </a:p>
        </p:txBody>
      </p:sp>
      <p:pic>
        <p:nvPicPr>
          <p:cNvPr id="12"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88" y="-246246"/>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138218" y="-246245"/>
            <a:ext cx="961177" cy="9673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
        <p:nvSpPr>
          <p:cNvPr id="14" name="TextBox 13"/>
          <p:cNvSpPr txBox="1"/>
          <p:nvPr/>
        </p:nvSpPr>
        <p:spPr>
          <a:xfrm>
            <a:off x="3886200" y="5410200"/>
            <a:ext cx="1317004" cy="369332"/>
          </a:xfrm>
          <a:prstGeom prst="rect">
            <a:avLst/>
          </a:prstGeom>
          <a:noFill/>
        </p:spPr>
        <p:txBody>
          <a:bodyPr wrap="square" rtlCol="0">
            <a:spAutoFit/>
          </a:bodyPr>
          <a:lstStyle/>
          <a:p>
            <a:pPr algn="ctr"/>
            <a:r>
              <a:rPr lang="en-US" b="1" dirty="0" smtClean="0"/>
              <a:t>3:30</a:t>
            </a:r>
            <a:endParaRPr lang="en-US" b="1" dirty="0"/>
          </a:p>
        </p:txBody>
      </p:sp>
    </p:spTree>
    <p:extLst>
      <p:ext uri="{BB962C8B-B14F-4D97-AF65-F5344CB8AC3E}">
        <p14:creationId xmlns:p14="http://schemas.microsoft.com/office/powerpoint/2010/main" val="270576431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7778" y="1288657"/>
            <a:ext cx="4254803" cy="3413894"/>
            <a:chOff x="0" y="1474029"/>
            <a:chExt cx="4254803" cy="3413894"/>
          </a:xfrm>
        </p:grpSpPr>
        <p:pic>
          <p:nvPicPr>
            <p:cNvPr id="1026" name="Picture 2" descr="C:\Users\mmcnamara\AppData\Local\Microsoft\Windows\Temporary Internet Files\Content.IE5\NW26BSD3\MC9003042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14698"/>
              <a:ext cx="3311965" cy="157322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8021" y="1474029"/>
              <a:ext cx="4246782" cy="1752600"/>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t>FACILITATOR</a:t>
              </a:r>
              <a:r>
                <a:rPr lang="en-US" sz="2000" dirty="0" smtClean="0"/>
                <a:t>: Lead a discussion on </a:t>
              </a:r>
              <a:r>
                <a:rPr lang="en-US" sz="2000" dirty="0"/>
                <a:t>techniques, strategies, activities, etc. that you’ve used </a:t>
              </a:r>
              <a:r>
                <a:rPr lang="en-US" sz="2000" dirty="0" smtClean="0"/>
                <a:t>to </a:t>
              </a:r>
              <a:r>
                <a:rPr lang="en-US" sz="2000" dirty="0"/>
                <a:t>gain information about students’ current understanding during a </a:t>
              </a:r>
              <a:r>
                <a:rPr lang="en-US" sz="2000" dirty="0" smtClean="0"/>
                <a:t>lesson.</a:t>
              </a:r>
              <a:endParaRPr lang="en-US" sz="2000" dirty="0"/>
            </a:p>
          </p:txBody>
        </p:sp>
      </p:grpSp>
      <p:grpSp>
        <p:nvGrpSpPr>
          <p:cNvPr id="7" name="Group 6"/>
          <p:cNvGrpSpPr/>
          <p:nvPr/>
        </p:nvGrpSpPr>
        <p:grpSpPr>
          <a:xfrm>
            <a:off x="1861357" y="2743200"/>
            <a:ext cx="5715000" cy="3621485"/>
            <a:chOff x="3200400" y="2893614"/>
            <a:chExt cx="5715000" cy="3621485"/>
          </a:xfrm>
        </p:grpSpPr>
        <p:pic>
          <p:nvPicPr>
            <p:cNvPr id="1027" name="Picture 3" descr="C:\Users\mmcnamara\AppData\Local\Microsoft\Windows\Temporary Internet Files\Content.IE5\7XWDYVXI\MC9004404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893614"/>
              <a:ext cx="5715000" cy="3621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496231">
              <a:off x="3300980" y="3238421"/>
              <a:ext cx="2950062" cy="1477328"/>
            </a:xfrm>
            <a:prstGeom prst="rect">
              <a:avLst/>
            </a:prstGeom>
            <a:noFill/>
          </p:spPr>
          <p:txBody>
            <a:bodyPr wrap="square" rtlCol="0">
              <a:spAutoFit/>
            </a:bodyPr>
            <a:lstStyle/>
            <a:p>
              <a:r>
                <a:rPr lang="en-US" sz="2400" dirty="0"/>
                <a:t>Write down one example and hold up </a:t>
              </a:r>
              <a:r>
                <a:rPr lang="en-US" sz="2400" dirty="0" smtClean="0"/>
                <a:t>your </a:t>
              </a:r>
              <a:r>
                <a:rPr lang="en-US" sz="2400" dirty="0"/>
                <a:t>i</a:t>
              </a:r>
              <a:r>
                <a:rPr lang="en-US" sz="2400" dirty="0" smtClean="0"/>
                <a:t>ndex card.</a:t>
              </a:r>
              <a:endParaRPr lang="en-US" sz="2400" dirty="0"/>
            </a:p>
            <a:p>
              <a:endParaRPr lang="en-US" dirty="0"/>
            </a:p>
          </p:txBody>
        </p:sp>
      </p:grpSp>
      <p:sp>
        <p:nvSpPr>
          <p:cNvPr id="12" name="TextBox 11"/>
          <p:cNvSpPr txBox="1"/>
          <p:nvPr/>
        </p:nvSpPr>
        <p:spPr>
          <a:xfrm>
            <a:off x="1861357" y="2832232"/>
            <a:ext cx="6802218" cy="2369880"/>
          </a:xfrm>
          <a:prstGeom prst="rect">
            <a:avLst/>
          </a:prstGeom>
          <a:solidFill>
            <a:schemeClr val="tx1"/>
          </a:solidFill>
        </p:spPr>
        <p:txBody>
          <a:bodyPr wrap="square" rtlCol="0">
            <a:spAutoFit/>
          </a:bodyPr>
          <a:lstStyle/>
          <a:p>
            <a:r>
              <a:rPr lang="en-US" sz="2800" i="1" dirty="0" smtClean="0">
                <a:solidFill>
                  <a:schemeClr val="bg1"/>
                </a:solidFill>
                <a:latin typeface="+mn-lt"/>
                <a:ea typeface="Adobe Fan Heiti Std B" pitchFamily="34" charset="-128"/>
              </a:rPr>
              <a:t>“It is a way for us to take stock during the learning process and can help inform us of how the learning is progressing”</a:t>
            </a:r>
          </a:p>
          <a:p>
            <a:endParaRPr lang="en-US" sz="1600" i="1" dirty="0" smtClean="0">
              <a:solidFill>
                <a:schemeClr val="bg1"/>
              </a:solidFill>
              <a:ea typeface="Adobe Fan Heiti Std B" pitchFamily="34" charset="-128"/>
            </a:endParaRPr>
          </a:p>
          <a:p>
            <a:r>
              <a:rPr lang="en-US" sz="1600" i="1" dirty="0" smtClean="0">
                <a:solidFill>
                  <a:schemeClr val="bg1"/>
                </a:solidFill>
                <a:ea typeface="Adobe Fan Heiti Std B" pitchFamily="34" charset="-128"/>
              </a:rPr>
              <a:t>Assessment for Learning for Key Stages 1 &amp; 2</a:t>
            </a:r>
          </a:p>
          <a:p>
            <a:r>
              <a:rPr lang="en-US" sz="1600" i="1" dirty="0" smtClean="0">
                <a:solidFill>
                  <a:schemeClr val="bg1"/>
                </a:solidFill>
                <a:ea typeface="Adobe Fan Heiti Std B" pitchFamily="34" charset="-128"/>
                <a:hlinkClick r:id="rId5"/>
              </a:rPr>
              <a:t>http://www.nicurriculum.org.uk/docs/assessment_for_learning/training/afl-guidance-ks12.pdf</a:t>
            </a:r>
            <a:r>
              <a:rPr lang="en-US" sz="1600" i="1" dirty="0" smtClean="0">
                <a:solidFill>
                  <a:schemeClr val="bg1"/>
                </a:solidFill>
                <a:ea typeface="Adobe Fan Heiti Std B" pitchFamily="34" charset="-128"/>
              </a:rPr>
              <a:t> </a:t>
            </a:r>
            <a:endParaRPr lang="en-US" sz="1600" i="1" dirty="0">
              <a:solidFill>
                <a:schemeClr val="bg1"/>
              </a:solidFill>
              <a:ea typeface="Adobe Fan Heiti Std B" pitchFamily="34" charset="-128"/>
            </a:endParaRPr>
          </a:p>
        </p:txBody>
      </p:sp>
      <p:sp>
        <p:nvSpPr>
          <p:cNvPr id="10" name="Title 1"/>
          <p:cNvSpPr txBox="1">
            <a:spLocks/>
          </p:cNvSpPr>
          <p:nvPr/>
        </p:nvSpPr>
        <p:spPr>
          <a:xfrm>
            <a:off x="495300" y="76200"/>
            <a:ext cx="8229600" cy="1143000"/>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Learning Community Response</a:t>
            </a:r>
            <a:endParaRPr lang="en-US" b="1" dirty="0">
              <a:solidFill>
                <a:schemeClr val="bg1"/>
              </a:solidFill>
            </a:endParaRPr>
          </a:p>
        </p:txBody>
      </p:sp>
    </p:spTree>
    <p:extLst>
      <p:ext uri="{BB962C8B-B14F-4D97-AF65-F5344CB8AC3E}">
        <p14:creationId xmlns:p14="http://schemas.microsoft.com/office/powerpoint/2010/main" val="290065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xit" presetSubtype="4" fill="hold" nodeType="clickEffect">
                                  <p:stCondLst>
                                    <p:cond delay="0"/>
                                  </p:stCondLst>
                                  <p:childTnLst>
                                    <p:anim calcmode="lin" valueType="num">
                                      <p:cBhvr additive="base">
                                        <p:cTn id="15" dur="500"/>
                                        <p:tgtEl>
                                          <p:spTgt spid="7"/>
                                        </p:tgtEl>
                                        <p:attrNameLst>
                                          <p:attrName>ppt_y</p:attrName>
                                        </p:attrNameLst>
                                      </p:cBhvr>
                                      <p:tavLst>
                                        <p:tav tm="0">
                                          <p:val>
                                            <p:strVal val="#ppt_y"/>
                                          </p:val>
                                        </p:tav>
                                        <p:tav tm="100000">
                                          <p:val>
                                            <p:strVal val="#ppt_y+#ppt_h*1.125000"/>
                                          </p:val>
                                        </p:tav>
                                      </p:tavLst>
                                    </p:anim>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Objective</a:t>
            </a:r>
          </a:p>
        </p:txBody>
      </p:sp>
      <p:sp>
        <p:nvSpPr>
          <p:cNvPr id="15" name="Flowchart: Process 14"/>
          <p:cNvSpPr/>
          <p:nvPr/>
        </p:nvSpPr>
        <p:spPr>
          <a:xfrm>
            <a:off x="366431" y="2514600"/>
            <a:ext cx="8458200" cy="3276600"/>
          </a:xfrm>
          <a:prstGeom prst="flowChartProcess">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3200" b="1" dirty="0" smtClean="0">
                <a:solidFill>
                  <a:schemeClr val="tx1"/>
                </a:solidFill>
              </a:rPr>
              <a:t>Participants will:</a:t>
            </a:r>
          </a:p>
          <a:p>
            <a:pPr algn="ctr"/>
            <a:endParaRPr lang="en-US" sz="2400" b="1" dirty="0" smtClean="0">
              <a:solidFill>
                <a:schemeClr val="tx1"/>
              </a:solidFill>
            </a:endParaRPr>
          </a:p>
          <a:p>
            <a:pPr algn="ctr"/>
            <a:r>
              <a:rPr lang="en-US" sz="2800" dirty="0" smtClean="0">
                <a:solidFill>
                  <a:schemeClr val="tx1"/>
                </a:solidFill>
              </a:rPr>
              <a:t>Design effective </a:t>
            </a:r>
            <a:r>
              <a:rPr lang="en-US" sz="2800" b="1" dirty="0" smtClean="0">
                <a:solidFill>
                  <a:schemeClr val="tx1"/>
                </a:solidFill>
              </a:rPr>
              <a:t>Challenge Questions </a:t>
            </a:r>
            <a:r>
              <a:rPr lang="en-US" sz="2800" dirty="0" smtClean="0">
                <a:solidFill>
                  <a:schemeClr val="tx1"/>
                </a:solidFill>
              </a:rPr>
              <a:t>that guide</a:t>
            </a:r>
          </a:p>
          <a:p>
            <a:pPr algn="ctr"/>
            <a:r>
              <a:rPr lang="en-US" sz="2800" dirty="0" smtClean="0">
                <a:solidFill>
                  <a:schemeClr val="tx1"/>
                </a:solidFill>
              </a:rPr>
              <a:t>the development of the TBCI lesson.</a:t>
            </a:r>
            <a:endParaRPr lang="en-US" sz="2800" dirty="0">
              <a:solidFill>
                <a:schemeClr val="tx1"/>
              </a:solidFill>
            </a:endParaRPr>
          </a:p>
          <a:p>
            <a:pPr lvl="0" algn="ctr"/>
            <a:endParaRPr lang="en-US" sz="2400" b="1" i="1" dirty="0" smtClean="0">
              <a:solidFill>
                <a:srgbClr val="C00000"/>
              </a:solidFill>
            </a:endParaRPr>
          </a:p>
          <a:p>
            <a:pPr algn="ctr"/>
            <a:endParaRPr lang="en-US" sz="2400" b="1" dirty="0" smtClean="0">
              <a:solidFill>
                <a:schemeClr val="tx1"/>
              </a:solidFill>
            </a:endParaRPr>
          </a:p>
          <a:p>
            <a:pPr algn="ctr"/>
            <a:endParaRPr lang="en-US" sz="2400" b="1" dirty="0">
              <a:solidFill>
                <a:schemeClr val="tx1"/>
              </a:solidFill>
            </a:endParaRPr>
          </a:p>
          <a:p>
            <a:endParaRPr lang="en-US" b="1" dirty="0" smtClean="0">
              <a:solidFill>
                <a:schemeClr val="tx1"/>
              </a:solidFill>
            </a:endParaRPr>
          </a:p>
          <a:p>
            <a:pPr marL="342900" indent="-342900">
              <a:buAutoNum type="arabicPeriod"/>
            </a:pPr>
            <a:endParaRPr lang="en-US" sz="1600" b="1" dirty="0">
              <a:solidFill>
                <a:schemeClr val="tx1"/>
              </a:solidFill>
            </a:endParaRPr>
          </a:p>
        </p:txBody>
      </p:sp>
      <p:grpSp>
        <p:nvGrpSpPr>
          <p:cNvPr id="12" name="Group 11"/>
          <p:cNvGrpSpPr/>
          <p:nvPr/>
        </p:nvGrpSpPr>
        <p:grpSpPr>
          <a:xfrm>
            <a:off x="457200" y="304800"/>
            <a:ext cx="8153400" cy="1295400"/>
            <a:chOff x="457200" y="76200"/>
            <a:chExt cx="8153400" cy="1295400"/>
          </a:xfrm>
        </p:grpSpPr>
        <p:sp>
          <p:nvSpPr>
            <p:cNvPr id="20" name="Flowchart: Process 1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21" name="Group 20"/>
            <p:cNvGrpSpPr/>
            <p:nvPr/>
          </p:nvGrpSpPr>
          <p:grpSpPr>
            <a:xfrm>
              <a:off x="674706" y="206475"/>
              <a:ext cx="7773933" cy="915401"/>
              <a:chOff x="674706" y="206475"/>
              <a:chExt cx="7773933" cy="915401"/>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loud Callout 2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z z </a:t>
                </a:r>
              </a:p>
            </p:txBody>
          </p:sp>
        </p:grpSp>
      </p:grpSp>
      <p:sp>
        <p:nvSpPr>
          <p:cNvPr id="11" name="TextBox 10"/>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Tree>
    <p:extLst>
      <p:ext uri="{BB962C8B-B14F-4D97-AF65-F5344CB8AC3E}">
        <p14:creationId xmlns:p14="http://schemas.microsoft.com/office/powerpoint/2010/main" val="920265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PRESENTATION </a:t>
            </a:r>
          </a:p>
        </p:txBody>
      </p:sp>
      <p:pic>
        <p:nvPicPr>
          <p:cNvPr id="8"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97217">
            <a:off x="956580" y="3565470"/>
            <a:ext cx="2070735" cy="207073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z z </a:t>
                </a:r>
              </a:p>
            </p:txBody>
          </p:sp>
        </p:grpSp>
      </p:gr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6" y="8020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81400" y="3048000"/>
            <a:ext cx="4495800" cy="923330"/>
          </a:xfrm>
          <a:prstGeom prst="rect">
            <a:avLst/>
          </a:prstGeom>
          <a:solidFill>
            <a:srgbClr val="FDE869"/>
          </a:solidFill>
        </p:spPr>
        <p:txBody>
          <a:bodyPr wrap="square" rtlCol="0">
            <a:spAutoFit/>
          </a:bodyPr>
          <a:lstStyle/>
          <a:p>
            <a:pPr algn="ctr"/>
            <a:endParaRPr lang="en-US" dirty="0"/>
          </a:p>
          <a:p>
            <a:pPr algn="ctr"/>
            <a:endParaRPr lang="en-US" dirty="0" smtClean="0"/>
          </a:p>
          <a:p>
            <a:pPr algn="ctr"/>
            <a:endParaRPr lang="en-US" dirty="0"/>
          </a:p>
        </p:txBody>
      </p:sp>
      <p:sp>
        <p:nvSpPr>
          <p:cNvPr id="4" name="TextBox 3"/>
          <p:cNvSpPr txBox="1"/>
          <p:nvPr/>
        </p:nvSpPr>
        <p:spPr>
          <a:xfrm>
            <a:off x="3391264" y="2971056"/>
            <a:ext cx="4750761" cy="1077218"/>
          </a:xfrm>
          <a:prstGeom prst="rect">
            <a:avLst/>
          </a:prstGeom>
          <a:noFill/>
        </p:spPr>
        <p:txBody>
          <a:bodyPr wrap="square" rtlCol="0">
            <a:spAutoFit/>
          </a:bodyPr>
          <a:lstStyle/>
          <a:p>
            <a:pPr algn="ctr"/>
            <a:r>
              <a:rPr lang="en-US" sz="3200" b="1" dirty="0" smtClean="0"/>
              <a:t>Effective </a:t>
            </a:r>
          </a:p>
          <a:p>
            <a:pPr algn="ctr"/>
            <a:r>
              <a:rPr lang="en-US" sz="3200" b="1" dirty="0" smtClean="0"/>
              <a:t>Challenge Questions</a:t>
            </a:r>
            <a:endParaRPr lang="en-US" sz="3200" b="1" dirty="0"/>
          </a:p>
        </p:txBody>
      </p:sp>
      <p:sp>
        <p:nvSpPr>
          <p:cNvPr id="20" name="TextBox 19"/>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Tree>
    <p:extLst>
      <p:ext uri="{BB962C8B-B14F-4D97-AF65-F5344CB8AC3E}">
        <p14:creationId xmlns:p14="http://schemas.microsoft.com/office/powerpoint/2010/main" val="327155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457200" y="522972"/>
            <a:ext cx="8229600" cy="646331"/>
          </a:xfrm>
        </p:spPr>
        <p:txBody>
          <a:bodyPr>
            <a:spAutoFit/>
          </a:bodyPr>
          <a:lstStyle/>
          <a:p>
            <a:pPr>
              <a:spcBef>
                <a:spcPct val="50000"/>
              </a:spcBef>
            </a:pPr>
            <a:r>
              <a:rPr lang="en-US" sz="3600" b="1" dirty="0" smtClean="0"/>
              <a:t>Are Challenges Better Than Problems?</a:t>
            </a:r>
          </a:p>
        </p:txBody>
      </p:sp>
      <p:sp>
        <p:nvSpPr>
          <p:cNvPr id="21507" name="Rectangle 3"/>
          <p:cNvSpPr>
            <a:spLocks noGrp="1" noChangeArrowheads="1"/>
          </p:cNvSpPr>
          <p:nvPr>
            <p:ph idx="1"/>
          </p:nvPr>
        </p:nvSpPr>
        <p:spPr>
          <a:xfrm>
            <a:off x="152400" y="2173749"/>
            <a:ext cx="8229600" cy="4144963"/>
          </a:xfrm>
        </p:spPr>
        <p:txBody>
          <a:bodyPr/>
          <a:lstStyle/>
          <a:p>
            <a:pPr marL="627063" lvl="1" indent="-287338" eaLnBrk="1" hangingPunct="1">
              <a:lnSpc>
                <a:spcPct val="90000"/>
              </a:lnSpc>
              <a:buFontTx/>
              <a:buNone/>
              <a:defRPr/>
            </a:pPr>
            <a:endParaRPr lang="en-US" sz="1600" dirty="0" smtClean="0"/>
          </a:p>
          <a:p>
            <a:pPr>
              <a:defRPr/>
            </a:pPr>
            <a:endParaRPr lang="en-US" sz="1600" dirty="0" smtClean="0"/>
          </a:p>
          <a:p>
            <a:pPr>
              <a:buFont typeface="Arial" charset="0"/>
              <a:buNone/>
              <a:defRPr/>
            </a:pPr>
            <a:r>
              <a:rPr lang="en-US" sz="1600" dirty="0" smtClean="0"/>
              <a:t> </a:t>
            </a:r>
          </a:p>
          <a:p>
            <a:pPr>
              <a:defRPr/>
            </a:pPr>
            <a:endParaRPr lang="en-US" sz="1600" dirty="0" smtClean="0"/>
          </a:p>
          <a:p>
            <a:pPr>
              <a:spcBef>
                <a:spcPct val="0"/>
              </a:spcBef>
              <a:defRPr/>
            </a:pPr>
            <a:endParaRPr lang="en-US" sz="1600" dirty="0" smtClean="0"/>
          </a:p>
        </p:txBody>
      </p:sp>
      <p:sp>
        <p:nvSpPr>
          <p:cNvPr id="3" name="Rectangle 6"/>
          <p:cNvSpPr>
            <a:spLocks noChangeArrowheads="1"/>
          </p:cNvSpPr>
          <p:nvPr/>
        </p:nvSpPr>
        <p:spPr bwMode="auto">
          <a:xfrm>
            <a:off x="2447925" y="14636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419600" y="3635161"/>
            <a:ext cx="4572000" cy="369332"/>
          </a:xfrm>
          <a:prstGeom prst="rect">
            <a:avLst/>
          </a:prstGeom>
        </p:spPr>
        <p:txBody>
          <a:bodyPr>
            <a:spAutoFit/>
          </a:bodyPr>
          <a:lstStyle/>
          <a:p>
            <a:endParaRPr lang="en-US" dirty="0"/>
          </a:p>
        </p:txBody>
      </p:sp>
      <p:pic>
        <p:nvPicPr>
          <p:cNvPr id="1026" name="Picture 2" descr="C:\Users\kmainze1\AppData\Local\Microsoft\Windows\Temporary Internet Files\Content.IE5\Q2XK3FV5\no_problems_only_challenges_fish_17103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600200"/>
            <a:ext cx="6705600" cy="4528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86600" y="5624899"/>
            <a:ext cx="1600200" cy="276999"/>
          </a:xfrm>
          <a:prstGeom prst="rect">
            <a:avLst/>
          </a:prstGeom>
          <a:noFill/>
        </p:spPr>
        <p:txBody>
          <a:bodyPr wrap="square" rtlCol="0">
            <a:spAutoFit/>
          </a:bodyPr>
          <a:lstStyle/>
          <a:p>
            <a:r>
              <a:rPr lang="en-US" sz="1200" dirty="0" smtClean="0"/>
              <a:t>www.toonpool.com</a:t>
            </a:r>
            <a:endParaRPr lang="en-US" sz="1200" dirty="0"/>
          </a:p>
        </p:txBody>
      </p:sp>
    </p:spTree>
    <p:extLst>
      <p:ext uri="{BB962C8B-B14F-4D97-AF65-F5344CB8AC3E}">
        <p14:creationId xmlns:p14="http://schemas.microsoft.com/office/powerpoint/2010/main" val="41153436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651000"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Inside Outside Circl</a:t>
            </a:r>
            <a:r>
              <a:rPr lang="en-US" sz="4400" b="1" dirty="0">
                <a:solidFill>
                  <a:schemeClr val="bg1"/>
                </a:solidFill>
              </a:rPr>
              <a:t>e</a:t>
            </a:r>
            <a:endParaRPr lang="en-US" sz="4400" b="1" dirty="0" smtClean="0">
              <a:solidFill>
                <a:schemeClr val="bg1"/>
              </a:solidFill>
            </a:endParaRPr>
          </a:p>
        </p:txBody>
      </p:sp>
      <p:sp>
        <p:nvSpPr>
          <p:cNvPr id="15" name="Flowchart: Process 14"/>
          <p:cNvSpPr/>
          <p:nvPr/>
        </p:nvSpPr>
        <p:spPr>
          <a:xfrm>
            <a:off x="131481" y="2659738"/>
            <a:ext cx="8824631" cy="3276600"/>
          </a:xfrm>
          <a:prstGeom prst="flowChartProcess">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endParaRPr lang="en-US" sz="2400" b="1" dirty="0">
              <a:solidFill>
                <a:schemeClr val="tx1"/>
              </a:solidFill>
            </a:endParaRPr>
          </a:p>
          <a:p>
            <a:endParaRPr lang="en-US" b="1" dirty="0" smtClean="0">
              <a:solidFill>
                <a:schemeClr val="tx1"/>
              </a:solidFill>
            </a:endParaRPr>
          </a:p>
          <a:p>
            <a:pPr marL="342900" indent="-342900">
              <a:buAutoNum type="arabicPeriod"/>
            </a:pPr>
            <a:endParaRPr lang="en-US" sz="1600" b="1" dirty="0">
              <a:solidFill>
                <a:schemeClr val="tx1"/>
              </a:solidFill>
            </a:endParaRPr>
          </a:p>
        </p:txBody>
      </p:sp>
      <p:grpSp>
        <p:nvGrpSpPr>
          <p:cNvPr id="12" name="Group 11"/>
          <p:cNvGrpSpPr/>
          <p:nvPr/>
        </p:nvGrpSpPr>
        <p:grpSpPr>
          <a:xfrm>
            <a:off x="457200" y="304800"/>
            <a:ext cx="8153400" cy="1295400"/>
            <a:chOff x="457200" y="76200"/>
            <a:chExt cx="8153400" cy="1295400"/>
          </a:xfrm>
        </p:grpSpPr>
        <p:sp>
          <p:nvSpPr>
            <p:cNvPr id="20" name="Flowchart: Process 1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21" name="Group 20"/>
            <p:cNvGrpSpPr/>
            <p:nvPr/>
          </p:nvGrpSpPr>
          <p:grpSpPr>
            <a:xfrm>
              <a:off x="674706" y="206475"/>
              <a:ext cx="7773933" cy="915401"/>
              <a:chOff x="674706" y="206475"/>
              <a:chExt cx="7773933" cy="915401"/>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loud Callout 2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z z </a:t>
                </a:r>
              </a:p>
            </p:txBody>
          </p:sp>
        </p:grpSp>
      </p:grpSp>
      <p:sp>
        <p:nvSpPr>
          <p:cNvPr id="11" name="TextBox 10"/>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
        <p:nvSpPr>
          <p:cNvPr id="3" name="Rectangle 2"/>
          <p:cNvSpPr/>
          <p:nvPr/>
        </p:nvSpPr>
        <p:spPr>
          <a:xfrm>
            <a:off x="457200" y="2686630"/>
            <a:ext cx="8625169" cy="2862322"/>
          </a:xfrm>
          <a:prstGeom prst="rect">
            <a:avLst/>
          </a:prstGeom>
        </p:spPr>
        <p:txBody>
          <a:bodyPr wrap="square">
            <a:spAutoFit/>
          </a:bodyPr>
          <a:lstStyle/>
          <a:p>
            <a:r>
              <a:rPr lang="en-US" sz="2000" b="1" dirty="0" smtClean="0">
                <a:solidFill>
                  <a:srgbClr val="C00000"/>
                </a:solidFill>
              </a:rPr>
              <a:t>Question </a:t>
            </a:r>
            <a:r>
              <a:rPr lang="en-US" sz="2000" b="1" dirty="0">
                <a:solidFill>
                  <a:srgbClr val="C00000"/>
                </a:solidFill>
              </a:rPr>
              <a:t># 1</a:t>
            </a:r>
          </a:p>
          <a:p>
            <a:pPr lvl="1"/>
            <a:r>
              <a:rPr lang="en-US" sz="2000" b="1" dirty="0"/>
              <a:t>How do you typically introduce the lesson objective to students</a:t>
            </a:r>
            <a:r>
              <a:rPr lang="en-US" sz="2000" b="1" dirty="0" smtClean="0"/>
              <a:t>?</a:t>
            </a:r>
          </a:p>
          <a:p>
            <a:pPr lvl="1"/>
            <a:endParaRPr lang="en-US" sz="2000" b="1" dirty="0"/>
          </a:p>
          <a:p>
            <a:r>
              <a:rPr lang="en-US" sz="2000" b="1" dirty="0">
                <a:solidFill>
                  <a:srgbClr val="C00000"/>
                </a:solidFill>
              </a:rPr>
              <a:t>Question # 2</a:t>
            </a:r>
          </a:p>
          <a:p>
            <a:pPr lvl="1"/>
            <a:r>
              <a:rPr lang="en-US" sz="2000" b="1" dirty="0" smtClean="0"/>
              <a:t>Do you find it difficult to give </a:t>
            </a:r>
            <a:r>
              <a:rPr lang="en-US" sz="2000" b="1" dirty="0"/>
              <a:t>students feedback within a given </a:t>
            </a:r>
            <a:r>
              <a:rPr lang="en-US" sz="2000" b="1" dirty="0" smtClean="0"/>
              <a:t>lesson?</a:t>
            </a:r>
          </a:p>
          <a:p>
            <a:pPr lvl="1"/>
            <a:endParaRPr lang="en-US" sz="2000" b="1" dirty="0"/>
          </a:p>
          <a:p>
            <a:r>
              <a:rPr lang="en-US" sz="2000" b="1" dirty="0">
                <a:solidFill>
                  <a:srgbClr val="C00000"/>
                </a:solidFill>
              </a:rPr>
              <a:t>Question # 3</a:t>
            </a:r>
          </a:p>
          <a:p>
            <a:pPr lvl="1"/>
            <a:r>
              <a:rPr lang="en-US" sz="2000" b="1" dirty="0"/>
              <a:t>Do you provide students opportunities to engage in self assessment during each lesson? </a:t>
            </a:r>
          </a:p>
        </p:txBody>
      </p:sp>
    </p:spTree>
    <p:extLst>
      <p:ext uri="{BB962C8B-B14F-4D97-AF65-F5344CB8AC3E}">
        <p14:creationId xmlns:p14="http://schemas.microsoft.com/office/powerpoint/2010/main" val="1087445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15" name="Flowchart: Process 14"/>
          <p:cNvSpPr/>
          <p:nvPr/>
        </p:nvSpPr>
        <p:spPr>
          <a:xfrm>
            <a:off x="1537288" y="1861270"/>
            <a:ext cx="6081432" cy="3929930"/>
          </a:xfrm>
          <a:prstGeom prst="flowChartProcess">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rgbClr val="C00000"/>
                </a:solidFill>
              </a:rPr>
              <a:t>Are based on standards</a:t>
            </a:r>
          </a:p>
          <a:p>
            <a:pPr lvl="1"/>
            <a:r>
              <a:rPr lang="en-US" sz="2000" b="1" dirty="0">
                <a:solidFill>
                  <a:schemeClr val="tx1"/>
                </a:solidFill>
              </a:rPr>
              <a:t>Incremental objectives</a:t>
            </a:r>
          </a:p>
          <a:p>
            <a:pPr marL="342900" indent="-342900">
              <a:buFont typeface="Arial" panose="020B0604020202020204" pitchFamily="34" charset="0"/>
              <a:buChar char="•"/>
            </a:pPr>
            <a:r>
              <a:rPr lang="en-US" sz="2000" b="1" dirty="0">
                <a:solidFill>
                  <a:srgbClr val="C00000"/>
                </a:solidFill>
              </a:rPr>
              <a:t>Provide a roadmap with the end in mind </a:t>
            </a:r>
          </a:p>
          <a:p>
            <a:pPr lvl="1"/>
            <a:r>
              <a:rPr lang="en-US" sz="2000" b="1" dirty="0">
                <a:solidFill>
                  <a:schemeClr val="tx1"/>
                </a:solidFill>
              </a:rPr>
              <a:t>Drive assessment decisions </a:t>
            </a:r>
          </a:p>
          <a:p>
            <a:pPr marL="342900" indent="-342900">
              <a:buFont typeface="Arial" panose="020B0604020202020204" pitchFamily="34" charset="0"/>
              <a:buChar char="•"/>
            </a:pPr>
            <a:r>
              <a:rPr lang="en-US" sz="2000" b="1" dirty="0">
                <a:solidFill>
                  <a:srgbClr val="C00000"/>
                </a:solidFill>
              </a:rPr>
              <a:t>Are written in student friendly language </a:t>
            </a:r>
          </a:p>
          <a:p>
            <a:pPr lvl="1"/>
            <a:r>
              <a:rPr lang="en-US" sz="2000" b="1" dirty="0">
                <a:solidFill>
                  <a:schemeClr val="tx1"/>
                </a:solidFill>
              </a:rPr>
              <a:t>Posed as question</a:t>
            </a:r>
          </a:p>
          <a:p>
            <a:pPr marL="342900" indent="-342900">
              <a:buFont typeface="Arial" panose="020B0604020202020204" pitchFamily="34" charset="0"/>
              <a:buChar char="•"/>
            </a:pPr>
            <a:r>
              <a:rPr lang="en-US" sz="2000" b="1" dirty="0">
                <a:solidFill>
                  <a:srgbClr val="C00000"/>
                </a:solidFill>
              </a:rPr>
              <a:t>Are answerable by the end of a period of instruction </a:t>
            </a:r>
          </a:p>
          <a:p>
            <a:pPr lvl="1"/>
            <a:r>
              <a:rPr lang="en-US" sz="2000" b="1" dirty="0">
                <a:solidFill>
                  <a:schemeClr val="tx1"/>
                </a:solidFill>
              </a:rPr>
              <a:t>One lesson</a:t>
            </a:r>
          </a:p>
          <a:p>
            <a:pPr marL="342900" indent="-342900">
              <a:buFont typeface="Arial" panose="020B0604020202020204" pitchFamily="34" charset="0"/>
              <a:buChar char="•"/>
            </a:pPr>
            <a:r>
              <a:rPr lang="en-US" sz="2000" b="1" dirty="0">
                <a:solidFill>
                  <a:srgbClr val="C00000"/>
                </a:solidFill>
              </a:rPr>
              <a:t>Emphasize what students will be learning, not </a:t>
            </a:r>
            <a:r>
              <a:rPr lang="en-US" sz="2000" b="1" i="1" dirty="0">
                <a:solidFill>
                  <a:srgbClr val="C00000"/>
                </a:solidFill>
              </a:rPr>
              <a:t>doing</a:t>
            </a:r>
          </a:p>
          <a:p>
            <a:pPr lvl="1"/>
            <a:r>
              <a:rPr lang="en-US" sz="2000" b="1" dirty="0">
                <a:solidFill>
                  <a:schemeClr val="tx1"/>
                </a:solidFill>
              </a:rPr>
              <a:t>Focused on knowledge not activities </a:t>
            </a:r>
          </a:p>
        </p:txBody>
      </p:sp>
      <p:grpSp>
        <p:nvGrpSpPr>
          <p:cNvPr id="12" name="Group 11"/>
          <p:cNvGrpSpPr/>
          <p:nvPr/>
        </p:nvGrpSpPr>
        <p:grpSpPr>
          <a:xfrm>
            <a:off x="62674" y="120019"/>
            <a:ext cx="9019958" cy="2245827"/>
            <a:chOff x="-75718" y="-1295400"/>
            <a:chExt cx="9019958" cy="2245827"/>
          </a:xfrm>
        </p:grpSpPr>
        <p:sp>
          <p:nvSpPr>
            <p:cNvPr id="20" name="Flowchart: Process 19"/>
            <p:cNvSpPr/>
            <p:nvPr/>
          </p:nvSpPr>
          <p:spPr>
            <a:xfrm>
              <a:off x="166970" y="-12954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grpSp>
          <p:nvGrpSpPr>
            <p:cNvPr id="21" name="Group 20"/>
            <p:cNvGrpSpPr/>
            <p:nvPr/>
          </p:nvGrpSpPr>
          <p:grpSpPr>
            <a:xfrm>
              <a:off x="-75718" y="331472"/>
              <a:ext cx="9019958" cy="618955"/>
              <a:chOff x="-75718" y="331472"/>
              <a:chExt cx="9019958" cy="618955"/>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851515" y="33147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75718" y="401954"/>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1" name="TextBox 10"/>
          <p:cNvSpPr txBox="1"/>
          <p:nvPr/>
        </p:nvSpPr>
        <p:spPr>
          <a:xfrm>
            <a:off x="5905500" y="6172200"/>
            <a:ext cx="990600" cy="600164"/>
          </a:xfrm>
          <a:prstGeom prst="rect">
            <a:avLst/>
          </a:prstGeom>
          <a:noFill/>
        </p:spPr>
        <p:txBody>
          <a:bodyPr wrap="square" rtlCol="0">
            <a:spAutoFit/>
          </a:bodyPr>
          <a:lstStyle/>
          <a:p>
            <a:r>
              <a:rPr lang="en-US" sz="1100" dirty="0" smtClean="0"/>
              <a:t>Powered by Boundless Learning©</a:t>
            </a:r>
            <a:endParaRPr lang="en-US" sz="1100" dirty="0"/>
          </a:p>
        </p:txBody>
      </p:sp>
      <p:sp>
        <p:nvSpPr>
          <p:cNvPr id="13" name="TextBox 12"/>
          <p:cNvSpPr txBox="1"/>
          <p:nvPr/>
        </p:nvSpPr>
        <p:spPr>
          <a:xfrm>
            <a:off x="914400" y="567779"/>
            <a:ext cx="7239000" cy="769441"/>
          </a:xfrm>
          <a:prstGeom prst="rect">
            <a:avLst/>
          </a:prstGeom>
          <a:solidFill>
            <a:schemeClr val="tx1"/>
          </a:solidFill>
        </p:spPr>
        <p:txBody>
          <a:bodyPr wrap="square" rtlCol="0">
            <a:spAutoFit/>
          </a:bodyPr>
          <a:lstStyle/>
          <a:p>
            <a:pPr algn="ctr"/>
            <a:r>
              <a:rPr lang="en-US" sz="4400" b="1" dirty="0" smtClean="0">
                <a:solidFill>
                  <a:schemeClr val="bg1"/>
                </a:solidFill>
              </a:rPr>
              <a:t>Effective Challenge Questions</a:t>
            </a:r>
          </a:p>
        </p:txBody>
      </p:sp>
    </p:spTree>
    <p:extLst>
      <p:ext uri="{BB962C8B-B14F-4D97-AF65-F5344CB8AC3E}">
        <p14:creationId xmlns:p14="http://schemas.microsoft.com/office/powerpoint/2010/main" val="2701243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260"/>
            <a:ext cx="8229600" cy="1143000"/>
          </a:xfrm>
          <a:solidFill>
            <a:schemeClr val="tx1"/>
          </a:solidFill>
        </p:spPr>
        <p:txBody>
          <a:bodyPr>
            <a:normAutofit fontScale="90000"/>
          </a:bodyPr>
          <a:lstStyle/>
          <a:p>
            <a:r>
              <a:rPr lang="en-US" b="1" dirty="0" smtClean="0">
                <a:solidFill>
                  <a:schemeClr val="bg1"/>
                </a:solidFill>
              </a:rPr>
              <a:t>Sample Challenge Questions</a:t>
            </a:r>
            <a:br>
              <a:rPr lang="en-US" b="1" dirty="0" smtClean="0">
                <a:solidFill>
                  <a:schemeClr val="bg1"/>
                </a:solidFill>
              </a:rPr>
            </a:br>
            <a:r>
              <a:rPr lang="en-US" sz="3100" b="1" dirty="0" smtClean="0">
                <a:solidFill>
                  <a:schemeClr val="bg1"/>
                </a:solidFill>
              </a:rPr>
              <a:t>3.OA.B.5-6</a:t>
            </a:r>
            <a:endParaRPr lang="en-US" sz="3100" b="1" dirty="0">
              <a:solidFill>
                <a:schemeClr val="bg1"/>
              </a:solidFill>
            </a:endParaRPr>
          </a:p>
        </p:txBody>
      </p:sp>
      <p:pic>
        <p:nvPicPr>
          <p:cNvPr id="3" name="Picture 3" descr="C:\Users\mmcnamara\AppData\Local\Microsoft\Windows\Temporary Internet Files\Content.IE5\KFWRK3Q8\MC9003841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012893"/>
            <a:ext cx="1538021" cy="1826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24471" y="2605553"/>
            <a:ext cx="2762250" cy="2308324"/>
          </a:xfrm>
          <a:prstGeom prst="rect">
            <a:avLst/>
          </a:prstGeom>
          <a:solidFill>
            <a:srgbClr val="FDE869"/>
          </a:solidFill>
        </p:spPr>
        <p:txBody>
          <a:bodyPr wrap="square" rtlCol="0">
            <a:spAutoFit/>
          </a:bodyPr>
          <a:lstStyle/>
          <a:p>
            <a:pPr algn="ctr"/>
            <a:r>
              <a:rPr lang="en-US" sz="2400" b="1" dirty="0"/>
              <a:t>How can properties of operations help you to find a product or a quotient? </a:t>
            </a:r>
            <a:endParaRPr lang="en-US" sz="2400" b="1" dirty="0" smtClean="0"/>
          </a:p>
          <a:p>
            <a:pPr algn="ctr"/>
            <a:endParaRPr lang="en-US" sz="2400" b="1" dirty="0" smtClean="0"/>
          </a:p>
        </p:txBody>
      </p:sp>
      <p:sp>
        <p:nvSpPr>
          <p:cNvPr id="7" name="TextBox 6"/>
          <p:cNvSpPr txBox="1"/>
          <p:nvPr/>
        </p:nvSpPr>
        <p:spPr>
          <a:xfrm>
            <a:off x="521360" y="2550692"/>
            <a:ext cx="2602840" cy="2400657"/>
          </a:xfrm>
          <a:prstGeom prst="rect">
            <a:avLst/>
          </a:prstGeom>
          <a:solidFill>
            <a:srgbClr val="FDE869"/>
          </a:solidFill>
        </p:spPr>
        <p:txBody>
          <a:bodyPr wrap="square" rtlCol="0">
            <a:spAutoFit/>
          </a:bodyPr>
          <a:lstStyle/>
          <a:p>
            <a:pPr algn="ctr"/>
            <a:r>
              <a:rPr lang="en-US" sz="2400" b="1" dirty="0" smtClean="0"/>
              <a:t>What </a:t>
            </a:r>
            <a:r>
              <a:rPr lang="en-US" sz="2400" b="1" dirty="0"/>
              <a:t>is an efficient method for finding quotients?</a:t>
            </a:r>
          </a:p>
          <a:p>
            <a:pPr algn="ctr"/>
            <a:endParaRPr lang="en-US" dirty="0" smtClean="0"/>
          </a:p>
          <a:p>
            <a:pPr algn="ctr"/>
            <a:endParaRPr lang="en-US" dirty="0" smtClean="0"/>
          </a:p>
          <a:p>
            <a:pPr algn="ctr"/>
            <a:endParaRPr lang="en-US" dirty="0"/>
          </a:p>
        </p:txBody>
      </p:sp>
      <p:sp>
        <p:nvSpPr>
          <p:cNvPr id="8" name="TextBox 7"/>
          <p:cNvSpPr txBox="1"/>
          <p:nvPr/>
        </p:nvSpPr>
        <p:spPr>
          <a:xfrm>
            <a:off x="6083960" y="2605553"/>
            <a:ext cx="2819400" cy="2308324"/>
          </a:xfrm>
          <a:prstGeom prst="rect">
            <a:avLst/>
          </a:prstGeom>
          <a:solidFill>
            <a:srgbClr val="FDE869"/>
          </a:solidFill>
        </p:spPr>
        <p:txBody>
          <a:bodyPr wrap="square" rtlCol="0">
            <a:spAutoFit/>
          </a:bodyPr>
          <a:lstStyle/>
          <a:p>
            <a:pPr algn="ctr"/>
            <a:r>
              <a:rPr lang="en-US" sz="2400" b="1" dirty="0"/>
              <a:t>What is an efficient method for finding products</a:t>
            </a:r>
            <a:r>
              <a:rPr lang="en-US" sz="2400" b="1" dirty="0" smtClean="0"/>
              <a:t>?</a:t>
            </a:r>
          </a:p>
          <a:p>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171443" y="1454926"/>
            <a:ext cx="8686800" cy="1015663"/>
          </a:xfrm>
          <a:prstGeom prst="rect">
            <a:avLst/>
          </a:prstGeom>
          <a:solidFill>
            <a:schemeClr val="bg1"/>
          </a:solidFill>
        </p:spPr>
        <p:txBody>
          <a:bodyPr wrap="square">
            <a:spAutoFit/>
          </a:bodyPr>
          <a:lstStyle/>
          <a:p>
            <a:r>
              <a:rPr lang="en-US" sz="2000" b="1" dirty="0" smtClean="0">
                <a:solidFill>
                  <a:srgbClr val="C00000"/>
                </a:solidFill>
              </a:rPr>
              <a:t>DOMAIN</a:t>
            </a:r>
            <a:r>
              <a:rPr lang="en-US" sz="2000" b="1" dirty="0" smtClean="0"/>
              <a:t> - Operations </a:t>
            </a:r>
            <a:r>
              <a:rPr lang="en-US" sz="2000" b="1" dirty="0"/>
              <a:t>and Algebraic Thinking (</a:t>
            </a:r>
            <a:r>
              <a:rPr lang="en-US" sz="2000" b="1" dirty="0" smtClean="0"/>
              <a:t>3.OA)</a:t>
            </a:r>
            <a:endParaRPr lang="en-US" sz="2000" b="1" dirty="0"/>
          </a:p>
          <a:p>
            <a:pPr algn="ctr"/>
            <a:r>
              <a:rPr lang="en-US" sz="2000" b="1" dirty="0" smtClean="0">
                <a:solidFill>
                  <a:srgbClr val="C00000"/>
                </a:solidFill>
              </a:rPr>
              <a:t>CLUSTER</a:t>
            </a:r>
            <a:r>
              <a:rPr lang="en-US" sz="2000" b="1" dirty="0" smtClean="0"/>
              <a:t> - Understand </a:t>
            </a:r>
            <a:r>
              <a:rPr lang="en-US" sz="2000" b="1" dirty="0"/>
              <a:t>properties of multiplication and </a:t>
            </a:r>
            <a:r>
              <a:rPr lang="en-US" sz="2000" b="1" dirty="0" smtClean="0"/>
              <a:t>the relationship </a:t>
            </a:r>
            <a:r>
              <a:rPr lang="en-US" sz="2000" b="1" dirty="0"/>
              <a:t>between multiplication and division.</a:t>
            </a:r>
          </a:p>
        </p:txBody>
      </p:sp>
    </p:spTree>
    <p:extLst>
      <p:ext uri="{BB962C8B-B14F-4D97-AF65-F5344CB8AC3E}">
        <p14:creationId xmlns:p14="http://schemas.microsoft.com/office/powerpoint/2010/main" val="196569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s,pirates,treasures,beaches,skulls,chests,golds,cartoon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36854" y="1262191"/>
            <a:ext cx="3970903" cy="39709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98206" y="5560367"/>
            <a:ext cx="4648200" cy="461665"/>
          </a:xfrm>
          <a:prstGeom prst="rect">
            <a:avLst/>
          </a:prstGeom>
          <a:solidFill>
            <a:schemeClr val="tx2">
              <a:lumMod val="50000"/>
            </a:schemeClr>
          </a:solidFill>
          <a:ln>
            <a:solidFill>
              <a:schemeClr val="tx1"/>
            </a:solidFill>
          </a:ln>
        </p:spPr>
        <p:txBody>
          <a:bodyPr wrap="square" rtlCol="0">
            <a:spAutoFit/>
          </a:bodyPr>
          <a:lstStyle/>
          <a:p>
            <a:pPr algn="ctr"/>
            <a:r>
              <a:rPr lang="en-US" sz="2400" b="1" i="1" dirty="0" smtClean="0">
                <a:solidFill>
                  <a:schemeClr val="bg1"/>
                </a:solidFill>
              </a:rPr>
              <a:t>Challenge Question: START HERE! </a:t>
            </a:r>
            <a:endParaRPr lang="en-US" sz="2400" b="1" i="1" dirty="0">
              <a:solidFill>
                <a:schemeClr val="bg1"/>
              </a:solidFill>
            </a:endParaRPr>
          </a:p>
        </p:txBody>
      </p:sp>
      <p:sp>
        <p:nvSpPr>
          <p:cNvPr id="3" name="TextBox 2"/>
          <p:cNvSpPr txBox="1"/>
          <p:nvPr/>
        </p:nvSpPr>
        <p:spPr>
          <a:xfrm>
            <a:off x="125120" y="1676400"/>
            <a:ext cx="2438400" cy="1569660"/>
          </a:xfrm>
          <a:prstGeom prst="rect">
            <a:avLst/>
          </a:prstGeom>
          <a:noFill/>
        </p:spPr>
        <p:txBody>
          <a:bodyPr wrap="square" rtlCol="0">
            <a:spAutoFit/>
          </a:bodyPr>
          <a:lstStyle/>
          <a:p>
            <a:r>
              <a:rPr lang="en-US" sz="2400" dirty="0"/>
              <a:t>If students are starting to veer </a:t>
            </a:r>
            <a:r>
              <a:rPr lang="en-US" sz="2400" dirty="0" smtClean="0"/>
              <a:t>off course </a:t>
            </a:r>
            <a:r>
              <a:rPr lang="en-US" sz="2400" dirty="0"/>
              <a:t>how will you </a:t>
            </a:r>
            <a:r>
              <a:rPr lang="en-US" sz="2400" dirty="0" smtClean="0"/>
              <a:t>know?</a:t>
            </a:r>
            <a:endParaRPr lang="en-US" sz="2400" dirty="0"/>
          </a:p>
        </p:txBody>
      </p:sp>
      <p:sp>
        <p:nvSpPr>
          <p:cNvPr id="5" name="TextBox 4"/>
          <p:cNvSpPr txBox="1"/>
          <p:nvPr/>
        </p:nvSpPr>
        <p:spPr>
          <a:xfrm>
            <a:off x="6646406" y="1861065"/>
            <a:ext cx="2209800" cy="1200329"/>
          </a:xfrm>
          <a:prstGeom prst="rect">
            <a:avLst/>
          </a:prstGeom>
          <a:noFill/>
        </p:spPr>
        <p:txBody>
          <a:bodyPr wrap="square" rtlCol="0">
            <a:spAutoFit/>
          </a:bodyPr>
          <a:lstStyle/>
          <a:p>
            <a:r>
              <a:rPr lang="en-US" sz="2400" dirty="0" smtClean="0"/>
              <a:t>How </a:t>
            </a:r>
            <a:r>
              <a:rPr lang="en-US" sz="2400" dirty="0"/>
              <a:t>will you get </a:t>
            </a:r>
            <a:r>
              <a:rPr lang="en-US" sz="2400" dirty="0" smtClean="0"/>
              <a:t>students back </a:t>
            </a:r>
            <a:r>
              <a:rPr lang="en-US" sz="2400" dirty="0"/>
              <a:t>on </a:t>
            </a:r>
            <a:r>
              <a:rPr lang="en-US" sz="2400" dirty="0" smtClean="0"/>
              <a:t>track?</a:t>
            </a:r>
            <a:endParaRPr lang="en-US" sz="2400" dirty="0"/>
          </a:p>
        </p:txBody>
      </p:sp>
      <p:pic>
        <p:nvPicPr>
          <p:cNvPr id="1035" name="Picture 11" descr="C:\Users\mmcnamara\AppData\Local\Microsoft\Windows\Temporary Internet Files\Content.IE5\KFWRK3Q8\MC90031856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3488404"/>
            <a:ext cx="1263113" cy="1292428"/>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C:\Users\mmcnamara\AppData\Local\Microsoft\Windows\Temporary Internet Files\Content.IE5\NW26BSD3\MC90043154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7823" y="3656882"/>
            <a:ext cx="1366966" cy="1123950"/>
          </a:xfrm>
          <a:prstGeom prst="rect">
            <a:avLst/>
          </a:prstGeom>
          <a:noFill/>
          <a:extLst>
            <a:ext uri="{909E8E84-426E-40DD-AFC4-6F175D3DCCD1}">
              <a14:hiddenFill xmlns:a14="http://schemas.microsoft.com/office/drawing/2010/main">
                <a:solidFill>
                  <a:srgbClr val="FFFFFF"/>
                </a:solidFill>
              </a14:hiddenFill>
            </a:ext>
          </a:extLst>
        </p:spPr>
      </p:pic>
      <p:sp>
        <p:nvSpPr>
          <p:cNvPr id="11" name="Multiply 10"/>
          <p:cNvSpPr/>
          <p:nvPr/>
        </p:nvSpPr>
        <p:spPr>
          <a:xfrm rot="5400000">
            <a:off x="3713728" y="5150792"/>
            <a:ext cx="609600" cy="285750"/>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495300" y="76200"/>
            <a:ext cx="8229600" cy="1143000"/>
          </a:xfrm>
          <a:prstGeom prst="rect">
            <a:avLst/>
          </a:prstGeom>
          <a:solidFill>
            <a:schemeClr val="tx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Challenge Questions </a:t>
            </a:r>
            <a:endParaRPr lang="en-US" b="1" dirty="0">
              <a:solidFill>
                <a:schemeClr val="bg1"/>
              </a:solidFill>
            </a:endParaRPr>
          </a:p>
        </p:txBody>
      </p:sp>
    </p:spTree>
    <p:extLst>
      <p:ext uri="{BB962C8B-B14F-4D97-AF65-F5344CB8AC3E}">
        <p14:creationId xmlns:p14="http://schemas.microsoft.com/office/powerpoint/2010/main" val="255782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19&quot;&gt;&lt;property id=&quot;20148&quot; value=&quot;5&quot;/&gt;&lt;property id=&quot;20300&quot; value=&quot;Slide 1 - &amp;quot; &amp;quot;&quot;/&gt;&lt;property id=&quot;20307&quot; value=&quot;944&quot;/&gt;&lt;/object&gt;&lt;object type=&quot;3&quot; unique_id=&quot;10021&quot;&gt;&lt;property id=&quot;20148&quot; value=&quot;5&quot;/&gt;&lt;property id=&quot;20300&quot; value=&quot;Slide 2 - &amp;quot;SET-Up&amp;quot;&quot;/&gt;&lt;property id=&quot;20307&quot; value=&quot;754&quot;/&gt;&lt;/object&gt;&lt;object type=&quot;3&quot; unique_id=&quot;10022&quot;&gt;&lt;property id=&quot;20148&quot; value=&quot;5&quot;/&gt;&lt;property id=&quot;20300&quot; value=&quot;Slide 3 - &amp;quot; &amp;quot;&quot;/&gt;&lt;property id=&quot;20307&quot; value=&quot;1158&quot;/&gt;&lt;/object&gt;&lt;object type=&quot;3&quot; unique_id=&quot;10068&quot;&gt;&lt;property id=&quot;20148&quot; value=&quot;5&quot;/&gt;&lt;property id=&quot;20300&quot; value=&quot;Slide 21 - &amp;quot; &amp;quot;&quot;/&gt;&lt;property id=&quot;20307&quot; value=&quot;890&quot;/&gt;&lt;/object&gt;&lt;object type=&quot;3&quot; unique_id=&quot;10072&quot;&gt;&lt;property id=&quot;20148&quot; value=&quot;5&quot;/&gt;&lt;property id=&quot;20300&quot; value=&quot;Slide 25 - &amp;quot;         &amp;quot;&quot;/&gt;&lt;property id=&quot;20307&quot; value=&quot;892&quot;/&gt;&lt;/object&gt;&lt;object type=&quot;3&quot; unique_id=&quot;14895&quot;&gt;&lt;property id=&quot;20148&quot; value=&quot;5&quot;/&gt;&lt;property id=&quot;20300&quot; value=&quot;Slide 8 - &amp;quot;Sample Challenge Questions 3.OA.B.5-6&amp;quot;&quot;/&gt;&lt;property id=&quot;20307&quot; value=&quot;1242&quot;/&gt;&lt;/object&gt;&lt;object type=&quot;3&quot; unique_id=&quot;14898&quot;&gt;&lt;property id=&quot;20148&quot; value=&quot;5&quot;/&gt;&lt;property id=&quot;20300&quot; value=&quot;Slide 9&quot;/&gt;&lt;property id=&quot;20307&quot; value=&quot;1243&quot;/&gt;&lt;/object&gt;&lt;object type=&quot;3&quot; unique_id=&quot;14900&quot;&gt;&lt;property id=&quot;20148&quot; value=&quot;5&quot;/&gt;&lt;property id=&quot;20300&quot; value=&quot;Slide 26&quot;/&gt;&lt;property id=&quot;20307&quot; value=&quot;1245&quot;/&gt;&lt;/object&gt;&lt;object type=&quot;3&quot; unique_id=&quot;14903&quot;&gt;&lt;property id=&quot;20148&quot; value=&quot;5&quot;/&gt;&lt;property id=&quot;20300&quot; value=&quot;Slide 12&quot;/&gt;&lt;property id=&quot;20307&quot; value=&quot;1248&quot;/&gt;&lt;/object&gt;&lt;object type=&quot;3&quot; unique_id=&quot;14904&quot;&gt;&lt;property id=&quot;20148&quot; value=&quot;5&quot;/&gt;&lt;property id=&quot;20300&quot; value=&quot;Slide 13 - &amp;quot; &amp;quot;&quot;/&gt;&lt;property id=&quot;20307&quot; value=&quot;1258&quot;/&gt;&lt;/object&gt;&lt;object type=&quot;3&quot; unique_id=&quot;14907&quot;&gt;&lt;property id=&quot;20148&quot; value=&quot;5&quot;/&gt;&lt;property id=&quot;20300&quot; value=&quot;Slide 19 - &amp;quot; &amp;quot;&quot;/&gt;&lt;property id=&quot;20307&quot; value=&quot;1260&quot;/&gt;&lt;/object&gt;&lt;object type=&quot;3&quot; unique_id=&quot;14910&quot;&gt;&lt;property id=&quot;20148&quot; value=&quot;5&quot;/&gt;&lt;property id=&quot;20300&quot; value=&quot;Slide 22&quot;/&gt;&lt;property id=&quot;20307&quot; value=&quot;1253&quot;/&gt;&lt;/object&gt;&lt;object type=&quot;3&quot; unique_id=&quot;31528&quot;&gt;&lt;property id=&quot;20148&quot; value=&quot;5&quot;/&gt;&lt;property id=&quot;20300&quot; value=&quot;Slide 6 - &amp;quot; &amp;quot;&quot;/&gt;&lt;property id=&quot;20307&quot; value=&quot;1265&quot;/&gt;&lt;/object&gt;&lt;object type=&quot;3&quot; unique_id=&quot;31529&quot;&gt;&lt;property id=&quot;20148&quot; value=&quot;5&quot;/&gt;&lt;property id=&quot;20300&quot; value=&quot;Slide 4 - &amp;quot; &amp;quot;&quot;/&gt;&lt;property id=&quot;20307&quot; value=&quot;1268&quot;/&gt;&lt;/object&gt;&lt;object type=&quot;3&quot; unique_id=&quot;31530&quot;&gt;&lt;property id=&quot;20148&quot; value=&quot;5&quot;/&gt;&lt;property id=&quot;20300&quot; value=&quot;Slide 7 - &amp;quot; &amp;quot;&quot;/&gt;&lt;property id=&quot;20307&quot; value=&quot;1266&quot;/&gt;&lt;/object&gt;&lt;object type=&quot;3&quot; unique_id=&quot;31532&quot;&gt;&lt;property id=&quot;20148&quot; value=&quot;5&quot;/&gt;&lt;property id=&quot;20300&quot; value=&quot;Slide 23 - &amp;quot;Team Challenge Question Check&amp;quot;&quot;/&gt;&lt;property id=&quot;20307&quot; value=&quot;1269&quot;/&gt;&lt;/object&gt;&lt;object type=&quot;3&quot; unique_id=&quot;31804&quot;&gt;&lt;property id=&quot;20148&quot; value=&quot;5&quot;/&gt;&lt;property id=&quot;20300&quot; value=&quot;Slide 5 - &amp;quot;Are Challenges Better Than Problems?&amp;quot;&quot;/&gt;&lt;property id=&quot;20307&quot; value=&quot;1270&quot;/&gt;&lt;/object&gt;&lt;object type=&quot;3&quot; unique_id=&quot;31805&quot;&gt;&lt;property id=&quot;20148&quot; value=&quot;5&quot;/&gt;&lt;property id=&quot;20300&quot; value=&quot;Slide 10 - &amp;quot; Protocols for Instruction: Presentation&amp;quot;&quot;/&gt;&lt;property id=&quot;20307&quot; value=&quot;1271&quot;/&gt;&lt;/object&gt;&lt;object type=&quot;3&quot; unique_id=&quot;31806&quot;&gt;&lt;property id=&quot;20148&quot; value=&quot;5&quot;/&gt;&lt;property id=&quot;20300&quot; value=&quot;Slide 11 - &amp;quot;Effective Challenge Question Considerations&amp;quot;&quot;/&gt;&lt;property id=&quot;20307&quot; value=&quot;1272&quot;/&gt;&lt;/object&gt;&lt;object type=&quot;3&quot; unique_id=&quot;31911&quot;&gt;&lt;property id=&quot;20148&quot; value=&quot;5&quot;/&gt;&lt;property id=&quot;20300&quot; value=&quot;Slide 17 - &amp;quot;Effective Challenge Questions&amp;quot;&quot;/&gt;&lt;property id=&quot;20307&quot; value=&quot;1273&quot;/&gt;&lt;/object&gt;&lt;object type=&quot;3&quot; unique_id=&quot;32208&quot;&gt;&lt;property id=&quot;20148&quot; value=&quot;5&quot;/&gt;&lt;property id=&quot;20300&quot; value=&quot;Slide 20 - &amp;quot;Challenge Question&amp;quot;&quot;/&gt;&lt;property id=&quot;20307&quot; value=&quot;1274&quot;/&gt;&lt;/object&gt;&lt;object type=&quot;3&quot; unique_id=&quot;32767&quot;&gt;&lt;property id=&quot;20148&quot; value=&quot;5&quot;/&gt;&lt;property id=&quot;20300&quot; value=&quot;Slide 18 - &amp;quot;Effective Challenge Questions&amp;quot;&quot;/&gt;&lt;property id=&quot;20307&quot; value=&quot;1278&quot;/&gt;&lt;/object&gt;&lt;object type=&quot;3&quot; unique_id=&quot;35471&quot;&gt;&lt;property id=&quot;20148&quot; value=&quot;5&quot;/&gt;&lt;property id=&quot;20300&quot; value=&quot;Slide 14&quot;/&gt;&lt;property id=&quot;20307&quot; value=&quot;1279&quot;/&gt;&lt;/object&gt;&lt;object type=&quot;3&quot; unique_id=&quot;35472&quot;&gt;&lt;property id=&quot;20148&quot; value=&quot;5&quot;/&gt;&lt;property id=&quot;20300&quot; value=&quot;Slide 15&quot;/&gt;&lt;property id=&quot;20307&quot; value=&quot;1280&quot;/&gt;&lt;/object&gt;&lt;object type=&quot;3&quot; unique_id=&quot;35473&quot;&gt;&lt;property id=&quot;20148&quot; value=&quot;5&quot;/&gt;&lt;property id=&quot;20300&quot; value=&quot;Slide 16 - &amp;quot;Learning Together: BDA &amp;quot;&quot;/&gt;&lt;property id=&quot;20307&quot; value=&quot;1281&quot;/&gt;&lt;/object&gt;&lt;object type=&quot;3&quot; unique_id=&quot;36093&quot;&gt;&lt;property id=&quot;20148&quot; value=&quot;5&quot;/&gt;&lt;property id=&quot;20300&quot; value=&quot;Slide 24 - &amp;quot; &amp;quot;&quot;/&gt;&lt;property id=&quot;20307&quot; value=&quot;1282&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70508</TotalTime>
  <Words>3623</Words>
  <Application>Microsoft Office PowerPoint</Application>
  <PresentationFormat>On-screen Show (4:3)</PresentationFormat>
  <Paragraphs>535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Adobe Fan Heiti Std B</vt:lpstr>
      <vt:lpstr>Arial</vt:lpstr>
      <vt:lpstr>Calibri</vt:lpstr>
      <vt:lpstr>Times New Roman</vt:lpstr>
      <vt:lpstr>Office Theme</vt:lpstr>
      <vt:lpstr> </vt:lpstr>
      <vt:lpstr>SET-Up</vt:lpstr>
      <vt:lpstr> </vt:lpstr>
      <vt:lpstr> </vt:lpstr>
      <vt:lpstr>Are Challenges Better Than Problems?</vt:lpstr>
      <vt:lpstr> </vt:lpstr>
      <vt:lpstr> </vt:lpstr>
      <vt:lpstr>Sample Challenge Questions 3.OA.B.5-6</vt:lpstr>
      <vt:lpstr>PowerPoint Presentation</vt:lpstr>
      <vt:lpstr> Protocols for Instruction: Presentation</vt:lpstr>
      <vt:lpstr>Effective Challenge Question Considerations</vt:lpstr>
      <vt:lpstr>PowerPoint Presentation</vt:lpstr>
      <vt:lpstr> </vt:lpstr>
      <vt:lpstr>PowerPoint Presentation</vt:lpstr>
      <vt:lpstr>PowerPoint Presentation</vt:lpstr>
      <vt:lpstr>Learning Together: BDA </vt:lpstr>
      <vt:lpstr>Effective Challenge Questions</vt:lpstr>
      <vt:lpstr>Effective Challenge Questions</vt:lpstr>
      <vt:lpstr> </vt:lpstr>
      <vt:lpstr>Challenge Question</vt:lpstr>
      <vt:lpstr> </vt:lpstr>
      <vt:lpstr>PowerPoint Presentation</vt:lpstr>
      <vt:lpstr>Team Challenge Question Check</vt:lpstr>
      <vt:lpstr> </vt:lpstr>
      <vt:lpstr>         </vt:lpstr>
      <vt:lpstr>PowerPoint Presentation</vt:lpstr>
    </vt:vector>
  </TitlesOfParts>
  <Company>Johns Hopkins School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Mainzer</dc:creator>
  <cp:lastModifiedBy>Tammy Devlin</cp:lastModifiedBy>
  <cp:revision>1791</cp:revision>
  <cp:lastPrinted>2015-05-29T12:11:35Z</cp:lastPrinted>
  <dcterms:created xsi:type="dcterms:W3CDTF">2014-03-02T12:37:24Z</dcterms:created>
  <dcterms:modified xsi:type="dcterms:W3CDTF">2015-06-01T20:41:23Z</dcterms:modified>
</cp:coreProperties>
</file>